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7" r:id="rId5"/>
  </p:sldMasterIdLst>
  <p:notesMasterIdLst>
    <p:notesMasterId r:id="rId32"/>
  </p:notesMasterIdLst>
  <p:sldIdLst>
    <p:sldId id="414" r:id="rId6"/>
    <p:sldId id="360" r:id="rId7"/>
    <p:sldId id="396" r:id="rId8"/>
    <p:sldId id="404" r:id="rId9"/>
    <p:sldId id="345" r:id="rId10"/>
    <p:sldId id="362" r:id="rId11"/>
    <p:sldId id="366" r:id="rId12"/>
    <p:sldId id="265" r:id="rId13"/>
    <p:sldId id="402" r:id="rId14"/>
    <p:sldId id="372" r:id="rId15"/>
    <p:sldId id="401" r:id="rId16"/>
    <p:sldId id="374" r:id="rId17"/>
    <p:sldId id="379" r:id="rId18"/>
    <p:sldId id="392" r:id="rId19"/>
    <p:sldId id="398" r:id="rId20"/>
    <p:sldId id="380" r:id="rId21"/>
    <p:sldId id="381" r:id="rId22"/>
    <p:sldId id="406" r:id="rId23"/>
    <p:sldId id="407" r:id="rId24"/>
    <p:sldId id="408" r:id="rId25"/>
    <p:sldId id="409" r:id="rId26"/>
    <p:sldId id="410" r:id="rId27"/>
    <p:sldId id="411" r:id="rId28"/>
    <p:sldId id="412" r:id="rId29"/>
    <p:sldId id="413" r:id="rId30"/>
    <p:sldId id="281" r:id="rId31"/>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52" userDrawn="1">
          <p15:clr>
            <a:srgbClr val="A4A3A4"/>
          </p15:clr>
        </p15:guide>
        <p15:guide id="2" pos="186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2F2014-32B3-82E0-3CAD-C9FAB5693B8A}" name="LECOQ Eveline (COMM)" initials="LE(" userId="S::Eveline.LECOQ@ec.europa.eu::35b9da78-d9fd-4970-b443-aee0f0930724" providerId="AD"/>
  <p188:author id="{2E90FF49-C610-BE3D-ABD2-7928D4DD3A7F}" name="JOHN Yvonne (COMM)" initials="JY(" userId="S::Yvonne.JOHN@ec.europa.eu::5997a130-2dc0-4995-a118-1116317b475f" providerId="AD"/>
  <p188:author id="{8B4AD8A3-BC41-05FD-1DAF-6463829B0F41}" name="BERNSEL Johanna (COMM)" initials="B(" userId="S::johanna.bernsel@ec.europa.eu::6fc57dea-4c09-4c51-9e35-cd4351a45fbf" providerId="AD"/>
  <p188:author id="{D28423A6-7894-5016-FC28-5958555E7DB5}" name="JANSSEN Laurie (COMM)" initials="JL(" userId="S::Laurie.JANSSEN@ec.europa.eu::8172b8d4-15dd-463c-911c-2221b9bee251" providerId="AD"/>
  <p188:author id="{CC0ADFBE-BD09-9306-E815-F6A4C96032D6}" name="COUGHLAN Eileen (COMM)" initials="CE(" userId="S::Eileen.COUGHLAN@ec.europa.eu::77753a46-4333-451d-80dc-5483d0f743e1" providerId="AD"/>
  <p188:author id="{808ECEC9-70AA-095E-97CC-6197735A09BF}" name="DRAGAN Claudia (COMM)" initials="DC(" userId="S::Claudia.DRAGAN@ec.europa.eu::533a9db0-dc7f-4338-bd7e-15e57b2a12c7" providerId="AD"/>
  <p188:author id="{ADA2A7E4-037C-47DD-EB5C-86EB57CEFA85}" name="BEREMLIYSKY Anguel Konstantinov (COMM)" initials="B(" userId="S::anguel-konstantinov.beremliysky@ec.europa.eu::bf00c3ed-98c1-41f3-9644-4d116b30d8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UGHLAN Eileen (COMM)" initials="CE(" lastIdx="16" clrIdx="0">
    <p:extLst>
      <p:ext uri="{19B8F6BF-5375-455C-9EA6-DF929625EA0E}">
        <p15:presenceInfo xmlns:p15="http://schemas.microsoft.com/office/powerpoint/2012/main" userId="S-1-5-21-1606980848-2025429265-839522115-1277419" providerId="AD"/>
      </p:ext>
    </p:extLst>
  </p:cmAuthor>
  <p:cmAuthor id="2" name="COUGHLAN Eileen (COMM)" initials="CE( [2]" lastIdx="4" clrIdx="1">
    <p:extLst>
      <p:ext uri="{19B8F6BF-5375-455C-9EA6-DF929625EA0E}">
        <p15:presenceInfo xmlns:p15="http://schemas.microsoft.com/office/powerpoint/2012/main" userId="S::Eileen.COUGHLAN@ec.europa.eu::77753a46-4333-451d-80dc-5483d0f743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035C"/>
    <a:srgbClr val="0C0C58"/>
    <a:srgbClr val="16537F"/>
    <a:srgbClr val="2DB586"/>
    <a:srgbClr val="0DA4B5"/>
    <a:srgbClr val="037582"/>
    <a:srgbClr val="FFFFFF"/>
    <a:srgbClr val="FF0037"/>
    <a:srgbClr val="FFEC00"/>
    <a:srgbClr val="AAFA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DBE3A-B656-83C5-84A5-32E99C79CCFC}" v="31" dt="2024-05-23T15:49:40.707"/>
    <p1510:client id="{94BDB2B4-92CD-1B4E-5367-6EE7DA262542}" v="24" dt="2024-05-23T15:46:45.348"/>
    <p1510:client id="{E62026E9-B542-BD07-3AB2-9D31BACB8569}" v="6" dt="2024-05-24T08:06:26.6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3952"/>
        <p:guide pos="1867"/>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EGHAN Shane (COMM-EXT)" userId="S::shane.heneghan@ext.ec.europa.eu::c5985c72-71db-4713-a971-61de3d6a2006" providerId="AD" clId="Web-{E62026E9-B542-BD07-3AB2-9D31BACB8569}"/>
    <pc:docChg chg="modSld">
      <pc:chgData name="HENEGHAN Shane (COMM-EXT)" userId="S::shane.heneghan@ext.ec.europa.eu::c5985c72-71db-4713-a971-61de3d6a2006" providerId="AD" clId="Web-{E62026E9-B542-BD07-3AB2-9D31BACB8569}" dt="2024-05-24T08:06:26.609" v="2" actId="20577"/>
      <pc:docMkLst>
        <pc:docMk/>
      </pc:docMkLst>
      <pc:sldChg chg="modSp">
        <pc:chgData name="HENEGHAN Shane (COMM-EXT)" userId="S::shane.heneghan@ext.ec.europa.eu::c5985c72-71db-4713-a971-61de3d6a2006" providerId="AD" clId="Web-{E62026E9-B542-BD07-3AB2-9D31BACB8569}" dt="2024-05-24T08:05:52.512" v="1" actId="20577"/>
        <pc:sldMkLst>
          <pc:docMk/>
          <pc:sldMk cId="2564610488" sldId="407"/>
        </pc:sldMkLst>
        <pc:spChg chg="mod">
          <ac:chgData name="HENEGHAN Shane (COMM-EXT)" userId="S::shane.heneghan@ext.ec.europa.eu::c5985c72-71db-4713-a971-61de3d6a2006" providerId="AD" clId="Web-{E62026E9-B542-BD07-3AB2-9D31BACB8569}" dt="2024-05-24T08:05:52.512" v="1" actId="20577"/>
          <ac:spMkLst>
            <pc:docMk/>
            <pc:sldMk cId="2564610488" sldId="407"/>
            <ac:spMk id="21" creationId="{BC95A541-B699-FC49-8F92-76841E0C1748}"/>
          </ac:spMkLst>
        </pc:spChg>
      </pc:sldChg>
      <pc:sldChg chg="modSp">
        <pc:chgData name="HENEGHAN Shane (COMM-EXT)" userId="S::shane.heneghan@ext.ec.europa.eu::c5985c72-71db-4713-a971-61de3d6a2006" providerId="AD" clId="Web-{E62026E9-B542-BD07-3AB2-9D31BACB8569}" dt="2024-05-24T08:06:26.609" v="2" actId="20577"/>
        <pc:sldMkLst>
          <pc:docMk/>
          <pc:sldMk cId="2360240536" sldId="412"/>
        </pc:sldMkLst>
        <pc:spChg chg="mod">
          <ac:chgData name="HENEGHAN Shane (COMM-EXT)" userId="S::shane.heneghan@ext.ec.europa.eu::c5985c72-71db-4713-a971-61de3d6a2006" providerId="AD" clId="Web-{E62026E9-B542-BD07-3AB2-9D31BACB8569}" dt="2024-05-24T08:06:26.609" v="2" actId="20577"/>
          <ac:spMkLst>
            <pc:docMk/>
            <pc:sldMk cId="2360240536" sldId="412"/>
            <ac:spMk id="6" creationId="{B85D524C-A2B5-43BF-9CA2-7A17377B98C9}"/>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5T09:25:58.684"/>
    </inkml:context>
    <inkml:brush xml:id="br0">
      <inkml:brushProperty name="width" value="0.035" units="cm"/>
      <inkml:brushProperty name="height" value="0.03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B4D8132-973D-4D1D-921F-24FBD8963ADF}" type="datetimeFigureOut">
              <a:rPr lang="fr-BE" smtClean="0"/>
              <a:t>24-05-24</a:t>
            </a:fld>
            <a:endParaRPr lang="fr-BE"/>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506803EC-3D46-44EF-8288-F414FA14AE2B}" type="slidenum">
              <a:rPr lang="fr-BE" smtClean="0"/>
              <a:t>‹#›</a:t>
            </a:fld>
            <a:endParaRPr lang="fr-BE"/>
          </a:p>
        </p:txBody>
      </p:sp>
    </p:spTree>
    <p:extLst>
      <p:ext uri="{BB962C8B-B14F-4D97-AF65-F5344CB8AC3E}">
        <p14:creationId xmlns:p14="http://schemas.microsoft.com/office/powerpoint/2010/main" val="1988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uronews.com/2022/09/01/un-report-slams-china-for-torture-and-sexual-violence-in-xinjian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apnews.com/article/china-tiktok-facebook-influencers-propaganda-81388bca676c560e02a1b493ea9d6760" TargetMode="External"/><Relationship Id="rId4" Type="http://schemas.openxmlformats.org/officeDocument/2006/relationships/hyperlink" Target="https://www.bbc.com/news/world-asia-china-57780023"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ytimes.com/2019/05/12/science/5g-phone-safety-health-russia.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youtube.com/shorts/FeHzQizPDNg?feature=shar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disinfo.eu/doppelganger/"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witter.com/IranSpec/status/1779266254089736388"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t.co/0Sj5nBzoQu"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uronews.com/2020/05/15/what-is-the-truth-behind-the-5g-coronavirus-conspiracy-theory-culture-clash)."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opfake.org/en/russian-disinfo-patterns-same-actors-different-set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youtu.be/9jnq3MRLsEU?feature=shared&amp;t=17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1">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a:solidFill>
                  <a:srgbClr val="1F497D"/>
                </a:solidFill>
                <a:effectLst/>
                <a:latin typeface="Calibri" panose="020F0502020204030204" pitchFamily="34" charset="0"/>
                <a:ea typeface="Calibri" panose="020F0502020204030204" pitchFamily="34" charset="0"/>
              </a:rPr>
              <a:t>Wer von Ihnen hatte heute schon mit Desinformation zu tun? Und letzte Woche? Letzten Monat? Letztes Jahr?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a:solidFill>
                <a:srgbClr val="1F497D"/>
              </a:solidFill>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1749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Die Verbreiter von Desinformation nutzen soziale Medien, um den Informationsraum zu überfluten.</a:t>
            </a:r>
          </a:p>
          <a:p>
            <a:pPr marL="742950" lvl="1" indent="-285750">
              <a:lnSpc>
                <a:spcPct val="107000"/>
              </a:lnSpc>
              <a:spcAft>
                <a:spcPts val="800"/>
              </a:spcAft>
              <a:buFont typeface="Courier New" panose="02070309020205020404" pitchFamily="49" charset="0"/>
              <a:buChar char="o"/>
              <a:tabLst>
                <a:tab pos="9144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Ihr Ziel ist nicht unbedingt, andere von einer bestimmten Geschichte zu überzeugen – wenn es ihnen gelingt, die Leute so zu verwirren oder zu überschütten, dass diese nicht mehr wissen, wem sie glauben sollen, können sie unser Vertrauen in die klassischen Medien und die Demokratie untergraben.</a:t>
            </a:r>
          </a:p>
          <a:p>
            <a:pPr marL="342900" lvl="0" indent="-342900">
              <a:lnSpc>
                <a:spcPct val="107000"/>
              </a:lnSpc>
              <a:spcAft>
                <a:spcPts val="800"/>
              </a:spcAft>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Desinformationsverbreiter nutzen verschiedene Techniken, die oft in Kommentaren in den sozialen Medien anzutreffen sind. </a:t>
            </a:r>
          </a:p>
          <a:p>
            <a:pPr marL="742950" lvl="1" indent="-285750">
              <a:lnSpc>
                <a:spcPct val="107000"/>
              </a:lnSpc>
              <a:spcAft>
                <a:spcPts val="800"/>
              </a:spcAft>
              <a:buFont typeface="Courier New" panose="02070309020205020404" pitchFamily="49" charset="0"/>
              <a:buChar char="o"/>
              <a:tabLst>
                <a:tab pos="914400" algn="l"/>
              </a:tabLst>
            </a:pPr>
            <a:r>
              <a:rPr lang="de-DE" sz="1100" b="1">
                <a:effectLst/>
                <a:latin typeface="Calibri" panose="020F0502020204030204" pitchFamily="34" charset="0"/>
                <a:ea typeface="Calibri" panose="020F0502020204030204" pitchFamily="34" charset="0"/>
                <a:cs typeface="Times New Roman" panose="02020603050405020304" pitchFamily="18" charset="0"/>
              </a:rPr>
              <a:t>Whataboutismus</a:t>
            </a:r>
            <a:r>
              <a:rPr lang="de-DE" sz="1100">
                <a:effectLst/>
                <a:latin typeface="Calibri" panose="020F0502020204030204" pitchFamily="34" charset="0"/>
                <a:ea typeface="Calibri" panose="020F0502020204030204" pitchFamily="34" charset="0"/>
                <a:cs typeface="Times New Roman" panose="02020603050405020304" pitchFamily="18" charset="0"/>
              </a:rPr>
              <a:t> – anstatt das betreffende Thema zu erörtern, spricht der Kommentator Dinge an, die nicht oder nur am Rande zum Thema gehören. Beispiel: In einer Diskussion über den russischen Einmarsch in die Ukraine fragt ein Kommentator plötzlich: „Was mit Somalia?“ Damit will er nicht etwa eine konstruktiv über Somalia diskutieren, sondern vielmehr vom eigentlichen Thema ablenken.</a:t>
            </a:r>
          </a:p>
          <a:p>
            <a:pPr marL="742950" lvl="1" indent="-285750">
              <a:lnSpc>
                <a:spcPct val="107000"/>
              </a:lnSpc>
              <a:spcAft>
                <a:spcPts val="800"/>
              </a:spcAft>
              <a:buFont typeface="Courier New" panose="02070309020205020404" pitchFamily="49" charset="0"/>
              <a:buChar char="o"/>
              <a:tabLst>
                <a:tab pos="914400" algn="l"/>
              </a:tabLst>
            </a:pPr>
            <a:r>
              <a:rPr lang="de-DE" sz="1100" b="1">
                <a:effectLst/>
                <a:latin typeface="Calibri" panose="020F0502020204030204" pitchFamily="34" charset="0"/>
                <a:ea typeface="Calibri" panose="020F0502020204030204" pitchFamily="34" charset="0"/>
                <a:cs typeface="Times New Roman" panose="02020603050405020304" pitchFamily="18" charset="0"/>
              </a:rPr>
              <a:t>Strohmann-Taktik</a:t>
            </a:r>
            <a:r>
              <a:rPr lang="de-DE" sz="1100">
                <a:effectLst/>
                <a:latin typeface="Calibri" panose="020F0502020204030204" pitchFamily="34" charset="0"/>
                <a:ea typeface="Calibri" panose="020F0502020204030204" pitchFamily="34" charset="0"/>
                <a:cs typeface="Times New Roman" panose="02020603050405020304" pitchFamily="18" charset="0"/>
              </a:rPr>
              <a:t> — absichtliche Fehlinterpretation abweichender Positionen, die anschließend angegriffen werden. Beispiel: Malik schreibt , wie wichtig es wäre, dass Europa klimaneutral wird. Sarah merkt an: „Ich kann es nicht glauben, dass Du in allen unseren Nationalparks Windparks bauen willst“. Malik hat das nicht gesagt, aber er könnte leicht dazu verleitet werden, jetzt eine Diskussion über Windkrafträder zu beginnen und darüber das große Ganze aus den Augen zu verlieren.</a:t>
            </a:r>
          </a:p>
          <a:p>
            <a:pPr marL="742950" lvl="1" indent="-285750">
              <a:lnSpc>
                <a:spcPct val="107000"/>
              </a:lnSpc>
              <a:spcAft>
                <a:spcPts val="800"/>
              </a:spcAft>
              <a:buFont typeface="Courier New" panose="02070309020205020404" pitchFamily="49" charset="0"/>
              <a:buChar char="o"/>
              <a:tabLst>
                <a:tab pos="914400" algn="l"/>
              </a:tabLst>
            </a:pPr>
            <a:r>
              <a:rPr lang="de-DE" sz="1100" b="1">
                <a:effectLst/>
                <a:latin typeface="Calibri" panose="020F0502020204030204" pitchFamily="34" charset="0"/>
                <a:ea typeface="Calibri" panose="020F0502020204030204" pitchFamily="34" charset="0"/>
                <a:cs typeface="Times New Roman" panose="02020603050405020304" pitchFamily="18" charset="0"/>
              </a:rPr>
              <a:t>Persönliche Angriffe</a:t>
            </a:r>
            <a:r>
              <a:rPr lang="de-DE" sz="1100">
                <a:effectLst/>
                <a:latin typeface="Calibri" panose="020F0502020204030204" pitchFamily="34" charset="0"/>
                <a:ea typeface="Calibri" panose="020F0502020204030204" pitchFamily="34" charset="0"/>
                <a:cs typeface="Times New Roman" panose="02020603050405020304" pitchFamily="18" charset="0"/>
              </a:rPr>
              <a:t> - der Schreiber verwendet aggressive und herabsetzende Sprache, damit die Adressaten vor jeglicher weiterer Diskussion zurückschrecken. Beispiel: „Nur ein Idiot würde das glauben“.</a:t>
            </a:r>
          </a:p>
          <a:p>
            <a:pPr marL="742950" lvl="1" indent="-285750">
              <a:lnSpc>
                <a:spcPct val="107000"/>
              </a:lnSpc>
              <a:spcAft>
                <a:spcPts val="800"/>
              </a:spcAft>
              <a:buFont typeface="Courier New" panose="02070309020205020404" pitchFamily="49" charset="0"/>
              <a:buChar char="o"/>
              <a:tabLst>
                <a:tab pos="914400" algn="l"/>
              </a:tabLst>
            </a:pPr>
            <a:r>
              <a:rPr lang="de-DE" sz="1100" b="1">
                <a:effectLst/>
                <a:latin typeface="Calibri" panose="020F0502020204030204" pitchFamily="34" charset="0"/>
                <a:ea typeface="Calibri" panose="020F0502020204030204" pitchFamily="34" charset="0"/>
                <a:cs typeface="Times New Roman" panose="02020603050405020304" pitchFamily="18" charset="0"/>
              </a:rPr>
              <a:t>Spott</a:t>
            </a:r>
            <a:r>
              <a:rPr lang="de-DE" sz="1100">
                <a:effectLst/>
                <a:latin typeface="Calibri" panose="020F0502020204030204" pitchFamily="34" charset="0"/>
                <a:ea typeface="Calibri" panose="020F0502020204030204" pitchFamily="34" charset="0"/>
                <a:cs typeface="Times New Roman" panose="02020603050405020304" pitchFamily="18" charset="0"/>
              </a:rPr>
              <a:t> – der Kommentator wird sarkastisch, um Andersdenkende herabzusetzen. Beispiel: Sarah antwortet auf Maliks Post: „Ich bin so froh, dass es Spaßbremsen wie Dich gibt“.</a:t>
            </a:r>
          </a:p>
          <a:p>
            <a:pPr marL="742950" lvl="1" indent="-285750">
              <a:lnSpc>
                <a:spcPct val="107000"/>
              </a:lnSpc>
              <a:spcAft>
                <a:spcPts val="800"/>
              </a:spcAft>
              <a:buFont typeface="Courier New" panose="02070309020205020404" pitchFamily="49" charset="0"/>
              <a:buChar char="o"/>
              <a:tabLst>
                <a:tab pos="914400" algn="l"/>
              </a:tabLst>
            </a:pPr>
            <a:r>
              <a:rPr lang="de-DE" sz="1100" b="1">
                <a:effectLst/>
                <a:latin typeface="Calibri" panose="020F0502020204030204" pitchFamily="34" charset="0"/>
                <a:ea typeface="Calibri" panose="020F0502020204030204" pitchFamily="34" charset="0"/>
                <a:cs typeface="Times New Roman" panose="02020603050405020304" pitchFamily="18" charset="0"/>
              </a:rPr>
              <a:t>Überfrachtung mit Einzelheiten </a:t>
            </a:r>
            <a:r>
              <a:rPr lang="de-DE" sz="1100">
                <a:effectLst/>
                <a:latin typeface="Calibri" panose="020F0502020204030204" pitchFamily="34" charset="0"/>
                <a:ea typeface="Calibri" panose="020F0502020204030204" pitchFamily="34" charset="0"/>
                <a:cs typeface="Times New Roman" panose="02020603050405020304" pitchFamily="18" charset="0"/>
              </a:rPr>
              <a:t>- ein Kommentator ergeht sich in (oft sehr technischen) Einzelheiten, um von wichtigen Fakten abzulenken. Beispiel: In einer Diskussion über den russischen Einmarsch in die Ukraine schreibt ein Kommentator einen langen Beitrag über die demografische Lage in einem kleinen Dorf im Donbass und behauptet, dass jeder, der solche Details nicht bereits kenne, kein Recht habe, über die Lage in der Ukraine zu diskutieren. </a:t>
            </a:r>
          </a:p>
          <a:p>
            <a:pPr marL="1143000" lvl="2" indent="-228600">
              <a:lnSpc>
                <a:spcPct val="107000"/>
              </a:lnSpc>
              <a:spcAft>
                <a:spcPts val="800"/>
              </a:spcAft>
              <a:buFont typeface="Symbol" panose="05050102010706020507" pitchFamily="18" charset="2"/>
              <a:buChar char=""/>
              <a:tabLst>
                <a:tab pos="13716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Gerade die Reaktion auf eine solche Strategie fällt oft schwer. Es ist möglich, dass die Person, die so etwas schreibt, wirklich glaubt, was sie schreibt, aber diese Taktik wird oft auch von Personen, die eine Diskussion entgleisen lassen wollen, bewusst eingesetzt. Denken Sie daran, dass es völlig okay ist, nicht jedes einzelne Detail über ein bestimmtes Thema zu kennen – das heißt noch lange nicht, dass das Gegenüber Recht hat. </a:t>
            </a: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10</a:t>
            </a:fld>
            <a:endParaRPr lang="fr-BE"/>
          </a:p>
        </p:txBody>
      </p:sp>
    </p:spTree>
    <p:extLst>
      <p:ext uri="{BB962C8B-B14F-4D97-AF65-F5344CB8AC3E}">
        <p14:creationId xmlns:p14="http://schemas.microsoft.com/office/powerpoint/2010/main" val="863017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Die sozialen Medien spielen eine große Rolle, wenn es darum geht, Desinformation zu verbreiten oder zu verhindern. </a:t>
            </a: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Ihre Plattformen nutzen Algorithmen, um ihre Leser bei der Stange zu halten – sie versuchen, Ihnen Inhalte anzuzeigen, die Sie interessant finden. </a:t>
            </a: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Manchmal ist das eine gute Sache – vielleicht erfahren Sie mehr über Themen, an denen Sie wirklich interessiert sind. Wenn Sie aber beispielsweise mehr Zeit auf Beiträge verwenden, die Sie ärgerlich machen, wird der Algorithmus Ihnen immer mehr ähnliche Inhalte anbieten. </a:t>
            </a:r>
          </a:p>
          <a:p>
            <a:pPr marL="342900" lvl="0" indent="-342900">
              <a:lnSpc>
                <a:spcPct val="107000"/>
              </a:lnSpc>
              <a:spcAft>
                <a:spcPts val="800"/>
              </a:spcAft>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So werden Sie leicht mit irreführenden oder aufwühlenden Inhalten überschwemmt, weshalb es gut ist, eine Pause einzulegen, wenn Sie eine solche Dauerberieselung merken. </a:t>
            </a:r>
          </a:p>
          <a:p>
            <a:pPr marL="342900" lvl="0" indent="-342900">
              <a:lnSpc>
                <a:spcPct val="107000"/>
              </a:lnSpc>
              <a:spcAft>
                <a:spcPts val="800"/>
              </a:spcAft>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Quellen:</a:t>
            </a:r>
          </a:p>
          <a:p>
            <a:pPr marL="742950" lvl="1" indent="-285750">
              <a:lnSpc>
                <a:spcPct val="107000"/>
              </a:lnSpc>
              <a:spcAft>
                <a:spcPts val="800"/>
              </a:spcAft>
              <a:buFont typeface="Courier New" panose="02070309020205020404" pitchFamily="49" charset="0"/>
              <a:buChar char="o"/>
              <a:tabLst>
                <a:tab pos="914400" algn="l"/>
              </a:tabLst>
            </a:pPr>
            <a:r>
              <a:rPr lang="de-DE"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https://www.euronews.com/2022/09/01/un-report-slams-china-for-torture-and-sexual-violence-in-xinjiang</a:t>
            </a:r>
            <a:r>
              <a:rPr lang="de-DE" sz="110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tabLst>
                <a:tab pos="914400" algn="l"/>
              </a:tabLst>
            </a:pPr>
            <a:r>
              <a:rPr lang="de-DE"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https://www.bbc.com/news/world-asia-china-57780023</a:t>
            </a:r>
            <a:r>
              <a:rPr lang="de-DE" sz="1100">
                <a:effectLst/>
                <a:latin typeface="Calibri" panose="020F0502020204030204" pitchFamily="34" charset="0"/>
                <a:ea typeface="Calibri" panose="020F0502020204030204" pitchFamily="34" charset="0"/>
                <a:cs typeface="Times New Roman" panose="02020603050405020304" pitchFamily="18" charset="0"/>
              </a:rPr>
              <a:t> </a:t>
            </a:r>
          </a:p>
          <a:p>
            <a:pPr marL="742950" lvl="1" indent="-285750">
              <a:lnSpc>
                <a:spcPct val="107000"/>
              </a:lnSpc>
              <a:spcAft>
                <a:spcPts val="800"/>
              </a:spcAft>
              <a:buFont typeface="Courier New" panose="02070309020205020404" pitchFamily="49" charset="0"/>
              <a:buChar char="o"/>
              <a:tabLst>
                <a:tab pos="914400" algn="l"/>
              </a:tabLst>
            </a:pPr>
            <a:r>
              <a:rPr lang="de-DE"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https://apnews.com/article/china-tiktok-facebook-influencers-propaganda-81388bca676c560e02a1b493ea9d6760</a:t>
            </a:r>
            <a:r>
              <a:rPr lang="de-DE" sz="110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nSpc>
                <a:spcPct val="107000"/>
              </a:lnSpc>
              <a:spcAft>
                <a:spcPts val="800"/>
              </a:spcAft>
              <a:buFont typeface="Courier New" panose="02070309020205020404" pitchFamily="49" charset="0"/>
              <a:buNone/>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Eine Suche nach Informationen über „Xinjiang“ kann zu sehr unterschiedlichen Ergebnissen führen, wie auf dieser Folie veranschaulicht wird, und zwar von der Bewerbung als Reiseziel bis hin zur Kritik an der Behandlung der Uiguren und anderer Minderheiten durch den chinesischen Staat. Was stimmt nun und was nicht?</a:t>
            </a: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Auch wenn Xinjiang sehr sehenswert und ein attraktives Reiseziel ist, heißt das nicht, dass dort nicht auch Uiguren und andere Minderheiten Menschenrechtsverletzungen ausgesetzt sind. </a:t>
            </a: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Die Bewerbung von Xinjiang als Reiseziel lenkt von den Menschenrechtsverletzungen ab.</a:t>
            </a:r>
          </a:p>
          <a:p>
            <a:pPr marL="0" lvl="0" indent="0">
              <a:lnSpc>
                <a:spcPct val="107000"/>
              </a:lnSpc>
              <a:spcAft>
                <a:spcPts val="800"/>
              </a:spcAft>
              <a:buFont typeface="Courier New" panose="02070309020205020404" pitchFamily="49" charset="0"/>
              <a:buNone/>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de-DE" sz="1100">
                <a:effectLst/>
                <a:latin typeface="Calibri" panose="020F0502020204030204" pitchFamily="34" charset="0"/>
                <a:ea typeface="Calibri" panose="020F0502020204030204" pitchFamily="34" charset="0"/>
                <a:cs typeface="Times New Roman" panose="02020603050405020304" pitchFamily="18" charset="0"/>
              </a:rPr>
              <a:t>[Bildtext (von links nach rechts):</a:t>
            </a:r>
          </a:p>
          <a:p>
            <a:pPr marL="628650" lvl="1" indent="-171450">
              <a:lnSpc>
                <a:spcPct val="107000"/>
              </a:lnSpc>
              <a:spcAft>
                <a:spcPts val="800"/>
              </a:spcAft>
              <a:buFont typeface="Arial" panose="020B0604020202020204" pitchFamily="34" charset="0"/>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Britischer Vlogger: Das Leben der Uiguren und anderer Minderheiten in China. „Sie machen die Uiguren und Menschen in Xinjiang buchstäblich zu Arbeitslosen.“</a:t>
            </a:r>
          </a:p>
          <a:p>
            <a:pPr marL="628650" lvl="1" indent="-171450">
              <a:lnSpc>
                <a:spcPct val="107000"/>
              </a:lnSpc>
              <a:spcAft>
                <a:spcPts val="800"/>
              </a:spcAft>
              <a:buFont typeface="Arial" panose="020B0604020202020204" pitchFamily="34" charset="0"/>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Das wahre Xinjiang: in den Augen eines DEUTSCHEN Vloggers</a:t>
            </a:r>
          </a:p>
          <a:p>
            <a:pPr marL="628650" lvl="1" indent="-171450">
              <a:lnSpc>
                <a:spcPct val="107000"/>
              </a:lnSpc>
              <a:spcAft>
                <a:spcPts val="800"/>
              </a:spcAft>
              <a:buFont typeface="Arial" panose="020B0604020202020204" pitchFamily="34" charset="0"/>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„Dies ist Ihr erster Besuch in Xinjiang?“</a:t>
            </a:r>
          </a:p>
          <a:p>
            <a:pPr marL="0" lvl="0" indent="0">
              <a:lnSpc>
                <a:spcPct val="107000"/>
              </a:lnSpc>
              <a:spcAft>
                <a:spcPts val="800"/>
              </a:spcAft>
              <a:buFont typeface="Courier New" panose="02070309020205020404" pitchFamily="49" charset="0"/>
              <a:buNone/>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endParaRPr lang="en-IE"/>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11</a:t>
            </a:fld>
            <a:endParaRPr lang="fr-BE"/>
          </a:p>
        </p:txBody>
      </p:sp>
    </p:spTree>
    <p:extLst>
      <p:ext uri="{BB962C8B-B14F-4D97-AF65-F5344CB8AC3E}">
        <p14:creationId xmlns:p14="http://schemas.microsoft.com/office/powerpoint/2010/main" val="41668471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de-DE" sz="11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strike="noStrike" baseline="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de-DE" sz="1100" strike="noStrike" baseline="0">
                <a:effectLst/>
                <a:latin typeface="Calibri" panose="020F0502020204030204" pitchFamily="34" charset="0"/>
                <a:ea typeface="Calibri" panose="020F0502020204030204" pitchFamily="34" charset="0"/>
                <a:cs typeface="Times New Roman" panose="02020603050405020304" pitchFamily="18" charset="0"/>
              </a:rPr>
              <a:t>Desinformation ist kein neues Phänomen. Es gibt sie schon seit langem, und zwar auch in traditionellen Medien wie Zeitungen, Fernsehen oder Radio.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de-DE" sz="1100" strike="noStrike" baseline="0">
                <a:effectLst/>
                <a:latin typeface="Calibri" panose="020F0502020204030204" pitchFamily="34" charset="0"/>
                <a:ea typeface="Calibri" panose="020F0502020204030204" pitchFamily="34" charset="0"/>
                <a:cs typeface="Times New Roman" panose="02020603050405020304" pitchFamily="18" charset="0"/>
              </a:rPr>
              <a:t>Eine Info ist nicht schon deswegen glaubhaft, weil Sie sie auf Papier oder im Fernsehen und nicht im Internet gesehen haben – überprüfen Sie immer, ob die Quelle zuverlässig ist, checken Sie, was andere Quellen sagen, und folgen Sie den anderen Tipps auf Folie 17.</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strike="noStrike" baseline="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Courier New" panose="02070309020205020404" pitchFamily="49" charset="0"/>
              <a:buNone/>
            </a:pPr>
            <a:r>
              <a:rPr lang="de-DE" sz="1100">
                <a:effectLst/>
                <a:latin typeface="Calibri" panose="020F0502020204030204" pitchFamily="34" charset="0"/>
                <a:ea typeface="Calibri" panose="020F0502020204030204" pitchFamily="34" charset="0"/>
                <a:cs typeface="Times New Roman" panose="02020603050405020304" pitchFamily="18" charset="0"/>
              </a:rPr>
              <a:t>Quelle: https://www.ft.com/content/1eeedb71-d9dc-4b13-9b45-fcb7898ae9e1 </a:t>
            </a:r>
          </a:p>
          <a:p>
            <a:pPr marL="0" lvl="0" indent="0">
              <a:lnSpc>
                <a:spcPct val="107000"/>
              </a:lnSpc>
              <a:spcAft>
                <a:spcPts val="800"/>
              </a:spcAft>
              <a:buFont typeface="Courier New" panose="02070309020205020404" pitchFamily="49" charset="0"/>
              <a:buNone/>
            </a:pPr>
            <a:r>
              <a:rPr lang="de-DE" sz="1800">
                <a:effectLst/>
                <a:latin typeface="Calibri" panose="020F0502020204030204" pitchFamily="34" charset="0"/>
                <a:ea typeface="Calibri" panose="020F0502020204030204" pitchFamily="34" charset="0"/>
              </a:rPr>
              <a:t>Quelle zu 5G: </a:t>
            </a:r>
            <a:r>
              <a:rPr lang="de-DE" sz="1800" u="sng">
                <a:solidFill>
                  <a:srgbClr val="0563C1"/>
                </a:solidFill>
                <a:effectLst/>
                <a:latin typeface="Calibri" panose="020F0502020204030204" pitchFamily="34" charset="0"/>
                <a:ea typeface="Calibri" panose="020F0502020204030204" pitchFamily="34" charset="0"/>
                <a:hlinkClick r:id="rId3"/>
              </a:rPr>
              <a:t>https://www.nytimes.com/2019/05/12/science/5g-phone-safety-health-russia.html</a:t>
            </a:r>
          </a:p>
          <a:p>
            <a:pPr marL="0" lvl="0" indent="0">
              <a:lnSpc>
                <a:spcPct val="107000"/>
              </a:lnSpc>
              <a:spcAft>
                <a:spcPts val="800"/>
              </a:spcAft>
              <a:buFont typeface="Courier New" panose="02070309020205020404" pitchFamily="49" charset="0"/>
              <a:buNone/>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12</a:t>
            </a:fld>
            <a:endParaRPr lang="fr-BE"/>
          </a:p>
        </p:txBody>
      </p:sp>
    </p:spTree>
    <p:extLst>
      <p:ext uri="{BB962C8B-B14F-4D97-AF65-F5344CB8AC3E}">
        <p14:creationId xmlns:p14="http://schemas.microsoft.com/office/powerpoint/2010/main" val="2696837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In diesem von EUvsDisinfo erstellten Video wird erläutert, wie „Propaganda-Videos“ (oder Videos mit Desinformation) erstellt werden, indem beispielsweise Bilder</a:t>
            </a:r>
            <a:r>
              <a:rPr lang="de-DE" sz="1100" baseline="0"/>
              <a:t>aus dem Kontext herausgenommen werden, um einen Lügenbericht zu verfassen, wie diese Geschichte im russischen Magazin Sputnik über Kinder im „militarisierten“ Lettland, die von der NATO indoktriniert würden: </a:t>
            </a:r>
            <a:r>
              <a:rPr lang="de-DE" sz="1100">
                <a:hlinkClick r:id="rId3"/>
              </a:rPr>
              <a:t>https://www.youtube.com/watch?v=nOd2vMCDv9M&amp;feature=youtu.be</a:t>
            </a:r>
            <a:r>
              <a:rPr lang="de-DE" sz="1100"/>
              <a:t> [Dauer: 2:05 Minuten]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100"/>
          </a:p>
          <a:p>
            <a:pPr marL="0" lvl="0" indent="0" algn="just">
              <a:spcAft>
                <a:spcPts val="0"/>
              </a:spcAft>
              <a:buFont typeface="Arial" panose="020B0604020202020204" pitchFamily="34" charset="0"/>
              <a:buNone/>
              <a:tabLst>
                <a:tab pos="457200" algn="l"/>
              </a:tabLst>
            </a:pPr>
            <a:r>
              <a:rPr lang="de-DE" sz="1100">
                <a:solidFill>
                  <a:schemeClr val="tx1"/>
                </a:solidFill>
                <a:effectLst/>
                <a:latin typeface="+mn-lt"/>
                <a:ea typeface="+mn-ea"/>
                <a:cs typeface="+mn-cs"/>
              </a:rPr>
              <a:t>Lassen Sie die Schüler artikulieren, was sie </a:t>
            </a:r>
            <a:r>
              <a:rPr lang="de-DE" sz="1100" b="1" u="none">
                <a:solidFill>
                  <a:schemeClr val="tx1"/>
                </a:solidFill>
                <a:effectLst/>
                <a:latin typeface="+mn-lt"/>
                <a:ea typeface="+mn-ea"/>
                <a:cs typeface="+mn-cs"/>
              </a:rPr>
              <a:t>empfinden</a:t>
            </a:r>
            <a:r>
              <a:rPr lang="de-DE" sz="1100">
                <a:solidFill>
                  <a:schemeClr val="tx1"/>
                </a:solidFill>
                <a:effectLst/>
                <a:latin typeface="+mn-lt"/>
                <a:ea typeface="+mn-ea"/>
                <a:cs typeface="+mn-cs"/>
              </a:rPr>
              <a:t>, wenn sie einen solchen Beitrag gesehen haben. Wie würden sie reagieren, wenn sie diesen Beitrag auf Instagram/Tiktok zu sehen bekämen? Was würden sie empfinden? In Bezug auf die Nachricht als solche, die Formulierung, das Bild …?</a:t>
            </a: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13</a:t>
            </a:fld>
            <a:endParaRPr lang="fr-BE"/>
          </a:p>
        </p:txBody>
      </p:sp>
    </p:spTree>
    <p:extLst>
      <p:ext uri="{BB962C8B-B14F-4D97-AF65-F5344CB8AC3E}">
        <p14:creationId xmlns:p14="http://schemas.microsoft.com/office/powerpoint/2010/main" val="3120058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a:t>Quelle:</a:t>
            </a:r>
          </a:p>
          <a:p>
            <a:r>
              <a:rPr lang="de-D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https://youtube.com/shorts/FeHzQizPDNg?feature=shared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de-DE"/>
              <a:t>Sogenannte „Deepfakes“ verwenden KI, um neue Inhalte (Bilder, Videos, Tonaufnahmen) zu erzeugen, die Ereignisse, Äußerungen oder Handlungen zeigen, die in Wirklichkeit nie stattgefunden haben.</a:t>
            </a:r>
            <a:r>
              <a:rPr lang="de-DE" sz="1200" b="0" i="0">
                <a:solidFill>
                  <a:schemeClr val="tx1"/>
                </a:solidFill>
                <a:effectLst/>
                <a:latin typeface="+mn-lt"/>
                <a:ea typeface="+mn-ea"/>
                <a:cs typeface="+mn-cs"/>
              </a:rPr>
              <a:t> Die Ergebnisse können ziemlich überzeugend wirken.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a:solidFill>
                  <a:schemeClr val="tx1"/>
                </a:solidFill>
                <a:effectLst/>
                <a:latin typeface="+mn-lt"/>
                <a:ea typeface="+mn-ea"/>
                <a:cs typeface="+mn-cs"/>
              </a:rPr>
              <a:t>In diesem Video ist es nicht wirklich Keanu Reeves, der zeigt, wie gut er putzen kann.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a:solidFill>
                  <a:schemeClr val="tx1"/>
                </a:solidFill>
                <a:effectLst/>
                <a:latin typeface="+mn-lt"/>
                <a:ea typeface="+mn-ea"/>
                <a:cs typeface="+mn-cs"/>
              </a:rPr>
              <a:t>Die EU und andere Organisationen arbeiten hart daran, gegen böswillige KI-Produkte und Deepfakes vorzugehen, aber jemand, der kein Experte ist, kann nicht immer unterscheiden, ob ein Bild oder ein Video echt oder manipuliert ist. Stellen Sie die in </a:t>
            </a:r>
            <a:r>
              <a:rPr lang="de-DE" sz="1200" b="0" i="0">
                <a:solidFill>
                  <a:srgbClr val="FF0000"/>
                </a:solidFill>
                <a:effectLst/>
                <a:latin typeface="+mn-lt"/>
                <a:ea typeface="+mn-ea"/>
                <a:cs typeface="+mn-cs"/>
              </a:rPr>
              <a:t>Folie </a:t>
            </a:r>
            <a:r>
              <a:rPr lang="de-DE">
                <a:solidFill>
                  <a:srgbClr val="FF0000"/>
                </a:solidFill>
              </a:rPr>
              <a:t>17</a:t>
            </a:r>
            <a:r>
              <a:rPr lang="de-DE" sz="1200" b="0" i="0">
                <a:solidFill>
                  <a:srgbClr val="FF0000"/>
                </a:solidFill>
                <a:effectLst/>
                <a:latin typeface="+mn-lt"/>
                <a:ea typeface="+mn-ea"/>
                <a:cs typeface="+mn-cs"/>
              </a:rPr>
              <a:t> </a:t>
            </a:r>
            <a:r>
              <a:rPr lang="de-DE" sz="1200" b="0" i="0">
                <a:solidFill>
                  <a:schemeClr val="tx1"/>
                </a:solidFill>
                <a:effectLst/>
                <a:latin typeface="+mn-lt"/>
                <a:ea typeface="+mn-ea"/>
                <a:cs typeface="+mn-cs"/>
              </a:rPr>
              <a:t>aufgelisteten Fragen und denken Sie daran, dass Nachrichten, die zu gut (oder zu schrecklich) sind, um wahr zu sein, vielleicht tatsächlich erfunden sind – und deshalb sorgfältig überprüft werden sollten!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a:solidFill>
                <a:schemeClr val="tx1"/>
              </a:solidFill>
              <a:effectLst/>
              <a:latin typeface="+mn-lt"/>
              <a:ea typeface="+mn-ea"/>
              <a:cs typeface="+mn-cs"/>
            </a:endParaRP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14</a:t>
            </a:fld>
            <a:endParaRPr lang="fr-BE"/>
          </a:p>
        </p:txBody>
      </p:sp>
    </p:spTree>
    <p:extLst>
      <p:ext uri="{BB962C8B-B14F-4D97-AF65-F5344CB8AC3E}">
        <p14:creationId xmlns:p14="http://schemas.microsoft.com/office/powerpoint/2010/main" val="4259650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15</a:t>
            </a:fld>
            <a:endParaRPr lang="fr-BE"/>
          </a:p>
        </p:txBody>
      </p:sp>
    </p:spTree>
    <p:extLst>
      <p:ext uri="{BB962C8B-B14F-4D97-AF65-F5344CB8AC3E}">
        <p14:creationId xmlns:p14="http://schemas.microsoft.com/office/powerpoint/2010/main" val="8199403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171450" indent="-171450">
              <a:buFont typeface="Arial" panose="020B0604020202020204" pitchFamily="34" charset="0"/>
              <a:buChar char="•"/>
            </a:pPr>
            <a:endParaRPr lang="en-GB" sz="1200" kern="1200">
              <a:solidFill>
                <a:schemeClr val="tx1"/>
              </a:solidFill>
              <a:effectLst/>
              <a:latin typeface="+mn-lt"/>
              <a:ea typeface="+mn-ea"/>
              <a:cs typeface="+mn-cs"/>
            </a:endParaRPr>
          </a:p>
          <a:p>
            <a:pPr marL="171450" indent="-171450">
              <a:buFont typeface="Arial" panose="020B0604020202020204" pitchFamily="34" charset="0"/>
              <a:buChar char="•"/>
            </a:pPr>
            <a:r>
              <a:rPr lang="de-DE" sz="1200">
                <a:solidFill>
                  <a:schemeClr val="tx1"/>
                </a:solidFill>
                <a:effectLst/>
                <a:latin typeface="+mn-lt"/>
                <a:ea typeface="+mn-ea"/>
                <a:cs typeface="+mn-cs"/>
              </a:rPr>
              <a:t>Beschreibungen</a:t>
            </a:r>
            <a:r>
              <a:rPr lang="de-DE" sz="1200" baseline="0">
                <a:solidFill>
                  <a:schemeClr val="tx1"/>
                </a:solidFill>
                <a:effectLst/>
                <a:latin typeface="+mn-lt"/>
                <a:ea typeface="+mn-ea"/>
                <a:cs typeface="+mn-cs"/>
              </a:rPr>
              <a:t>:</a:t>
            </a:r>
          </a:p>
          <a:p>
            <a:pPr marL="628650" lvl="1" indent="-171450">
              <a:buFontTx/>
              <a:buChar char="-"/>
            </a:pPr>
            <a:r>
              <a:rPr lang="de-DE" sz="1200">
                <a:solidFill>
                  <a:schemeClr val="tx1"/>
                </a:solidFill>
                <a:effectLst/>
                <a:latin typeface="+mn-lt"/>
                <a:ea typeface="+mn-ea"/>
                <a:cs typeface="+mn-cs"/>
              </a:rPr>
              <a:t>Die erste Maßnahme zum Selbstschutz: innehalten – man sollte nicht auf etwas reagieren, das zu gut oder zu böse ist, um wahr zu sein.</a:t>
            </a:r>
          </a:p>
          <a:p>
            <a:pPr marL="628650" lvl="1" indent="-171450">
              <a:buFontTx/>
              <a:buChar char="-"/>
            </a:pPr>
            <a:r>
              <a:rPr lang="de-DE" sz="1200">
                <a:solidFill>
                  <a:schemeClr val="tx1"/>
                </a:solidFill>
                <a:effectLst/>
                <a:latin typeface="+mn-lt"/>
                <a:ea typeface="+mn-ea"/>
                <a:cs typeface="+mn-cs"/>
              </a:rPr>
              <a:t>Nehmen Sie sich Zeit, um nachzudenken und der Information auf den Grund zu gehen.</a:t>
            </a:r>
          </a:p>
          <a:p>
            <a:pPr marL="628650" lvl="1" indent="-171450">
              <a:buFontTx/>
              <a:buChar char="-"/>
            </a:pPr>
            <a:r>
              <a:rPr lang="de-DE" sz="1200">
                <a:effectLst/>
                <a:latin typeface="+mn-lt"/>
                <a:ea typeface="+mn-ea"/>
                <a:cs typeface="+mn-cs"/>
              </a:rPr>
              <a:t>So ein Faktencheck kann Spaß machen: Es ist wie Detektiv spielen. So ein Faktencheck kann zwar etwas dauern, und Sie können vielleicht nicht immer sicher herausfinden, ob eine Geschichte zu 100 % wahr oder falsch ist, aber Sie können dabei viel lernen. Zum Beispiel über gute Argumentationstechniken oder die Art und Weise, wie wissenschaftliche Erkenntnisse verifiziert werden.</a:t>
            </a:r>
          </a:p>
          <a:p>
            <a:pPr marL="171450" indent="-171450">
              <a:buFontTx/>
              <a:buChar char="-"/>
            </a:pPr>
            <a:endParaRPr lang="en-GB" sz="1200" kern="1200">
              <a:effectLst/>
              <a:latin typeface="+mn-lt"/>
              <a:ea typeface="+mn-ea"/>
              <a:cs typeface="+mn-cs"/>
            </a:endParaRPr>
          </a:p>
          <a:p>
            <a:pPr marL="171450" indent="-171450">
              <a:buFont typeface="Arial" panose="020B0604020202020204" pitchFamily="34" charset="0"/>
              <a:buChar char="•"/>
            </a:pPr>
            <a:r>
              <a:rPr lang="de-DE"/>
              <a:t>Viele Falschnachrichten bauen auf die menschliche Abneigung gegen den Zweifel. </a:t>
            </a:r>
          </a:p>
          <a:p>
            <a:pPr marL="171450" indent="-171450">
              <a:buFont typeface="Arial" panose="020B0604020202020204" pitchFamily="34" charset="0"/>
              <a:buChar char="•"/>
            </a:pPr>
            <a:r>
              <a:rPr lang="de-DE"/>
              <a:t>Es ist natürlich und bequem, Zweifeln auszuweichen, aber in diese Falle sollte man nicht tappen – nehmen Sie sich Zeit und denken Sie daran, dass Zweifel kein Zeichen von Dummheit sind!</a:t>
            </a:r>
          </a:p>
          <a:p>
            <a:pPr marL="171450" indent="-171450">
              <a:buFont typeface="Arial" panose="020B0604020202020204" pitchFamily="34" charset="0"/>
              <a:buChar char="•"/>
            </a:pPr>
            <a:r>
              <a:rPr lang="de-DE"/>
              <a:t>Wenn Sie eine Geschichte lesen, die starke Emotionen schürt...</a:t>
            </a:r>
          </a:p>
          <a:p>
            <a:pPr marL="628650" lvl="1" indent="-171450">
              <a:buFont typeface="Arial" panose="020B0604020202020204" pitchFamily="34" charset="0"/>
              <a:buChar char="•"/>
            </a:pPr>
            <a:r>
              <a:rPr lang="de-DE"/>
              <a:t>Halten Sie inne!</a:t>
            </a:r>
          </a:p>
          <a:p>
            <a:pPr marL="628650" lvl="1" indent="-171450">
              <a:buFont typeface="Arial" panose="020B0604020202020204" pitchFamily="34" charset="0"/>
              <a:buChar char="•"/>
            </a:pPr>
            <a:r>
              <a:rPr lang="de-DE"/>
              <a:t>Denken Sie nach, und versuchen Sie, die Fakten zu überprüfen</a:t>
            </a:r>
          </a:p>
          <a:p>
            <a:pPr marL="628650" lvl="1" indent="-171450">
              <a:buFont typeface="Arial" panose="020B0604020202020204" pitchFamily="34" charset="0"/>
              <a:buChar char="•"/>
            </a:pPr>
            <a:r>
              <a:rPr lang="de-DE"/>
              <a:t>Dann entscheiden Sie sich – möchten Sie diesen Beitrag teilen oder Ihren Freunden davon erzählen? Sollte der Beitrag der Social-Media-Plattform als Fehlinformation gemeldet werden? Oder Sie sind sich noch nicht sicher und unternehmen erst einmal gar nichts.</a:t>
            </a:r>
          </a:p>
          <a:p>
            <a:pPr marL="171450" lvl="0" indent="-171450" algn="l" rtl="0">
              <a:spcBef>
                <a:spcPts val="0"/>
              </a:spcBef>
              <a:spcAft>
                <a:spcPts val="0"/>
              </a:spcAft>
              <a:buFontTx/>
              <a:buChar char="-"/>
            </a:pPr>
            <a:endParaRPr lang="en-US"/>
          </a:p>
          <a:p>
            <a:endParaRPr lang="fr-BE"/>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16</a:t>
            </a:fld>
            <a:endParaRPr lang="fr-BE"/>
          </a:p>
        </p:txBody>
      </p:sp>
    </p:spTree>
    <p:extLst>
      <p:ext uri="{BB962C8B-B14F-4D97-AF65-F5344CB8AC3E}">
        <p14:creationId xmlns:p14="http://schemas.microsoft.com/office/powerpoint/2010/main" val="2687767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0" lvl="0" indent="0" algn="just">
              <a:spcAft>
                <a:spcPts val="0"/>
              </a:spcAft>
              <a:buFont typeface="Arial" panose="020B0604020202020204" pitchFamily="34" charset="0"/>
              <a:buNone/>
              <a:tabLst>
                <a:tab pos="457200" algn="l"/>
              </a:tabLst>
            </a:pPr>
            <a:endParaRPr lang="en-GB" sz="120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endParaRPr lang="en-GB" sz="120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r>
              <a:rPr lang="de-DE" sz="1200">
                <a:effectLst/>
                <a:ea typeface="Calibri" panose="020F0502020204030204" pitchFamily="34" charset="0"/>
                <a:cs typeface="Times New Roman" panose="02020603050405020304" pitchFamily="18" charset="0"/>
              </a:rPr>
              <a:t>Gehen Sie zu einem der früheren Beispiele zurück (z. B. Folie 13 mit dem Video von Kindern, die angeblich Schusswaffen erhalten und in die lettische Armee eintreten).</a:t>
            </a:r>
          </a:p>
          <a:p>
            <a:pPr marL="0" lvl="0" indent="0" algn="just">
              <a:spcAft>
                <a:spcPts val="0"/>
              </a:spcAft>
              <a:buFont typeface="Arial" panose="020B0604020202020204" pitchFamily="34" charset="0"/>
              <a:buNone/>
              <a:tabLst>
                <a:tab pos="457200" algn="l"/>
              </a:tabLst>
            </a:pPr>
            <a:endParaRPr lang="en-GB" sz="1200" baseline="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r>
              <a:rPr lang="de-DE" sz="1200">
                <a:effectLst/>
              </a:rPr>
              <a:t>Es ist wichtig, sich der eigenen Voreingenommenheiten bewusst zu sein. Bestätigen diese Nachrichten Dinge, von denen Sie ohnehin bereits überzeugt sind? Nehmen Sie solche Nachrichten anders auf, wenn sie Ihnen von Freunden oder jemand, dem Sie folgen, übermittelt werden …? Welche Quellen halten Sie für vertrauenswürdig?</a:t>
            </a:r>
            <a:r>
              <a:rPr lang="de-DE" sz="1200">
                <a:solidFill>
                  <a:schemeClr val="tx1"/>
                </a:solidFill>
                <a:effectLst/>
              </a:rPr>
              <a:t> </a:t>
            </a:r>
          </a:p>
          <a:p>
            <a:pPr algn="just">
              <a:spcAft>
                <a:spcPts val="0"/>
              </a:spcAft>
            </a:pPr>
            <a:endParaRPr lang="en-GB" sz="1200">
              <a:effectLst/>
              <a:ea typeface="Calibri" panose="020F0502020204030204" pitchFamily="34" charset="0"/>
            </a:endParaRPr>
          </a:p>
          <a:p>
            <a:pPr marL="171450" indent="-171450" algn="just">
              <a:spcAft>
                <a:spcPts val="0"/>
              </a:spcAft>
              <a:buFont typeface="Arial" panose="020B0604020202020204" pitchFamily="34" charset="0"/>
              <a:buChar char="•"/>
            </a:pPr>
            <a:r>
              <a:rPr lang="de-DE" sz="1200">
                <a:effectLst/>
                <a:ea typeface="Calibri" panose="020F0502020204030204" pitchFamily="34" charset="0"/>
              </a:rPr>
              <a:t>Überprüfen Sie ...</a:t>
            </a:r>
          </a:p>
          <a:p>
            <a:pPr algn="just">
              <a:spcAft>
                <a:spcPts val="0"/>
              </a:spcAft>
            </a:pPr>
            <a:r>
              <a:rPr lang="de-DE" sz="1200">
                <a:effectLst/>
                <a:ea typeface="Calibri" panose="020F0502020204030204" pitchFamily="34" charset="0"/>
              </a:rPr>
              <a:t> </a:t>
            </a:r>
          </a:p>
          <a:p>
            <a:pPr marL="628650" lvl="1" indent="-171450" algn="l">
              <a:spcAft>
                <a:spcPts val="0"/>
              </a:spcAft>
              <a:buFontTx/>
              <a:buChar char="-"/>
              <a:tabLst>
                <a:tab pos="457200" algn="l"/>
              </a:tabLst>
            </a:pPr>
            <a:r>
              <a:rPr lang="de-DE" sz="1200" b="1">
                <a:effectLst/>
                <a:ea typeface="Calibri" panose="020F0502020204030204" pitchFamily="34" charset="0"/>
                <a:cs typeface="Times New Roman" panose="02020603050405020304" pitchFamily="18" charset="0"/>
              </a:rPr>
              <a:t>den Inhalt: </a:t>
            </a:r>
            <a:r>
              <a:rPr lang="de-DE" sz="1200">
                <a:effectLst/>
                <a:ea typeface="Calibri" panose="020F0502020204030204" pitchFamily="34" charset="0"/>
                <a:cs typeface="Times New Roman" panose="02020603050405020304" pitchFamily="18" charset="0"/>
              </a:rPr>
              <a:t>Lesen Sie den gesamten Artikel –</a:t>
            </a:r>
            <a:r>
              <a:rPr lang="de-DE" sz="1200" b="0">
                <a:effectLst/>
                <a:ea typeface="Calibri" panose="020F0502020204030204" pitchFamily="34" charset="0"/>
                <a:cs typeface="Times New Roman" panose="02020603050405020304" pitchFamily="18" charset="0"/>
              </a:rPr>
              <a:t> passen Titel und Inhalt zueinander</a:t>
            </a:r>
            <a:r>
              <a:rPr lang="de-DE" sz="1200">
                <a:effectLst/>
                <a:ea typeface="Calibri" panose="020F0502020204030204" pitchFamily="34" charset="0"/>
                <a:cs typeface="Times New Roman" panose="02020603050405020304" pitchFamily="18" charset="0"/>
              </a:rPr>
              <a:t>?</a:t>
            </a:r>
          </a:p>
          <a:p>
            <a:pPr marL="628650" lvl="1" indent="-171450" algn="l">
              <a:spcAft>
                <a:spcPts val="0"/>
              </a:spcAft>
              <a:buFontTx/>
              <a:buChar char="-"/>
              <a:tabLst>
                <a:tab pos="457200" algn="l"/>
              </a:tabLst>
            </a:pPr>
            <a:r>
              <a:rPr lang="de-DE" sz="1200" b="1">
                <a:effectLst/>
                <a:ea typeface="Calibri" panose="020F0502020204030204" pitchFamily="34" charset="0"/>
                <a:cs typeface="Times New Roman" panose="02020603050405020304" pitchFamily="18" charset="0"/>
              </a:rPr>
              <a:t>das Medium: </a:t>
            </a:r>
            <a:r>
              <a:rPr lang="de-DE" sz="1200" b="0">
                <a:effectLst/>
                <a:ea typeface="Calibri" panose="020F0502020204030204" pitchFamily="34" charset="0"/>
                <a:cs typeface="Times New Roman" panose="02020603050405020304" pitchFamily="18" charset="0"/>
              </a:rPr>
              <a:t>Was wird dort sonst noch veröffentlicht? Macht es einen zuverlässigen Eindruck? </a:t>
            </a:r>
          </a:p>
          <a:p>
            <a:pPr marL="628650" lvl="1" indent="-171450" algn="l">
              <a:spcAft>
                <a:spcPts val="0"/>
              </a:spcAft>
              <a:buFontTx/>
              <a:buChar char="-"/>
              <a:tabLst>
                <a:tab pos="457200" algn="l"/>
              </a:tabLst>
            </a:pPr>
            <a:r>
              <a:rPr lang="de-DE" sz="1200" b="1">
                <a:effectLst/>
                <a:latin typeface="Calibri" panose="020F0502020204030204" pitchFamily="34" charset="0"/>
                <a:ea typeface="Calibri" panose="020F0502020204030204" pitchFamily="34" charset="0"/>
                <a:cs typeface="Times New Roman" panose="02020603050405020304" pitchFamily="18" charset="0"/>
              </a:rPr>
              <a:t>die Website: </a:t>
            </a:r>
            <a:r>
              <a:rPr lang="de-DE" sz="1200">
                <a:effectLst/>
                <a:latin typeface="Calibri" panose="020F0502020204030204" pitchFamily="34" charset="0"/>
                <a:ea typeface="Calibri" panose="020F0502020204030204" pitchFamily="34" charset="0"/>
                <a:cs typeface="Times New Roman" panose="02020603050405020304" pitchFamily="18" charset="0"/>
              </a:rPr>
              <a:t>prüfen Sie immer, ob es sich um die Original-Website handelt oder ob die URL mit einer geringfügigen Änderung des Namens oder der Erweiterung erstellt wurde, die leicht übersehen werden kann. Internetseiten, die zur Desinformation verwendet werden, übernehmen oft den Namen bekannter, zuverlässiger Nachrichtenanbieter und ändern nur geringfügige Details. Beispiel: </a:t>
            </a:r>
            <a:r>
              <a:rPr lang="de-DE" sz="1200" baseline="0">
                <a:effectLst/>
                <a:latin typeface="Calibri" panose="020F0502020204030204" pitchFamily="34" charset="0"/>
                <a:ea typeface="Calibri" panose="020F0502020204030204" pitchFamily="34" charset="0"/>
                <a:cs typeface="Times New Roman" panose="02020603050405020304" pitchFamily="18" charset="0"/>
              </a:rPr>
              <a:t>nevvyorktimes.com. </a:t>
            </a:r>
            <a:r>
              <a:rPr lang="de-DE" sz="1200" b="0" baseline="0">
                <a:effectLst/>
                <a:latin typeface="Calibri" panose="020F0502020204030204" pitchFamily="34" charset="0"/>
                <a:ea typeface="Calibri" panose="020F0502020204030204" pitchFamily="34" charset="0"/>
                <a:cs typeface="Times New Roman" panose="02020603050405020304" pitchFamily="18" charset="0"/>
              </a:rPr>
              <a:t>(Untersuchung des Disinfo Lab der EU zur Nachahmung authentischer Nachrichtenportale: </a:t>
            </a:r>
            <a:r>
              <a:rPr lang="de-DE"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https://www.disinfo.eu/doppelganger/</a:t>
            </a:r>
            <a:r>
              <a:rPr lang="de-DE" sz="1200" b="0" baseline="0">
                <a:effectLst/>
                <a:latin typeface="Calibri" panose="020F0502020204030204" pitchFamily="34" charset="0"/>
                <a:ea typeface="Calibri" panose="020F0502020204030204" pitchFamily="34" charset="0"/>
                <a:cs typeface="Times New Roman" panose="02020603050405020304" pitchFamily="18" charset="0"/>
              </a:rPr>
              <a:t>)</a:t>
            </a:r>
          </a:p>
          <a:p>
            <a:pPr marL="628650" lvl="1" indent="-171450" algn="l">
              <a:spcAft>
                <a:spcPts val="0"/>
              </a:spcAft>
              <a:buFontTx/>
              <a:buChar char="-"/>
              <a:tabLst>
                <a:tab pos="457200" algn="l"/>
              </a:tabLst>
            </a:pPr>
            <a:r>
              <a:rPr lang="de-DE" sz="1200" b="1" baseline="0">
                <a:effectLst/>
                <a:ea typeface="Calibri" panose="020F0502020204030204" pitchFamily="34" charset="0"/>
                <a:cs typeface="Times New Roman" panose="02020603050405020304" pitchFamily="18" charset="0"/>
              </a:rPr>
              <a:t>den Autor: </a:t>
            </a:r>
            <a:r>
              <a:rPr lang="de-DE" sz="1200">
                <a:effectLst/>
                <a:ea typeface="Calibri" panose="020F0502020204030204" pitchFamily="34" charset="0"/>
                <a:cs typeface="Times New Roman" panose="02020603050405020304" pitchFamily="18" charset="0"/>
              </a:rPr>
              <a:t>Oft verfügen Journalisten, Autoren und Publizisten über Webseiten oder öffentliche Profile, anhand derer Sie sie und ihre Arbeit finden können.</a:t>
            </a:r>
          </a:p>
          <a:p>
            <a:pPr marL="628650" lvl="1" indent="-171450" algn="l">
              <a:spcAft>
                <a:spcPts val="0"/>
              </a:spcAft>
              <a:buFontTx/>
              <a:buChar char="-"/>
              <a:tabLst>
                <a:tab pos="457200" algn="l"/>
              </a:tabLst>
            </a:pPr>
            <a:endParaRPr lang="en-GB" sz="1200">
              <a:effectLst/>
              <a:ea typeface="Calibri" panose="020F0502020204030204" pitchFamily="34" charset="0"/>
              <a:cs typeface="Times New Roman" panose="02020603050405020304" pitchFamily="18" charset="0"/>
            </a:endParaRPr>
          </a:p>
          <a:p>
            <a:pPr marL="171450" lvl="0" indent="-171450" algn="l">
              <a:spcAft>
                <a:spcPts val="0"/>
              </a:spcAft>
              <a:buFontTx/>
              <a:buChar char="-"/>
              <a:tabLst>
                <a:tab pos="457200" algn="l"/>
              </a:tabLst>
            </a:pPr>
            <a:r>
              <a:rPr lang="de-DE" sz="1200">
                <a:effectLst/>
                <a:ea typeface="Calibri" panose="020F0502020204030204" pitchFamily="34" charset="0"/>
                <a:cs typeface="Times New Roman" panose="02020603050405020304" pitchFamily="18" charset="0"/>
              </a:rPr>
              <a:t>Kontext</a:t>
            </a:r>
          </a:p>
          <a:p>
            <a:pPr marL="628650" lvl="1" indent="-171450" algn="l">
              <a:spcAft>
                <a:spcPts val="0"/>
              </a:spcAft>
              <a:buFontTx/>
              <a:buChar char="-"/>
              <a:tabLst>
                <a:tab pos="457200" algn="l"/>
              </a:tabLst>
            </a:pPr>
            <a:r>
              <a:rPr lang="de-DE" sz="1200" b="1">
                <a:effectLst/>
                <a:ea typeface="Calibri" panose="020F0502020204030204" pitchFamily="34" charset="0"/>
                <a:cs typeface="Times New Roman" panose="02020603050405020304" pitchFamily="18" charset="0"/>
              </a:rPr>
              <a:t>das Datum: </a:t>
            </a:r>
            <a:r>
              <a:rPr lang="de-DE" sz="1200" b="0">
                <a:effectLst/>
                <a:ea typeface="Calibri" panose="020F0502020204030204" pitchFamily="34" charset="0"/>
                <a:cs typeface="Times New Roman" panose="02020603050405020304" pitchFamily="18" charset="0"/>
              </a:rPr>
              <a:t>Manchmal werden alte Nachrichten in den sozialen Medien erneut gepostet, weil die Menschen vergessen, das Datum zu überprüfen. </a:t>
            </a:r>
          </a:p>
          <a:p>
            <a:pPr marL="628650" lvl="1" indent="-171450" algn="l">
              <a:spcAft>
                <a:spcPts val="0"/>
              </a:spcAft>
              <a:buFontTx/>
              <a:buChar char="-"/>
              <a:tabLst>
                <a:tab pos="457200" algn="l"/>
              </a:tabLst>
            </a:pPr>
            <a:r>
              <a:rPr lang="de-DE" sz="1200" b="1">
                <a:effectLst/>
                <a:ea typeface="Calibri" panose="020F0502020204030204" pitchFamily="34" charset="0"/>
                <a:cs typeface="Times New Roman" panose="02020603050405020304" pitchFamily="18" charset="0"/>
              </a:rPr>
              <a:t>weitere Informationsquellen: </a:t>
            </a:r>
            <a:r>
              <a:rPr lang="de-DE" sz="1200" b="0">
                <a:effectLst/>
                <a:ea typeface="Calibri" panose="020F0502020204030204" pitchFamily="34" charset="0"/>
                <a:cs typeface="Times New Roman" panose="02020603050405020304" pitchFamily="18" charset="0"/>
              </a:rPr>
              <a:t>Berichten auch andere Quellen darüber? Werden dort die Angaben im ursprünglichen Artikel bestätigt? Um welche anderen Quellen handelt es sich? Besonders nützlich ist es, bei renommierten internationalen Quellen nachzuschauen (z. B. BBC, Deutsche Welle, France 24). Sie können Übersetzungstools nutzen, um fremdsprachliche Quellen zu konsultieren – das hilft nicht nur beim Faktencheck, sondern man kann überdies auch alternative Blickwinkel kennenlernen.</a:t>
            </a:r>
          </a:p>
          <a:p>
            <a:pPr marL="628650" lvl="1" indent="-171450" algn="l">
              <a:spcAft>
                <a:spcPts val="0"/>
              </a:spcAft>
              <a:buFontTx/>
              <a:buChar char="-"/>
              <a:tabLst>
                <a:tab pos="457200" algn="l"/>
              </a:tabLst>
            </a:pPr>
            <a:endParaRPr lang="en-GB" sz="1200" b="0">
              <a:effectLst/>
              <a:ea typeface="Calibri" panose="020F0502020204030204" pitchFamily="34" charset="0"/>
              <a:cs typeface="Times New Roman" panose="02020603050405020304" pitchFamily="18" charset="0"/>
            </a:endParaRPr>
          </a:p>
          <a:p>
            <a:pPr marL="171450" lvl="0" indent="-171450" algn="l">
              <a:spcAft>
                <a:spcPts val="0"/>
              </a:spcAft>
              <a:buFontTx/>
              <a:buChar char="-"/>
              <a:tabLst>
                <a:tab pos="457200" algn="l"/>
              </a:tabLst>
            </a:pPr>
            <a:r>
              <a:rPr lang="de-DE" sz="1200" b="0">
                <a:effectLst/>
                <a:ea typeface="Calibri" panose="020F0502020204030204" pitchFamily="34" charset="0"/>
                <a:cs typeface="Times New Roman" panose="02020603050405020304" pitchFamily="18" charset="0"/>
              </a:rPr>
              <a:t>Denken Sie nach, bevor Sie Inhalte teilen!</a:t>
            </a:r>
          </a:p>
          <a:p>
            <a:pPr marL="628650" lvl="1" indent="-171450" algn="l">
              <a:spcAft>
                <a:spcPts val="0"/>
              </a:spcAft>
              <a:buFontTx/>
              <a:buChar char="-"/>
              <a:tabLst>
                <a:tab pos="457200" algn="l"/>
              </a:tabLst>
            </a:pPr>
            <a:r>
              <a:rPr lang="de-DE" sz="1200" b="0">
                <a:effectLst/>
                <a:ea typeface="Calibri" panose="020F0502020204030204" pitchFamily="34" charset="0"/>
                <a:cs typeface="Times New Roman" panose="02020603050405020304" pitchFamily="18" charset="0"/>
              </a:rPr>
              <a:t>Teilen Sie einen Artikel nur dann, wenn Sie wissen, dass er echt ist – andernfalls verbreiten Sie möglicherweise unabsichtlich Fehlinformationen!</a:t>
            </a:r>
          </a:p>
          <a:p>
            <a:pPr marL="628650" lvl="1" indent="-171450" algn="l">
              <a:spcAft>
                <a:spcPts val="0"/>
              </a:spcAft>
              <a:buFontTx/>
              <a:buChar char="-"/>
              <a:tabLst>
                <a:tab pos="457200" algn="l"/>
              </a:tabLst>
            </a:pPr>
            <a:endParaRPr lang="en-GB" sz="1200" b="1">
              <a:effectLst/>
              <a:ea typeface="Calibri" panose="020F0502020204030204" pitchFamily="34" charset="0"/>
              <a:cs typeface="Times New Roman" panose="02020603050405020304" pitchFamily="18" charset="0"/>
            </a:endParaRPr>
          </a:p>
          <a:p>
            <a:pPr marL="171450" lvl="0" indent="-171450" algn="l">
              <a:spcAft>
                <a:spcPts val="0"/>
              </a:spcAft>
              <a:buFontTx/>
              <a:buChar char="-"/>
              <a:tabLst>
                <a:tab pos="457200" algn="l"/>
              </a:tabLst>
            </a:pPr>
            <a:endParaRPr lang="en-GB" sz="1200">
              <a:effectLst/>
              <a:ea typeface="Calibri" panose="020F0502020204030204" pitchFamily="34" charset="0"/>
              <a:cs typeface="Times New Roman" panose="02020603050405020304" pitchFamily="18" charset="0"/>
            </a:endParaRPr>
          </a:p>
          <a:p>
            <a:pPr marL="171450" lvl="0" indent="-171450" algn="l">
              <a:spcAft>
                <a:spcPts val="0"/>
              </a:spcAft>
              <a:buFontTx/>
              <a:buChar char="-"/>
              <a:tabLst>
                <a:tab pos="457200" algn="l"/>
              </a:tabLst>
            </a:pPr>
            <a:endParaRPr lang="en-GB" sz="1200">
              <a:effectLst/>
              <a:ea typeface="Calibri" panose="020F0502020204030204" pitchFamily="34" charset="0"/>
            </a:endParaRP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17</a:t>
            </a:fld>
            <a:endParaRPr lang="fr-BE"/>
          </a:p>
        </p:txBody>
      </p:sp>
    </p:spTree>
    <p:extLst>
      <p:ext uri="{BB962C8B-B14F-4D97-AF65-F5344CB8AC3E}">
        <p14:creationId xmlns:p14="http://schemas.microsoft.com/office/powerpoint/2010/main" val="3377140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Das Beste, was Sie gegen Desinformation tun können, ist: keine Informationen teilen, die möglicherweise falsch sind. </a:t>
            </a: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Teilen Sie die Tipps aus dieser Lektion mit Freunden und Familie. Erklären Sie ihnen, was sie tun können, um nicht auf falsche oder irreführende Informationen hereinzufallen.</a:t>
            </a:r>
          </a:p>
          <a:p>
            <a:pPr marL="0" lvl="0" indent="0">
              <a:lnSpc>
                <a:spcPct val="107000"/>
              </a:lnSpc>
              <a:buFont typeface="Symbol" panose="05050102010706020507" pitchFamily="18" charset="2"/>
              <a:buNone/>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Man ist leicht versucht, auf Konfrontationskurs zu gehen oder andere gar zu verspotten, weil sie offenkundige Fake News für richtig halten. Das bringt aber nichts.</a:t>
            </a:r>
          </a:p>
          <a:p>
            <a:pPr marL="742950" lvl="1" indent="-285750">
              <a:lnSpc>
                <a:spcPct val="107000"/>
              </a:lnSpc>
              <a:buFont typeface="Courier New" panose="02070309020205020404" pitchFamily="49" charset="0"/>
              <a:buChar char="o"/>
            </a:pPr>
            <a:r>
              <a:rPr lang="de-DE" sz="1100">
                <a:effectLst/>
                <a:latin typeface="Calibri" panose="020F0502020204030204" pitchFamily="34" charset="0"/>
                <a:ea typeface="Calibri" panose="020F0502020204030204" pitchFamily="34" charset="0"/>
                <a:cs typeface="Times New Roman" panose="02020603050405020304" pitchFamily="18" charset="0"/>
              </a:rPr>
              <a:t>Wenn Sie andere angreifen, bestärken Sie sie nur in ihrem Glauben und schaden auch noch Ihrer Beziehung zu ihnen.</a:t>
            </a:r>
          </a:p>
          <a:p>
            <a:pPr marL="742950" lvl="1" indent="-285750">
              <a:lnSpc>
                <a:spcPct val="107000"/>
              </a:lnSpc>
              <a:buFont typeface="Courier New" panose="02070309020205020404" pitchFamily="49" charset="0"/>
              <a:buChar char="o"/>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a:effectLst/>
                <a:latin typeface="Calibri" panose="020F0502020204030204" pitchFamily="34" charset="0"/>
                <a:ea typeface="Calibri" panose="020F0502020204030204" pitchFamily="34" charset="0"/>
                <a:cs typeface="Times New Roman" panose="02020603050405020304" pitchFamily="18" charset="0"/>
              </a:rPr>
              <a:t>Erwarten Sie nicht, dass sich sofort etwas ändert.</a:t>
            </a:r>
          </a:p>
          <a:p>
            <a:pPr marL="742950" lvl="1" indent="-285750">
              <a:lnSpc>
                <a:spcPct val="107000"/>
              </a:lnSpc>
              <a:buFont typeface="Courier New" panose="02070309020205020404" pitchFamily="49" charset="0"/>
              <a:buChar char="o"/>
            </a:pPr>
            <a:r>
              <a:rPr lang="de-DE" sz="1100">
                <a:effectLst/>
                <a:latin typeface="Calibri" panose="020F0502020204030204" pitchFamily="34" charset="0"/>
                <a:ea typeface="Calibri" panose="020F0502020204030204" pitchFamily="34" charset="0"/>
                <a:cs typeface="Times New Roman" panose="02020603050405020304" pitchFamily="18" charset="0"/>
              </a:rPr>
              <a:t>Es braucht möglicherweise viele Gespräche und kann vielleicht Jahre dauern, jemanden zu überzeugen. Nehmen Sie sich Zeit und geben Sie nicht auf. Statt anderen zu sagen, dass sie falsch liegen, verbreiten Sie lieber richtige und nützliche Informationen aus zuverlässigen Quellen.</a:t>
            </a:r>
          </a:p>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4221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64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Heute reden wir darüber, was Desinformation ist, wie sie funktioniert, und es gibt Tipps dazu, wie Sie Desinformation erkennen, wie Sie sich davor schützen und wie Sie auch anderen helfen können!</a:t>
            </a: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2</a:t>
            </a:fld>
            <a:endParaRPr lang="fr-BE"/>
          </a:p>
        </p:txBody>
      </p:sp>
    </p:spTree>
    <p:extLst>
      <p:ext uri="{BB962C8B-B14F-4D97-AF65-F5344CB8AC3E}">
        <p14:creationId xmlns:p14="http://schemas.microsoft.com/office/powerpoint/2010/main" val="1077334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22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1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endParaRPr lang="en-IE" sz="1100"/>
          </a:p>
          <a:p>
            <a:r>
              <a:rPr lang="de-DE" sz="1100"/>
              <a:t>Die EU tut viel gegen Desinformation. </a:t>
            </a:r>
          </a:p>
          <a:p>
            <a:endParaRPr lang="en-IE" sz="1100"/>
          </a:p>
          <a:p>
            <a:pPr marL="0" marR="0" lvl="0" indent="0" algn="l" defTabSz="914400" rtl="0" eaLnBrk="1" fontAlgn="auto" latinLnBrk="0" hangingPunct="1">
              <a:lnSpc>
                <a:spcPct val="100000"/>
              </a:lnSpc>
              <a:spcBef>
                <a:spcPts val="0"/>
              </a:spcBef>
              <a:spcAft>
                <a:spcPts val="0"/>
              </a:spcAft>
              <a:buClrTx/>
              <a:buSzTx/>
              <a:buFontTx/>
              <a:buNone/>
              <a:tabLst/>
              <a:defRPr/>
            </a:pPr>
            <a:r>
              <a:rPr lang="de-DE" sz="1100"/>
              <a:t>- Sie </a:t>
            </a:r>
            <a:r>
              <a:rPr lang="de-DE" sz="1100" b="1"/>
              <a:t>arbeitet</a:t>
            </a:r>
            <a:r>
              <a:rPr lang="de-DE" sz="1100"/>
              <a:t> mit den Mitgliedstaaten, internationalen Organisationen und Partnerländern </a:t>
            </a:r>
            <a:r>
              <a:rPr lang="de-DE" sz="1100" b="1"/>
              <a:t>zusammen</a:t>
            </a:r>
            <a:r>
              <a:rPr lang="de-DE" sz="1100"/>
              <a:t>, um die besten Strategien gegen die Verbreitung von Desinformation zu entwickeln.</a:t>
            </a:r>
          </a:p>
          <a:p>
            <a:endParaRPr lang="en-IE" sz="1100"/>
          </a:p>
          <a:p>
            <a:pPr marL="171450" indent="-171450">
              <a:buFontTx/>
              <a:buChar char="-"/>
            </a:pPr>
            <a:r>
              <a:rPr lang="de-DE" sz="1100"/>
              <a:t>Sie </a:t>
            </a:r>
            <a:r>
              <a:rPr lang="de-DE" sz="1100" b="1"/>
              <a:t>kommuniziert</a:t>
            </a:r>
            <a:r>
              <a:rPr lang="de-DE" sz="1100"/>
              <a:t> gezielt offen über ihre Pläne und Maßnahmen. Dies ist wichtig, denn wenn die Menschen einfach auf echte Fakten zugreifen können, ist es weniger wahrscheinlich, dass sie unzuverlässige Quellen nutzen.</a:t>
            </a:r>
          </a:p>
          <a:p>
            <a:pPr marL="171450" indent="-171450">
              <a:buFontTx/>
              <a:buChar char="-"/>
            </a:pPr>
            <a:endParaRPr lang="en-IE" sz="1100"/>
          </a:p>
          <a:p>
            <a:pPr marL="171450" indent="-171450">
              <a:buFontTx/>
              <a:buChar char="-"/>
            </a:pPr>
            <a:r>
              <a:rPr lang="de-DE" sz="1100"/>
              <a:t>Sie </a:t>
            </a:r>
            <a:r>
              <a:rPr lang="de-DE" sz="1100" b="1"/>
              <a:t>verfolgt Desinformation</a:t>
            </a:r>
            <a:r>
              <a:rPr lang="de-DE" sz="1100"/>
              <a:t> und Informationsmanipulation </a:t>
            </a:r>
            <a:r>
              <a:rPr lang="de-DE" sz="1100" b="1"/>
              <a:t>und deckt diese auf</a:t>
            </a:r>
            <a:r>
              <a:rPr lang="de-DE" sz="1100"/>
              <a:t>, insbesondere über ihre EUvsDisinfo-Social-Media-Kanäle und -Website.</a:t>
            </a:r>
          </a:p>
          <a:p>
            <a:pPr marL="0" indent="0">
              <a:buFontTx/>
              <a:buNone/>
            </a:pPr>
            <a:endParaRPr lang="en-IE" sz="1100"/>
          </a:p>
          <a:p>
            <a:pPr marL="171450" indent="-171450">
              <a:buFontTx/>
              <a:buChar char="-"/>
            </a:pPr>
            <a:r>
              <a:rPr lang="de-DE" sz="1100"/>
              <a:t>Sie fördert die </a:t>
            </a:r>
            <a:r>
              <a:rPr lang="de-DE" sz="1100" b="1"/>
              <a:t>Medienkompetenz</a:t>
            </a:r>
            <a:r>
              <a:rPr lang="de-DE" sz="1100"/>
              <a:t> (indem sie Initiativen finanziert und Ressourcen wie dieses Unterrichtsmaterial erstellt) und unterstützt </a:t>
            </a:r>
            <a:r>
              <a:rPr lang="de-DE" sz="1100" b="1"/>
              <a:t>unabhängige Medien und Faktenprüfer</a:t>
            </a:r>
            <a:r>
              <a:rPr lang="de-DE" sz="1100"/>
              <a:t>.</a:t>
            </a:r>
          </a:p>
          <a:p>
            <a:pPr marL="171450" indent="-171450">
              <a:buFontTx/>
              <a:buChar char="-"/>
            </a:pPr>
            <a:endParaRPr lang="en-IE" sz="1100"/>
          </a:p>
          <a:p>
            <a:pPr marL="171450" indent="-171450">
              <a:buFontTx/>
              <a:buChar char="-"/>
            </a:pPr>
            <a:r>
              <a:rPr lang="de-DE" sz="1100"/>
              <a:t>Sie arbeitet mit </a:t>
            </a:r>
            <a:r>
              <a:rPr lang="de-DE" sz="1100" b="1"/>
              <a:t>Social-Media</a:t>
            </a:r>
            <a:r>
              <a:rPr lang="de-DE" sz="1100"/>
              <a:t>-Unternehmen zusammen, um die Verbreitung von Desinformation und Informationsmanipulation in der EU zu stoppen und die Nutzerinnen und Nutzer zu schützen.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887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702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4531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1694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6803EC-3D46-44EF-8288-F414FA14AE2B}" type="slidenum">
              <a:rPr kumimoji="0" lang="fr-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8311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3</a:t>
            </a:fld>
            <a:endParaRPr lang="fr-BE"/>
          </a:p>
        </p:txBody>
      </p:sp>
    </p:spTree>
    <p:extLst>
      <p:ext uri="{BB962C8B-B14F-4D97-AF65-F5344CB8AC3E}">
        <p14:creationId xmlns:p14="http://schemas.microsoft.com/office/powerpoint/2010/main" val="4031227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de-DE" sz="1800">
                <a:effectLst/>
                <a:latin typeface="Calibri" panose="020F0502020204030204" pitchFamily="34" charset="0"/>
                <a:ea typeface="Calibri" panose="020F0502020204030204" pitchFamily="34" charset="0"/>
                <a:cs typeface="Times New Roman" panose="02020603050405020304" pitchFamily="18" charset="0"/>
              </a:rPr>
              <a:t>Wir leben im Informationszeitalter. Man kam noch nie so leicht an Informationen wie heute.</a:t>
            </a:r>
          </a:p>
          <a:p>
            <a:pPr marL="342900" lvl="0" indent="-342900">
              <a:lnSpc>
                <a:spcPct val="107000"/>
              </a:lnSpc>
              <a:buFont typeface="Symbol" panose="05050102010706020507" pitchFamily="18" charset="2"/>
              <a:buChar char=""/>
            </a:pPr>
            <a:r>
              <a:rPr lang="de-DE" sz="1800">
                <a:effectLst/>
                <a:latin typeface="Calibri" panose="020F0502020204030204" pitchFamily="34" charset="0"/>
                <a:ea typeface="Calibri" panose="020F0502020204030204" pitchFamily="34" charset="0"/>
                <a:cs typeface="Times New Roman" panose="02020603050405020304" pitchFamily="18" charset="0"/>
              </a:rPr>
              <a:t>Dies macht uns das Leben aber nicht immer leichter – es kann sehr schwierig sein, Lüge und Wahrheit zu unterscheiden.</a:t>
            </a:r>
          </a:p>
          <a:p>
            <a:pPr marL="342900" lvl="0" indent="-342900">
              <a:lnSpc>
                <a:spcPct val="107000"/>
              </a:lnSpc>
              <a:buFont typeface="Symbol" panose="05050102010706020507" pitchFamily="18" charset="2"/>
              <a:buChar char=""/>
            </a:pPr>
            <a:r>
              <a:rPr lang="de-DE" sz="1800">
                <a:effectLst/>
                <a:latin typeface="Calibri" panose="020F0502020204030204" pitchFamily="34" charset="0"/>
                <a:ea typeface="Calibri" panose="020F0502020204030204" pitchFamily="34" charset="0"/>
                <a:cs typeface="Times New Roman" panose="02020603050405020304" pitchFamily="18" charset="0"/>
              </a:rPr>
              <a:t>So haben Olivia Rodrigo und Sabrina Carpenter, obwohl das damals kaum denkbar schien, tatsächlich auf der Met Gala miteinander geplaudert, während das Forbes-Titelblatt mit Großayatolla Khamenei echt aussieht, aber in Wirklichkeit gefälscht ist. Das Bild in der Mitte zeigt, wie Israel seinen Raketenschutzschild „Iron Dome" aktiviert, aber das Datum stimmt nicht, und es waren auch andere Personen involviert.</a:t>
            </a:r>
          </a:p>
          <a:p>
            <a:pPr marL="342900" lvl="0" indent="-342900">
              <a:lnSpc>
                <a:spcPct val="107000"/>
              </a:lnSpc>
              <a:buFont typeface="Symbol" panose="05050102010706020507" pitchFamily="18" charset="2"/>
              <a:buChar char=""/>
            </a:pPr>
            <a:r>
              <a:rPr lang="de-DE" sz="1800">
                <a:effectLst/>
                <a:latin typeface="Calibri" panose="020F0502020204030204" pitchFamily="34" charset="0"/>
                <a:ea typeface="Calibri" panose="020F0502020204030204" pitchFamily="34" charset="0"/>
                <a:cs typeface="Times New Roman" panose="02020603050405020304" pitchFamily="18" charset="0"/>
              </a:rPr>
              <a:t>In dieser Präsentation befassen wir uns nicht nur mit Desinformation (wenn Personen oder Organisation absichtlich Informationen verbreiten, von denen sie wissen, dass sie falsch oder irreführend sind), sondern auch mit anderen Formen falscher Informationen, auf die Sie möglicherweise stoßen. Und wir zeigen, wie Sie sich davor schützen können.</a:t>
            </a:r>
          </a:p>
          <a:p>
            <a:pPr marL="342900" lvl="0" indent="-342900">
              <a:lnSpc>
                <a:spcPct val="107000"/>
              </a:lnSpc>
              <a:buFont typeface="Symbol" panose="05050102010706020507" pitchFamily="18" charset="2"/>
              <a:buChar char=""/>
            </a:pPr>
            <a:r>
              <a:rPr lang="de-DE" sz="1800">
                <a:effectLst/>
                <a:latin typeface="Calibri" panose="020F0502020204030204" pitchFamily="34" charset="0"/>
                <a:ea typeface="Calibri" panose="020F0502020204030204" pitchFamily="34" charset="0"/>
                <a:cs typeface="Times New Roman" panose="02020603050405020304" pitchFamily="18" charset="0"/>
              </a:rPr>
              <a:t>Glauben Sie nicht alles, was Sie lesen oder sehen – immer erst nachdenken (und die </a:t>
            </a:r>
            <a:r>
              <a:rPr lang="de-DE" sz="180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Fakten nachprüfen</a:t>
            </a:r>
            <a:r>
              <a:rPr lang="de-DE" sz="1800">
                <a:effectLst/>
                <a:latin typeface="Calibri" panose="020F0502020204030204" pitchFamily="34" charset="0"/>
                <a:ea typeface="Calibri" panose="020F0502020204030204" pitchFamily="34" charset="0"/>
                <a:cs typeface="Times New Roman" panose="02020603050405020304" pitchFamily="18" charset="0"/>
              </a:rPr>
              <a:t>), bevor Sie eine Information teilen. </a:t>
            </a:r>
          </a:p>
          <a:p>
            <a:pPr marL="457200">
              <a:lnSpc>
                <a:spcPct val="107000"/>
              </a:lnSpc>
            </a:pPr>
            <a:r>
              <a:rPr lang="de-DE" sz="18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tabLst>
                <a:tab pos="457200" algn="l"/>
              </a:tabLst>
            </a:pP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Quellen:</a:t>
            </a:r>
          </a:p>
          <a:p>
            <a:pPr marL="342900" lvl="0" indent="-342900">
              <a:lnSpc>
                <a:spcPct val="107000"/>
              </a:lnSpc>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Beitrag in den sozialen Medien über eine Begegnung zwischen Olivia Rodrigo und Sabrina Carpenter: https://twitter.com/PopBase/status/1521984278057218050?lang=en   </a:t>
            </a:r>
          </a:p>
          <a:p>
            <a:pPr marL="342900" lvl="0" indent="-342900">
              <a:lnSpc>
                <a:spcPct val="107000"/>
              </a:lnSpc>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Video über die Aktivierung des Raketenschutzschilds „Iron Dome“: </a:t>
            </a:r>
            <a:r>
              <a:rPr lang="de-DE" sz="1600">
                <a:hlinkClick r:id="rId3"/>
              </a:rPr>
              <a:t>(3) Iran Spectator auf X: „</a:t>
            </a:r>
            <a:r>
              <a:rPr lang="de-DE" sz="1600">
                <a:latin typeface="Segoe UI Emoji"/>
                <a:hlinkClick r:id="rId3"/>
              </a:rPr>
              <a:t>⚠️</a:t>
            </a:r>
            <a:r>
              <a:rPr lang="de-DE" sz="1600">
                <a:hlinkClick r:id="rId3"/>
              </a:rPr>
              <a:t> 𝐁𝐫𝐞𝐚𝐤𝐢𝐧𝐠 𝐍𝐞𝐰𝐬 </a:t>
            </a:r>
            <a:r>
              <a:rPr lang="de-DE" sz="1600">
                <a:latin typeface="Segoe UI Emoji"/>
                <a:hlinkClick r:id="rId3"/>
              </a:rPr>
              <a:t>⚠️</a:t>
            </a:r>
            <a:r>
              <a:rPr lang="de-DE" sz="1600">
                <a:hlinkClick r:id="rId3"/>
              </a:rPr>
              <a:t> </a:t>
            </a:r>
            <a:r>
              <a:rPr lang="de-DE" sz="1600">
                <a:latin typeface="Segoe UI Emoji"/>
                <a:hlinkClick r:id="rId3"/>
              </a:rPr>
              <a:t>🇮🇷</a:t>
            </a:r>
            <a:r>
              <a:rPr lang="de-DE" sz="1600">
                <a:hlinkClick r:id="rId3"/>
              </a:rPr>
              <a:t>| </a:t>
            </a:r>
            <a:r>
              <a:rPr lang="de-DE" sz="1600" b="1">
                <a:hlinkClick r:id="rId3"/>
              </a:rPr>
              <a:t>Die Shaheed-Drohnen scheinen gerade Israel zu erreichen</a:t>
            </a:r>
            <a:r>
              <a:rPr lang="de-DE" sz="1600">
                <a:hlinkClick r:id="rId3"/>
              </a:rPr>
              <a:t> Quelle des Videos: https://t.co/5Mt7VfstLB" / X (twitter.com)</a:t>
            </a:r>
          </a:p>
          <a:p>
            <a:pPr marL="342900" lvl="0" indent="-342900">
              <a:lnSpc>
                <a:spcPct val="107000"/>
              </a:lnSpc>
              <a:buFont typeface="Symbol" panose="05050102010706020507" pitchFamily="18" charset="2"/>
              <a:buChar char=""/>
              <a:tabLst>
                <a:tab pos="457200" algn="l"/>
              </a:tabLst>
            </a:pPr>
            <a:r>
              <a:rPr lang="de-DE" sz="1100">
                <a:effectLst/>
                <a:latin typeface="Calibri" panose="020F0502020204030204" pitchFamily="34" charset="0"/>
                <a:ea typeface="Calibri" panose="020F0502020204030204" pitchFamily="34" charset="0"/>
                <a:cs typeface="Times New Roman" panose="02020603050405020304" pitchFamily="18" charset="0"/>
              </a:rPr>
              <a:t>Gefälschte Titelseite des „Forbes Magazine“: </a:t>
            </a:r>
            <a:r>
              <a:rPr lang="de-DE"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https://u.afp.com/5Arh</a:t>
            </a:r>
          </a:p>
          <a:p>
            <a:pPr marL="342900" lvl="0" indent="-342900">
              <a:lnSpc>
                <a:spcPct val="107000"/>
              </a:lnSpc>
              <a:buFont typeface="Symbol" panose="05050102010706020507" pitchFamily="18" charset="2"/>
              <a:buChar char=""/>
              <a:tabLst>
                <a:tab pos="457200" algn="l"/>
              </a:tabLst>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endParaRPr lang="en-IE"/>
          </a:p>
          <a:p>
            <a:endParaRPr lang="de-CH"/>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4</a:t>
            </a:fld>
            <a:endParaRPr lang="fr-BE"/>
          </a:p>
        </p:txBody>
      </p:sp>
    </p:spTree>
    <p:extLst>
      <p:ext uri="{BB962C8B-B14F-4D97-AF65-F5344CB8AC3E}">
        <p14:creationId xmlns:p14="http://schemas.microsoft.com/office/powerpoint/2010/main" val="3604379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lnSpc>
                <a:spcPct val="107000"/>
              </a:lnSpc>
            </a:pPr>
            <a:endParaRPr lang="en-IE" sz="1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100" b="1">
                <a:effectLst/>
                <a:latin typeface="Calibri" panose="020F0502020204030204" pitchFamily="34" charset="0"/>
                <a:ea typeface="Calibri" panose="020F0502020204030204" pitchFamily="34" charset="0"/>
                <a:cs typeface="Times New Roman" panose="02020603050405020304" pitchFamily="18" charset="0"/>
              </a:rPr>
              <a:t>Satire/Humor</a:t>
            </a:r>
            <a:r>
              <a:rPr lang="de-DE" sz="1100">
                <a:effectLst/>
                <a:latin typeface="Calibri" panose="020F0502020204030204" pitchFamily="34" charset="0"/>
                <a:ea typeface="Calibri" panose="020F0502020204030204" pitchFamily="34" charset="0"/>
                <a:cs typeface="Times New Roman" panose="02020603050405020304" pitchFamily="18" charset="0"/>
              </a:rPr>
              <a:t>: Nicht ernst gemeinte Artikel satirischer Publikationen werden manchmal mit echten Nachrichten verwechselt. </a:t>
            </a:r>
          </a:p>
          <a:p>
            <a:pPr marL="342900" lvl="0" indent="-342900">
              <a:lnSpc>
                <a:spcPct val="107000"/>
              </a:lnSpc>
              <a:buFont typeface="Symbol" panose="05050102010706020507" pitchFamily="18" charset="2"/>
              <a:buChar char=""/>
            </a:pPr>
            <a:r>
              <a:rPr lang="de-DE" sz="1100" b="1">
                <a:effectLst/>
                <a:latin typeface="Calibri" panose="020F0502020204030204" pitchFamily="34" charset="0"/>
                <a:ea typeface="Calibri" panose="020F0502020204030204" pitchFamily="34" charset="0"/>
                <a:cs typeface="Times New Roman" panose="02020603050405020304" pitchFamily="18" charset="0"/>
              </a:rPr>
              <a:t>Fehlinformation</a:t>
            </a:r>
            <a:r>
              <a:rPr lang="de-DE" sz="1100">
                <a:effectLst/>
                <a:latin typeface="Calibri" panose="020F0502020204030204" pitchFamily="34" charset="0"/>
                <a:ea typeface="Calibri" panose="020F0502020204030204" pitchFamily="34" charset="0"/>
                <a:cs typeface="Times New Roman" panose="02020603050405020304" pitchFamily="18" charset="0"/>
              </a:rPr>
              <a:t>: falsche oder irreführende Informationen, die von Personen im Vertrauen auf ihre Echtheit geteilt werden; wer sie verbreitet, hat nicht die Absicht, Schaden anzurichten. Oftmals wollen die Verbreiterinnen und Verbreiter sogar nur helfen. Beispiel: Ein Onkel stellt auf Facebook einen Artikel über Knoblauch zur Krebsprävention ein, da er der Ansicht ist, dass es sich um nützliche Informationen handelt und nicht erkennt, dass sie falsch sind.</a:t>
            </a:r>
          </a:p>
          <a:p>
            <a:pPr marL="342900" lvl="0" indent="-342900">
              <a:lnSpc>
                <a:spcPct val="107000"/>
              </a:lnSpc>
              <a:spcAft>
                <a:spcPts val="800"/>
              </a:spcAft>
              <a:buFont typeface="Symbol" panose="05050102010706020507" pitchFamily="18" charset="2"/>
              <a:buChar char=""/>
            </a:pPr>
            <a:r>
              <a:rPr lang="de-DE" sz="1100" b="1">
                <a:effectLst/>
                <a:latin typeface="Calibri" panose="020F0502020204030204" pitchFamily="34" charset="0"/>
                <a:ea typeface="Calibri" panose="020F0502020204030204" pitchFamily="34" charset="0"/>
                <a:cs typeface="Times New Roman" panose="02020603050405020304" pitchFamily="18" charset="0"/>
              </a:rPr>
              <a:t>Desinformation</a:t>
            </a:r>
            <a:r>
              <a:rPr lang="de-DE" sz="1100">
                <a:effectLst/>
                <a:latin typeface="Calibri" panose="020F0502020204030204" pitchFamily="34" charset="0"/>
                <a:ea typeface="Calibri" panose="020F0502020204030204" pitchFamily="34" charset="0"/>
                <a:cs typeface="Times New Roman" panose="02020603050405020304" pitchFamily="18" charset="0"/>
              </a:rPr>
              <a:t>: falsche Informationen, die erstellt und weitergegeben werden, um Menschen zu täuschen oder ein politisches oder wirtschaftliches Ziel zu erreichen</a:t>
            </a:r>
            <a:r>
              <a:rPr lang="de-DE"/>
              <a:t>, </a:t>
            </a:r>
            <a:r>
              <a:rPr lang="de-DE" sz="1600"/>
              <a:t>und die der Öffentlichkeit schaden können</a:t>
            </a:r>
            <a:r>
              <a:rPr lang="de-DE" sz="1100">
                <a:effectLst/>
                <a:latin typeface="Calibri" panose="020F0502020204030204" pitchFamily="34" charset="0"/>
                <a:ea typeface="Calibri" panose="020F0502020204030204" pitchFamily="34" charset="0"/>
                <a:cs typeface="Times New Roman" panose="02020603050405020304" pitchFamily="18" charset="0"/>
              </a:rPr>
              <a:t>. Beispiel: Ein Posting in den sozialen Medien mit erfundenen Geschichten über Migranten, die in Europa Verbrechen begehen, das veröffentlicht wurde, um die Gesellschaft zu spalten.</a:t>
            </a:r>
          </a:p>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5</a:t>
            </a:fld>
            <a:endParaRPr lang="fr-BE"/>
          </a:p>
        </p:txBody>
      </p:sp>
    </p:spTree>
    <p:extLst>
      <p:ext uri="{BB962C8B-B14F-4D97-AF65-F5344CB8AC3E}">
        <p14:creationId xmlns:p14="http://schemas.microsoft.com/office/powerpoint/2010/main" val="1673627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Humor kann bei Unachtsamkeit leicht mit echten Nachrichten verwechselt werden.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solidFill>
                  <a:schemeClr val="bg1"/>
                </a:solidFill>
              </a:rPr>
              <a:t>Das Bild des Papsts in einem Daunenmantel wurde erstmals im März 2023 in einer Facebook-Gruppe namens AI Art Universe eingestellt und verbreitete sich rasant.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https://www.buzzfeednews.com/article/chrisstokelwalker/pope-puffy-jacket-ai-midjourney-image-creator-interview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Weitere KI-generierte Bilder von Papst Franziskus finden Sie hier: https://www.nytimes.com/2023/04/08/technology/ai-photos-pope-francis.html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Zweites Papstbild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https://www.pillarcatholic.com/p/why-is-pope-francis-embracing-the</a:t>
            </a:r>
          </a:p>
        </p:txBody>
      </p:sp>
      <p:sp>
        <p:nvSpPr>
          <p:cNvPr id="4" name="Slide Number Placeholder 3"/>
          <p:cNvSpPr>
            <a:spLocks noGrp="1"/>
          </p:cNvSpPr>
          <p:nvPr>
            <p:ph type="sldNum" sz="quarter" idx="5"/>
          </p:nvPr>
        </p:nvSpPr>
        <p:spPr/>
        <p:txBody>
          <a:bodyPr/>
          <a:lstStyle/>
          <a:p>
            <a:fld id="{506803EC-3D46-44EF-8288-F414FA14AE2B}" type="slidenum">
              <a:rPr lang="fr-BE" smtClean="0"/>
              <a:t>6</a:t>
            </a:fld>
            <a:endParaRPr lang="fr-BE"/>
          </a:p>
        </p:txBody>
      </p:sp>
    </p:spTree>
    <p:extLst>
      <p:ext uri="{BB962C8B-B14F-4D97-AF65-F5344CB8AC3E}">
        <p14:creationId xmlns:p14="http://schemas.microsoft.com/office/powerpoint/2010/main" val="280435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a:solidFill>
                  <a:srgbClr val="FF0000"/>
                </a:solidFill>
                <a:effectLst/>
                <a:latin typeface="+mn-lt"/>
                <a:ea typeface="+mn-ea"/>
                <a:cs typeface="+mn-cs"/>
              </a:rPr>
              <a:t>Häufig verbreiten sich Fehlinformationen, weil die Menschen sie wirklich glauben und mit Freunden oder Familienangehörigen das, was sie erfahren haben, teilen wollen. In diesem Fall sprechen wir von „Fehlinformation“.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effectLst/>
              <a:latin typeface="+mn-lt"/>
              <a:ea typeface="+mn-ea"/>
              <a:cs typeface="+mn-cs"/>
            </a:endParaRPr>
          </a:p>
          <a:p>
            <a:pPr>
              <a:defRPr/>
            </a:pPr>
            <a:r>
              <a:rPr lang="de-DE" sz="1200" b="0" i="0">
                <a:effectLst/>
                <a:latin typeface="+mn-lt"/>
                <a:ea typeface="+mn-ea"/>
                <a:cs typeface="+mn-cs"/>
              </a:rPr>
              <a:t>Während der </a:t>
            </a:r>
            <a:r>
              <a:rPr lang="de-DE" sz="1200" b="0" i="0" baseline="0">
                <a:effectLst/>
                <a:latin typeface="+mn-lt"/>
                <a:ea typeface="+mn-ea"/>
                <a:cs typeface="+mn-cs"/>
              </a:rPr>
              <a:t>Corona-Pandemie</a:t>
            </a:r>
            <a:r>
              <a:rPr lang="de-DE" sz="1200" b="0" i="0">
                <a:effectLst/>
                <a:latin typeface="+mn-lt"/>
                <a:ea typeface="+mn-ea"/>
                <a:cs typeface="+mn-cs"/>
              </a:rPr>
              <a:t> wurde über die sozialen Medien viel Verwirrendes verbreitet. Beispielsweise wurde behauptet, es bestehe ein Zusammenhang zwischen der 5G-Technik und Corona.</a:t>
            </a:r>
            <a:r>
              <a:rPr lang="de-DE"/>
              <a:t> (Mehr darüber hier: </a:t>
            </a:r>
            <a:r>
              <a:rPr lang="de-DE">
                <a:hlinkClick r:id="rId3"/>
              </a:rPr>
              <a:t>https://www.euronews.com/2020/05/15/what-is-the-truth-behind-the-5g-coronavirus-conspiracy-theory-culture-clash</a:t>
            </a:r>
            <a:r>
              <a:rPr lang="de-DE"/>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a:effectLst/>
              <a:latin typeface="+mn-lt"/>
              <a:ea typeface="+mn-ea"/>
              <a:cs typeface="+mn-cs"/>
            </a:endParaRPr>
          </a:p>
          <a:p>
            <a:r>
              <a:rPr lang="de-DE" sz="1200" b="0" i="0">
                <a:effectLst/>
                <a:latin typeface="+mn-lt"/>
                <a:ea typeface="+mn-ea"/>
                <a:cs typeface="+mn-cs"/>
              </a:rPr>
              <a:t>Das war ein </a:t>
            </a:r>
            <a:r>
              <a:rPr lang="de-DE" sz="1200" b="0" i="0" baseline="0">
                <a:effectLst/>
                <a:latin typeface="+mn-lt"/>
                <a:ea typeface="+mn-ea"/>
                <a:cs typeface="+mn-cs"/>
              </a:rPr>
              <a:t>Gerücht</a:t>
            </a:r>
            <a:r>
              <a:rPr lang="de-DE" sz="1200" b="0" i="0">
                <a:effectLst/>
                <a:latin typeface="+mn-lt"/>
                <a:ea typeface="+mn-ea"/>
                <a:cs typeface="+mn-cs"/>
              </a:rPr>
              <a:t> – aber die dadurch entstandenen Schäden waren echt:</a:t>
            </a:r>
          </a:p>
          <a:p>
            <a:pPr marL="171450" indent="-171450">
              <a:buFontTx/>
              <a:buChar char="-"/>
            </a:pPr>
            <a:r>
              <a:rPr lang="de-DE" baseline="0"/>
              <a:t>Brandstifter haben in ganz Europa Sendemasten in Flammen gesteckt.</a:t>
            </a:r>
          </a:p>
          <a:p>
            <a:pPr marL="171450" indent="-171450">
              <a:buFontTx/>
              <a:buChar char="-"/>
            </a:pPr>
            <a:r>
              <a:rPr lang="de-DE" baseline="0"/>
              <a:t>Telekommunikationsnetze fielen aus, da viele der zerstörten und vandalisierten Masten für 3G- und 4G-Dienste eingesetzt wurden, auf die die Öffentlichkeit angewiesen ist (z. B. Notrufe usw.)</a:t>
            </a:r>
          </a:p>
          <a:p>
            <a:pPr marL="171450" indent="-171450">
              <a:buFontTx/>
              <a:buChar char="-"/>
            </a:pPr>
            <a:r>
              <a:rPr lang="de-DE" sz="1200" b="0" i="0">
                <a:solidFill>
                  <a:schemeClr val="tx1"/>
                </a:solidFill>
                <a:effectLst/>
                <a:latin typeface="+mn-lt"/>
                <a:ea typeface="+mn-ea"/>
                <a:cs typeface="+mn-cs"/>
              </a:rPr>
              <a:t>Mitarbeiter von Telekommunikationsunternehmen wurden bei der Verlegung von 5G-Glasfaserkabeln und anderer </a:t>
            </a:r>
            <a:r>
              <a:rPr lang="de-DE" sz="1200" b="0" i="0" baseline="0">
                <a:solidFill>
                  <a:schemeClr val="tx1"/>
                </a:solidFill>
                <a:effectLst/>
                <a:latin typeface="+mn-lt"/>
                <a:ea typeface="+mn-ea"/>
                <a:cs typeface="+mn-cs"/>
              </a:rPr>
              <a:t>Telekom-Infrastruktur</a:t>
            </a:r>
            <a:r>
              <a:rPr lang="de-DE" sz="1200" b="0" i="0">
                <a:solidFill>
                  <a:schemeClr val="tx1"/>
                </a:solidFill>
                <a:effectLst/>
                <a:latin typeface="+mn-lt"/>
                <a:ea typeface="+mn-ea"/>
                <a:cs typeface="+mn-cs"/>
              </a:rPr>
              <a:t> belästigt und tätlich angegriffen.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a:solidFill>
                  <a:schemeClr val="bg1"/>
                </a:solidFill>
              </a:rPr>
              <a:t>[Die Verschwörungstheorie über den Zusammenhang von 5G-Masten und dem Ausbruch von COVID-19 soll im Januar 2020 in Frankreich entstanden sein und sich rasch auf andere Länder ausgebreitet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06803EC-3D46-44EF-8288-F414FA14AE2B}" type="slidenum">
              <a:rPr lang="fr-BE" smtClean="0"/>
              <a:t>7</a:t>
            </a:fld>
            <a:endParaRPr lang="fr-BE"/>
          </a:p>
        </p:txBody>
      </p:sp>
    </p:spTree>
    <p:extLst>
      <p:ext uri="{BB962C8B-B14F-4D97-AF65-F5344CB8AC3E}">
        <p14:creationId xmlns:p14="http://schemas.microsoft.com/office/powerpoint/2010/main" val="3634472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a:effectLst/>
                <a:latin typeface="Calibri" panose="020F0502020204030204" pitchFamily="34" charset="0"/>
                <a:ea typeface="Calibri" panose="020F0502020204030204" pitchFamily="34" charset="0"/>
                <a:cs typeface="Times New Roman" panose="02020603050405020304" pitchFamily="18" charset="0"/>
              </a:rPr>
              <a:t>*Anmerkung* – Folie mit Animationen.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 Dies ist ein Beispiel für Desinformation – eine Frau behauptet, eine Einheimische zu sein, die antirussischer Diskriminierung ausgesetzt sei, um Menschen zu täuschen und politische Ziele Russlands zu unterstützen.</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 Diese Frau erschien binnen eines Jahres in all diesen Rollen</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 Echte Menschen bleiben möglicherweise nicht genau der Message treu, die die Hintermänner dieser Propaganda ausgeben wollen; deshalb werden professionelle Schauspielerinnen und Schauspieler eingesetzt, um verschiedene, emotional berührende Rollen auszufüllen. Ziel ist es, prorussische und antiukrainische Stimmung zu erzeugen.</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Quelle:</a:t>
            </a:r>
            <a:r>
              <a:rPr lang="de-DE" sz="1200">
                <a:effectLst/>
                <a:latin typeface="Calibri" panose="020F0502020204030204" pitchFamily="34" charset="0"/>
                <a:ea typeface="Calibri" panose="020F0502020204030204" pitchFamily="34" charset="0"/>
                <a:cs typeface="Times New Roman" panose="02020603050405020304" pitchFamily="18" charset="0"/>
              </a:rPr>
              <a:t> </a:t>
            </a:r>
            <a:r>
              <a:rPr lang="de-DE" sz="1800">
                <a:hlinkClick r:id="rId3"/>
              </a:rPr>
              <a:t>Russian disinfo patterns: same actors, different sets | StopFake</a:t>
            </a:r>
            <a:r>
              <a:rPr lang="de-DE" sz="1800"/>
              <a:t>. Link: </a:t>
            </a:r>
            <a:r>
              <a:rPr lang="de-DE" sz="1800">
                <a:effectLst/>
                <a:latin typeface="Calibri" panose="020F0502020204030204" pitchFamily="34" charset="0"/>
                <a:ea typeface="Calibri" panose="020F0502020204030204" pitchFamily="34" charset="0"/>
                <a:cs typeface="Times New Roman" panose="02020603050405020304" pitchFamily="18" charset="0"/>
              </a:rPr>
              <a:t>https://www.stopfake.org/en/russian-disinfo-patterns-same-actors-different-sets/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IE"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de-DE" sz="1800">
                <a:effectLst/>
                <a:latin typeface="Calibri" panose="020F0502020204030204" pitchFamily="34" charset="0"/>
                <a:ea typeface="Calibri" panose="020F0502020204030204" pitchFamily="34" charset="0"/>
                <a:cs typeface="Times New Roman" panose="02020603050405020304" pitchFamily="18" charset="0"/>
              </a:rPr>
              <a:t>Erstes Bild &gt; Video: (</a:t>
            </a:r>
            <a:r>
              <a:rPr lang="de-DE"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https://youtu.be/9jnq3MRLsEU?feature=shared&amp;t=171</a:t>
            </a:r>
            <a:r>
              <a:rPr lang="de-DE" sz="1800">
                <a:effectLst/>
                <a:latin typeface="Calibri" panose="020F0502020204030204" pitchFamily="34" charset="0"/>
                <a:ea typeface="Calibri" panose="020F0502020204030204" pitchFamily="34" charset="0"/>
                <a:cs typeface="Times New Roman" panose="02020603050405020304" pitchFamily="18" charset="0"/>
              </a:rPr>
              <a:t>)</a:t>
            </a:r>
            <a:br>
              <a:rPr lang="de-DE" sz="1800">
                <a:effectLst/>
                <a:latin typeface="Calibri" panose="020F0502020204030204" pitchFamily="34" charset="0"/>
                <a:ea typeface="Calibri" panose="020F0502020204030204" pitchFamily="34" charset="0"/>
                <a:cs typeface="Times New Roman" panose="02020603050405020304" pitchFamily="18" charset="0"/>
              </a:rPr>
            </a:br>
            <a:r>
              <a:rPr lang="de-DE" sz="1800">
                <a:effectLst/>
                <a:latin typeface="Calibri" panose="020F0502020204030204" pitchFamily="34" charset="0"/>
                <a:ea typeface="Calibri" panose="020F0502020204030204" pitchFamily="34" charset="0"/>
                <a:cs typeface="Times New Roman" panose="02020603050405020304" pitchFamily="18" charset="0"/>
              </a:rPr>
              <a:t>Dauer:  40 Sek. (ab Minute 2.51 bis Minute 3.31)</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Transkription (übersetzt):</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a:t>
            </a:r>
            <a:br>
              <a:rPr lang="de-DE" sz="1800">
                <a:effectLst/>
                <a:latin typeface="Calibri" panose="020F0502020204030204" pitchFamily="34" charset="0"/>
                <a:ea typeface="Calibri" panose="020F0502020204030204" pitchFamily="34" charset="0"/>
                <a:cs typeface="Times New Roman" panose="02020603050405020304" pitchFamily="18" charset="0"/>
              </a:rPr>
            </a:br>
            <a:r>
              <a:rPr lang="de-DE" sz="1800">
                <a:effectLst/>
                <a:latin typeface="Calibri" panose="020F0502020204030204" pitchFamily="34" charset="0"/>
                <a:ea typeface="Calibri" panose="020F0502020204030204" pitchFamily="34" charset="0"/>
                <a:cs typeface="Times New Roman" panose="02020603050405020304" pitchFamily="18" charset="0"/>
              </a:rPr>
              <a:t>(Entnommen aus einem Bericht eines Fernsehsenders auf der Insel Krim über eine öffentliche Kundgebung in Sewastopol, Krim, am 3. März 2014. Die Frau nennt sich Maria und behauptet, aus Odessa zu kommen)</a:t>
            </a:r>
          </a:p>
          <a:p>
            <a:pPr>
              <a:lnSpc>
                <a:spcPct val="107000"/>
              </a:lnSpc>
              <a:spcAft>
                <a:spcPts val="800"/>
              </a:spcAft>
            </a:pPr>
            <a:br>
              <a:rPr lang="de-DE" sz="1800">
                <a:effectLst/>
                <a:latin typeface="Calibri" panose="020F0502020204030204" pitchFamily="34" charset="0"/>
                <a:ea typeface="Calibri" panose="020F0502020204030204" pitchFamily="34" charset="0"/>
                <a:cs typeface="Times New Roman" panose="02020603050405020304" pitchFamily="18" charset="0"/>
              </a:rPr>
            </a:br>
            <a:r>
              <a:rPr lang="de-DE" sz="1800">
                <a:effectLst/>
                <a:latin typeface="Calibri" panose="020F0502020204030204" pitchFamily="34" charset="0"/>
                <a:ea typeface="Calibri" panose="020F0502020204030204" pitchFamily="34" charset="0"/>
                <a:cs typeface="Times New Roman" panose="02020603050405020304" pitchFamily="18" charset="0"/>
              </a:rPr>
              <a:t>Lehrer aus der Schule rufen an und bitten um Schutz. Meine Kinder gehen auf eine russische Schule, und ich bin Mitglied des Elternbeirats.</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Wenn ich in die Schule komme, fragen mich die Kinder, ob sie jetzt ins Gefängnis müssen, weil sie die russische Sprache erlernen und Russisch sprechen.</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Um Sie zu erreichen, mussten wir unsere Handys ausschalten und die Batterien entnehmen.</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Eine gewaltige Verfolgung hat begonnen – es ist wirklich schrecklich.</a:t>
            </a:r>
          </a:p>
          <a:p>
            <a:pPr>
              <a:lnSpc>
                <a:spcPct val="107000"/>
              </a:lnSpc>
              <a:spcAft>
                <a:spcPts val="800"/>
              </a:spcAft>
            </a:pPr>
            <a:r>
              <a:rPr lang="de-DE" sz="180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06803EC-3D46-44EF-8288-F414FA14AE2B}" type="slidenum">
              <a:rPr lang="fr-BE" smtClean="0"/>
              <a:t>8</a:t>
            </a:fld>
            <a:endParaRPr lang="fr-BE"/>
          </a:p>
        </p:txBody>
      </p:sp>
    </p:spTree>
    <p:extLst>
      <p:ext uri="{BB962C8B-B14F-4D97-AF65-F5344CB8AC3E}">
        <p14:creationId xmlns:p14="http://schemas.microsoft.com/office/powerpoint/2010/main" val="3550179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06803EC-3D46-44EF-8288-F414FA14AE2B}" type="slidenum">
              <a:rPr lang="fr-BE" smtClean="0"/>
              <a:t>9</a:t>
            </a:fld>
            <a:endParaRPr lang="fr-BE"/>
          </a:p>
        </p:txBody>
      </p:sp>
    </p:spTree>
    <p:extLst>
      <p:ext uri="{BB962C8B-B14F-4D97-AF65-F5344CB8AC3E}">
        <p14:creationId xmlns:p14="http://schemas.microsoft.com/office/powerpoint/2010/main" val="3643775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sp>
        <p:nvSpPr>
          <p:cNvPr id="2" name="Rettangolo 12">
            <a:extLst>
              <a:ext uri="{FF2B5EF4-FFF2-40B4-BE49-F238E27FC236}">
                <a16:creationId xmlns:a16="http://schemas.microsoft.com/office/drawing/2014/main" id="{EF50EF8D-A051-0D4F-9D80-4DA99E1BF7D1}"/>
              </a:ext>
            </a:extLst>
          </p:cNvPr>
          <p:cNvSpPr>
            <a:spLocks noChangeAspect="1"/>
          </p:cNvSpPr>
          <p:nvPr userDrawn="1"/>
        </p:nvSpPr>
        <p:spPr>
          <a:xfrm>
            <a:off x="4013876" y="3258997"/>
            <a:ext cx="7284644" cy="1200329"/>
          </a:xfrm>
          <a:prstGeom prst="rect">
            <a:avLst/>
          </a:prstGeom>
        </p:spPr>
        <p:txBody>
          <a:bodyPr wrap="square">
            <a:spAutoFit/>
          </a:bodyPr>
          <a:lstStyle/>
          <a:p>
            <a:pPr lvl="0" defTabSz="457200">
              <a:defRPr/>
            </a:pPr>
            <a:r>
              <a:rPr lang="it-IT" sz="7200" b="1" err="1">
                <a:solidFill>
                  <a:srgbClr val="FFEC00"/>
                </a:solidFill>
                <a:latin typeface="Arial" panose="020B0604020202020204" pitchFamily="34" charset="0"/>
                <a:ea typeface="Verdana" panose="020B0604030504040204" pitchFamily="34" charset="0"/>
                <a:cs typeface="Arial" panose="020B0604020202020204" pitchFamily="34" charset="0"/>
              </a:rPr>
              <a:t>dis</a:t>
            </a:r>
            <a:r>
              <a:rPr lang="it-IT" sz="7200" b="1" err="1">
                <a:solidFill>
                  <a:schemeClr val="bg1"/>
                </a:solidFill>
                <a:latin typeface="Arial" panose="020B0604020202020204" pitchFamily="34" charset="0"/>
                <a:ea typeface="Verdana" panose="020B0604030504040204" pitchFamily="34" charset="0"/>
                <a:cs typeface="Arial" panose="020B0604020202020204" pitchFamily="34" charset="0"/>
              </a:rPr>
              <a:t>information</a:t>
            </a:r>
            <a:endParaRPr lang="en-LU" sz="72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Rettangolo 11">
            <a:extLst>
              <a:ext uri="{FF2B5EF4-FFF2-40B4-BE49-F238E27FC236}">
                <a16:creationId xmlns:a16="http://schemas.microsoft.com/office/drawing/2014/main" id="{A61DC439-66F6-9F49-9F5A-712CEBB5BEA8}"/>
              </a:ext>
            </a:extLst>
          </p:cNvPr>
          <p:cNvSpPr>
            <a:spLocks noChangeAspect="1"/>
          </p:cNvSpPr>
          <p:nvPr userDrawn="1"/>
        </p:nvSpPr>
        <p:spPr>
          <a:xfrm>
            <a:off x="4013876" y="2428000"/>
            <a:ext cx="6458256" cy="830997"/>
          </a:xfrm>
          <a:prstGeom prst="rect">
            <a:avLst/>
          </a:prstGeom>
        </p:spPr>
        <p:txBody>
          <a:bodyPr wrap="square">
            <a:spAutoFit/>
          </a:bodyPr>
          <a:lstStyle/>
          <a:p>
            <a:pPr>
              <a:defRPr/>
            </a:pPr>
            <a:r>
              <a:rPr lang="fr-BE" sz="4800">
                <a:solidFill>
                  <a:schemeClr val="bg1"/>
                </a:solidFill>
                <a:latin typeface="Arial" panose="020B0604020202020204" pitchFamily="34" charset="0"/>
                <a:ea typeface="Verdana" panose="020B0604030504040204" pitchFamily="34" charset="0"/>
                <a:cs typeface="Arial" panose="020B0604020202020204" pitchFamily="34" charset="0"/>
              </a:rPr>
              <a:t>How to </a:t>
            </a:r>
            <a:r>
              <a:rPr lang="fr-BE" sz="4800" b="1">
                <a:solidFill>
                  <a:schemeClr val="bg1"/>
                </a:solidFill>
                <a:latin typeface="Arial" panose="020B0604020202020204" pitchFamily="34" charset="0"/>
                <a:ea typeface="Verdana" panose="020B0604030504040204" pitchFamily="34" charset="0"/>
                <a:cs typeface="Arial" panose="020B0604020202020204" pitchFamily="34" charset="0"/>
              </a:rPr>
              <a:t>s</a:t>
            </a:r>
            <a:r>
              <a:rPr lang="en-LU" sz="4800" b="1">
                <a:solidFill>
                  <a:schemeClr val="bg1"/>
                </a:solidFill>
                <a:latin typeface="Arial" panose="020B0604020202020204" pitchFamily="34" charset="0"/>
                <a:ea typeface="Verdana" panose="020B0604030504040204" pitchFamily="34" charset="0"/>
                <a:cs typeface="Arial" panose="020B0604020202020204" pitchFamily="34" charset="0"/>
              </a:rPr>
              <a:t>pot and</a:t>
            </a:r>
            <a:r>
              <a:rPr lang="it-IT" sz="4800" b="1">
                <a:solidFill>
                  <a:schemeClr val="bg1"/>
                </a:solidFill>
                <a:latin typeface="Arial" panose="020B0604020202020204" pitchFamily="34" charset="0"/>
                <a:ea typeface="Verdana" panose="020B0604030504040204" pitchFamily="34" charset="0"/>
                <a:cs typeface="Arial" panose="020B0604020202020204" pitchFamily="34" charset="0"/>
              </a:rPr>
              <a:t> </a:t>
            </a:r>
            <a:r>
              <a:rPr lang="en-LU" sz="4800" b="1">
                <a:solidFill>
                  <a:schemeClr val="bg1"/>
                </a:solidFill>
                <a:latin typeface="Arial" panose="020B0604020202020204" pitchFamily="34" charset="0"/>
                <a:ea typeface="Verdana" panose="020B0604030504040204" pitchFamily="34" charset="0"/>
                <a:cs typeface="Arial" panose="020B0604020202020204" pitchFamily="34" charset="0"/>
              </a:rPr>
              <a:t>fight</a:t>
            </a:r>
            <a:r>
              <a:rPr lang="fr-BE" sz="4800" b="1">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en-LU" sz="48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4" name="Immagine 13">
            <a:extLst>
              <a:ext uri="{FF2B5EF4-FFF2-40B4-BE49-F238E27FC236}">
                <a16:creationId xmlns:a16="http://schemas.microsoft.com/office/drawing/2014/main" id="{4ADA1683-6A2C-B946-ADEC-2FB2E2161E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56630" y="325725"/>
            <a:ext cx="1078740" cy="722866"/>
          </a:xfrm>
          <a:prstGeom prst="rect">
            <a:avLst/>
          </a:prstGeom>
          <a:ln w="28575">
            <a:solidFill>
              <a:srgbClr val="FFFFFF"/>
            </a:solidFill>
          </a:ln>
        </p:spPr>
      </p:pic>
      <p:grpSp>
        <p:nvGrpSpPr>
          <p:cNvPr id="5" name="Group 4"/>
          <p:cNvGrpSpPr/>
          <p:nvPr userDrawn="1"/>
        </p:nvGrpSpPr>
        <p:grpSpPr>
          <a:xfrm>
            <a:off x="-808909" y="123560"/>
            <a:ext cx="4680165" cy="11122249"/>
            <a:chOff x="-808909" y="123560"/>
            <a:chExt cx="4680165" cy="11122249"/>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065" y="853968"/>
              <a:ext cx="2184512" cy="415946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229" y="687158"/>
              <a:ext cx="1952725" cy="377216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0305" y="687158"/>
              <a:ext cx="1193861" cy="408326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909" y="1810784"/>
              <a:ext cx="4524814" cy="9435025"/>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554429">
              <a:off x="3164350" y="123560"/>
              <a:ext cx="706906" cy="815447"/>
            </a:xfrm>
            <a:prstGeom prst="rect">
              <a:avLst/>
            </a:prstGeom>
          </p:spPr>
        </p:pic>
      </p:grpSp>
    </p:spTree>
    <p:extLst>
      <p:ext uri="{BB962C8B-B14F-4D97-AF65-F5344CB8AC3E}">
        <p14:creationId xmlns:p14="http://schemas.microsoft.com/office/powerpoint/2010/main" val="1689531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TITLE SLIDE">
    <p:spTree>
      <p:nvGrpSpPr>
        <p:cNvPr id="1" name=""/>
        <p:cNvGrpSpPr/>
        <p:nvPr/>
      </p:nvGrpSpPr>
      <p:grpSpPr>
        <a:xfrm>
          <a:off x="0" y="0"/>
          <a:ext cx="0" cy="0"/>
          <a:chOff x="0" y="0"/>
          <a:chExt cx="0" cy="0"/>
        </a:xfrm>
      </p:grpSpPr>
      <p:sp>
        <p:nvSpPr>
          <p:cNvPr id="2" name="Rettangolo 12">
            <a:extLst>
              <a:ext uri="{FF2B5EF4-FFF2-40B4-BE49-F238E27FC236}">
                <a16:creationId xmlns:a16="http://schemas.microsoft.com/office/drawing/2014/main" id="{EF50EF8D-A051-0D4F-9D80-4DA99E1BF7D1}"/>
              </a:ext>
            </a:extLst>
          </p:cNvPr>
          <p:cNvSpPr>
            <a:spLocks noChangeAspect="1"/>
          </p:cNvSpPr>
          <p:nvPr userDrawn="1"/>
        </p:nvSpPr>
        <p:spPr>
          <a:xfrm>
            <a:off x="3927612" y="1810784"/>
            <a:ext cx="7284644" cy="1200329"/>
          </a:xfrm>
          <a:prstGeom prst="rect">
            <a:avLst/>
          </a:prstGeom>
        </p:spPr>
        <p:txBody>
          <a:bodyPr wrap="square">
            <a:spAutoFit/>
          </a:bodyPr>
          <a:lstStyle/>
          <a:p>
            <a:pPr lvl="0" defTabSz="457200">
              <a:defRPr/>
            </a:pPr>
            <a:r>
              <a:rPr lang="it-IT" sz="7200" b="1" err="1">
                <a:solidFill>
                  <a:srgbClr val="FFEC00"/>
                </a:solidFill>
                <a:latin typeface="Arial" panose="020B0604020202020204" pitchFamily="34" charset="0"/>
                <a:ea typeface="Verdana" panose="020B0604030504040204" pitchFamily="34" charset="0"/>
                <a:cs typeface="Arial" panose="020B0604020202020204" pitchFamily="34" charset="0"/>
              </a:rPr>
              <a:t>Des</a:t>
            </a:r>
            <a:r>
              <a:rPr lang="it-IT" sz="7200" b="1" err="1">
                <a:solidFill>
                  <a:schemeClr val="bg1"/>
                </a:solidFill>
                <a:latin typeface="Arial" panose="020B0604020202020204" pitchFamily="34" charset="0"/>
                <a:ea typeface="Verdana" panose="020B0604030504040204" pitchFamily="34" charset="0"/>
                <a:cs typeface="Arial" panose="020B0604020202020204" pitchFamily="34" charset="0"/>
              </a:rPr>
              <a:t>information</a:t>
            </a:r>
            <a:r>
              <a:rPr lang="it-IT" sz="7200" b="1">
                <a:solidFill>
                  <a:schemeClr val="bg1"/>
                </a:solidFill>
                <a:latin typeface="Arial" panose="020B0604020202020204" pitchFamily="34" charset="0"/>
                <a:ea typeface="Verdana" panose="020B0604030504040204" pitchFamily="34" charset="0"/>
                <a:cs typeface="Arial" panose="020B0604020202020204" pitchFamily="34" charset="0"/>
              </a:rPr>
              <a:t>: </a:t>
            </a:r>
            <a:endParaRPr lang="en-LU" sz="72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3" name="Rettangolo 11">
            <a:extLst>
              <a:ext uri="{FF2B5EF4-FFF2-40B4-BE49-F238E27FC236}">
                <a16:creationId xmlns:a16="http://schemas.microsoft.com/office/drawing/2014/main" id="{A61DC439-66F6-9F49-9F5A-712CEBB5BEA8}"/>
              </a:ext>
            </a:extLst>
          </p:cNvPr>
          <p:cNvSpPr>
            <a:spLocks noChangeAspect="1"/>
          </p:cNvSpPr>
          <p:nvPr userDrawn="1"/>
        </p:nvSpPr>
        <p:spPr>
          <a:xfrm>
            <a:off x="4013875" y="3345628"/>
            <a:ext cx="7511015" cy="830997"/>
          </a:xfrm>
          <a:prstGeom prst="rect">
            <a:avLst/>
          </a:prstGeom>
        </p:spPr>
        <p:txBody>
          <a:bodyPr wrap="square">
            <a:spAutoFit/>
          </a:bodyPr>
          <a:lstStyle/>
          <a:p>
            <a:pPr>
              <a:defRPr/>
            </a:pPr>
            <a:r>
              <a:rPr lang="fr-BE" sz="4800" err="1">
                <a:solidFill>
                  <a:schemeClr val="bg1"/>
                </a:solidFill>
                <a:latin typeface="Arial" panose="020B0604020202020204" pitchFamily="34" charset="0"/>
                <a:ea typeface="Verdana" panose="020B0604030504040204" pitchFamily="34" charset="0"/>
                <a:cs typeface="Arial" panose="020B0604020202020204" pitchFamily="34" charset="0"/>
              </a:rPr>
              <a:t>Erkennen</a:t>
            </a:r>
            <a:r>
              <a:rPr lang="fr-BE" sz="4800">
                <a:solidFill>
                  <a:schemeClr val="bg1"/>
                </a:solidFill>
                <a:latin typeface="Arial" panose="020B0604020202020204" pitchFamily="34" charset="0"/>
                <a:ea typeface="Verdana" panose="020B0604030504040204" pitchFamily="34" charset="0"/>
                <a:cs typeface="Arial" panose="020B0604020202020204" pitchFamily="34" charset="0"/>
              </a:rPr>
              <a:t> </a:t>
            </a:r>
            <a:r>
              <a:rPr lang="fr-BE" sz="4800" err="1">
                <a:solidFill>
                  <a:schemeClr val="bg1"/>
                </a:solidFill>
                <a:latin typeface="Arial" panose="020B0604020202020204" pitchFamily="34" charset="0"/>
                <a:ea typeface="Verdana" panose="020B0604030504040204" pitchFamily="34" charset="0"/>
                <a:cs typeface="Arial" panose="020B0604020202020204" pitchFamily="34" charset="0"/>
              </a:rPr>
              <a:t>und</a:t>
            </a:r>
            <a:r>
              <a:rPr lang="fr-BE" sz="4800">
                <a:solidFill>
                  <a:schemeClr val="bg1"/>
                </a:solidFill>
                <a:latin typeface="Arial" panose="020B0604020202020204" pitchFamily="34" charset="0"/>
                <a:ea typeface="Verdana" panose="020B0604030504040204" pitchFamily="34" charset="0"/>
                <a:cs typeface="Arial" panose="020B0604020202020204" pitchFamily="34" charset="0"/>
              </a:rPr>
              <a:t> </a:t>
            </a:r>
            <a:r>
              <a:rPr lang="fr-BE" sz="4800" err="1">
                <a:solidFill>
                  <a:schemeClr val="bg1"/>
                </a:solidFill>
                <a:latin typeface="Arial" panose="020B0604020202020204" pitchFamily="34" charset="0"/>
                <a:ea typeface="Verdana" panose="020B0604030504040204" pitchFamily="34" charset="0"/>
                <a:cs typeface="Arial" panose="020B0604020202020204" pitchFamily="34" charset="0"/>
              </a:rPr>
              <a:t>bekämpfen</a:t>
            </a:r>
            <a:endParaRPr lang="en-LU" sz="4800"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4" name="Immagine 13">
            <a:extLst>
              <a:ext uri="{FF2B5EF4-FFF2-40B4-BE49-F238E27FC236}">
                <a16:creationId xmlns:a16="http://schemas.microsoft.com/office/drawing/2014/main" id="{4ADA1683-6A2C-B946-ADEC-2FB2E2161E5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56630" y="325725"/>
            <a:ext cx="1078740" cy="722866"/>
          </a:xfrm>
          <a:prstGeom prst="rect">
            <a:avLst/>
          </a:prstGeom>
          <a:ln w="28575">
            <a:solidFill>
              <a:srgbClr val="FFFFFF"/>
            </a:solidFill>
          </a:ln>
        </p:spPr>
      </p:pic>
      <p:grpSp>
        <p:nvGrpSpPr>
          <p:cNvPr id="5" name="Group 4"/>
          <p:cNvGrpSpPr/>
          <p:nvPr userDrawn="1"/>
        </p:nvGrpSpPr>
        <p:grpSpPr>
          <a:xfrm>
            <a:off x="-808909" y="123560"/>
            <a:ext cx="4680165" cy="11122249"/>
            <a:chOff x="-808909" y="123560"/>
            <a:chExt cx="4680165" cy="11122249"/>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81065" y="853968"/>
              <a:ext cx="2184512" cy="4159464"/>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229" y="687158"/>
              <a:ext cx="1952725" cy="3772168"/>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10305" y="687158"/>
              <a:ext cx="1193861" cy="408326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8909" y="1810784"/>
              <a:ext cx="4524814" cy="9435025"/>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554429">
              <a:off x="3164350" y="123560"/>
              <a:ext cx="706906" cy="815447"/>
            </a:xfrm>
            <a:prstGeom prst="rect">
              <a:avLst/>
            </a:prstGeom>
          </p:spPr>
        </p:pic>
      </p:grpSp>
    </p:spTree>
    <p:extLst>
      <p:ext uri="{BB962C8B-B14F-4D97-AF65-F5344CB8AC3E}">
        <p14:creationId xmlns:p14="http://schemas.microsoft.com/office/powerpoint/2010/main" val="3726985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2"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
        <p:nvSpPr>
          <p:cNvPr id="4"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2551521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100">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239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ITH FOOT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defRPr>
            </a:lvl1pPr>
          </a:lstStyle>
          <a:p>
            <a:fld id="{9CE6752D-52F6-6649-AA7C-289B42815F2C}" type="datetimeFigureOut">
              <a:rPr lang="it-IT" smtClean="0"/>
              <a:pPr/>
              <a:t>24/05/2024</a:t>
            </a:fld>
            <a:endParaRPr lang="it-IT"/>
          </a:p>
        </p:txBody>
      </p:sp>
      <p:sp>
        <p:nvSpPr>
          <p:cNvPr id="3" name="Footer Placeholder 2"/>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it-IT"/>
          </a:p>
        </p:txBody>
      </p:sp>
      <p:sp>
        <p:nvSpPr>
          <p:cNvPr id="4" name="Slide Number Placeholder 3"/>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defRPr>
            </a:lvl1pPr>
          </a:lstStyle>
          <a:p>
            <a:fld id="{4001B1DA-92F2-0744-842C-6CD622A90965}" type="slidenum">
              <a:rPr lang="it-IT" smtClean="0"/>
              <a:pPr/>
              <a:t>‹#›</a:t>
            </a:fld>
            <a:endParaRPr lang="it-IT"/>
          </a:p>
        </p:txBody>
      </p:sp>
      <p:pic>
        <p:nvPicPr>
          <p:cNvPr id="6" name="Immagine 3">
            <a:extLst>
              <a:ext uri="{FF2B5EF4-FFF2-40B4-BE49-F238E27FC236}">
                <a16:creationId xmlns:a16="http://schemas.microsoft.com/office/drawing/2014/main" id="{5F1B83AE-3636-2481-6A14-5DF91C8595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Tree>
    <p:extLst>
      <p:ext uri="{BB962C8B-B14F-4D97-AF65-F5344CB8AC3E}">
        <p14:creationId xmlns:p14="http://schemas.microsoft.com/office/powerpoint/2010/main" val="438816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SSON PLAN">
    <p:spTree>
      <p:nvGrpSpPr>
        <p:cNvPr id="1" name=""/>
        <p:cNvGrpSpPr/>
        <p:nvPr/>
      </p:nvGrpSpPr>
      <p:grpSpPr>
        <a:xfrm>
          <a:off x="0" y="0"/>
          <a:ext cx="0" cy="0"/>
          <a:chOff x="0" y="0"/>
          <a:chExt cx="0" cy="0"/>
        </a:xfrm>
      </p:grpSpPr>
      <p:sp>
        <p:nvSpPr>
          <p:cNvPr id="2" name="Rectangle 1"/>
          <p:cNvSpPr/>
          <p:nvPr userDrawn="1"/>
        </p:nvSpPr>
        <p:spPr>
          <a:xfrm>
            <a:off x="6035225" y="0"/>
            <a:ext cx="6156775" cy="6858000"/>
          </a:xfrm>
          <a:prstGeom prst="rect">
            <a:avLst/>
          </a:prstGeom>
          <a:gradFill>
            <a:gsLst>
              <a:gs pos="0">
                <a:srgbClr val="101072"/>
              </a:gs>
              <a:gs pos="46000">
                <a:srgbClr val="0C0C58"/>
              </a:gs>
              <a:gs pos="100000">
                <a:srgbClr val="152B4F"/>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3">
            <a:extLst>
              <a:ext uri="{FF2B5EF4-FFF2-40B4-BE49-F238E27FC236}">
                <a16:creationId xmlns:a16="http://schemas.microsoft.com/office/drawing/2014/main" id="{A95CB768-113F-3E49-A5A1-DC102D7AF8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2253" y="703059"/>
            <a:ext cx="3112812" cy="1830510"/>
          </a:xfrm>
          <a:prstGeom prst="rect">
            <a:avLst/>
          </a:prstGeom>
        </p:spPr>
      </p:pic>
      <p:sp>
        <p:nvSpPr>
          <p:cNvPr id="4" name="Rectangle 3"/>
          <p:cNvSpPr/>
          <p:nvPr userDrawn="1"/>
        </p:nvSpPr>
        <p:spPr>
          <a:xfrm>
            <a:off x="6674314" y="421540"/>
            <a:ext cx="1531188" cy="369332"/>
          </a:xfrm>
          <a:prstGeom prst="rect">
            <a:avLst/>
          </a:prstGeom>
        </p:spPr>
        <p:txBody>
          <a:bodyPr wrap="none">
            <a:spAutoFit/>
          </a:bodyPr>
          <a:lstStyle/>
          <a:p>
            <a:r>
              <a:rPr lang="it-IT" b="1">
                <a:solidFill>
                  <a:schemeClr val="bg1"/>
                </a:solidFill>
                <a:latin typeface="Arial" panose="020B0604020202020204" pitchFamily="34" charset="0"/>
                <a:ea typeface="Verdana" panose="020B0604030504040204" pitchFamily="34" charset="0"/>
                <a:cs typeface="Arial" panose="020B0604020202020204" pitchFamily="34" charset="0"/>
              </a:rPr>
              <a:t>Lesson plan</a:t>
            </a:r>
            <a:endParaRPr lang="en-US"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60" y="1927002"/>
            <a:ext cx="2714765" cy="4346798"/>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63631" y="900954"/>
            <a:ext cx="2750055" cy="1434720"/>
          </a:xfrm>
          <a:prstGeom prst="rect">
            <a:avLst/>
          </a:prstGeom>
        </p:spPr>
      </p:pic>
      <p:pic>
        <p:nvPicPr>
          <p:cNvPr id="14" name="Pictur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79868" y="1762762"/>
            <a:ext cx="2578494" cy="2839383"/>
          </a:xfrm>
          <a:prstGeom prst="rect">
            <a:avLst/>
          </a:prstGeom>
        </p:spPr>
      </p:pic>
    </p:spTree>
    <p:extLst>
      <p:ext uri="{BB962C8B-B14F-4D97-AF65-F5344CB8AC3E}">
        <p14:creationId xmlns:p14="http://schemas.microsoft.com/office/powerpoint/2010/main" val="2996807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PLIT">
    <p:spTree>
      <p:nvGrpSpPr>
        <p:cNvPr id="1" name=""/>
        <p:cNvGrpSpPr/>
        <p:nvPr/>
      </p:nvGrpSpPr>
      <p:grpSpPr>
        <a:xfrm>
          <a:off x="0" y="0"/>
          <a:ext cx="0" cy="0"/>
          <a:chOff x="0" y="0"/>
          <a:chExt cx="0" cy="0"/>
        </a:xfrm>
      </p:grpSpPr>
      <p:sp>
        <p:nvSpPr>
          <p:cNvPr id="2" name="Rectangle 1"/>
          <p:cNvSpPr/>
          <p:nvPr userDrawn="1"/>
        </p:nvSpPr>
        <p:spPr>
          <a:xfrm>
            <a:off x="6035225" y="0"/>
            <a:ext cx="6156775" cy="6858000"/>
          </a:xfrm>
          <a:prstGeom prst="rect">
            <a:avLst/>
          </a:prstGeom>
          <a:gradFill>
            <a:gsLst>
              <a:gs pos="0">
                <a:srgbClr val="101072"/>
              </a:gs>
              <a:gs pos="46000">
                <a:srgbClr val="0C0C58"/>
              </a:gs>
              <a:gs pos="100000">
                <a:srgbClr val="152B4F"/>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79551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BBLES TITLE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3377513" y="2499352"/>
            <a:ext cx="4839730" cy="627765"/>
          </a:xfrm>
          <a:prstGeom prst="roundRect">
            <a:avLst>
              <a:gd name="adj" fmla="val 50000"/>
            </a:avLst>
          </a:prstGeom>
          <a:noFill/>
          <a:ln w="25400">
            <a:solidFill>
              <a:srgbClr val="AAFAC8"/>
            </a:solidFill>
          </a:ln>
        </p:spPr>
        <p:txBody>
          <a:bodyPr tIns="0" bIns="0" anchor="ctr" anchorCtr="0">
            <a:noAutofit/>
          </a:bodyPr>
          <a:lstStyle>
            <a:lvl1pPr marL="0" indent="0" algn="ctr">
              <a:buNone/>
              <a:defRPr lang="it-IT" sz="1800" b="1" kern="1200" baseline="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THE TEXT</a:t>
            </a:r>
          </a:p>
        </p:txBody>
      </p:sp>
      <p:sp>
        <p:nvSpPr>
          <p:cNvPr id="6" name="Sottotitolo 2">
            <a:extLst>
              <a:ext uri="{FF2B5EF4-FFF2-40B4-BE49-F238E27FC236}">
                <a16:creationId xmlns:a16="http://schemas.microsoft.com/office/drawing/2014/main" id="{CBA8EF59-EB6A-B448-9582-FF55E4F4AE5F}"/>
              </a:ext>
            </a:extLst>
          </p:cNvPr>
          <p:cNvSpPr txBox="1">
            <a:spLocks/>
          </p:cNvSpPr>
          <p:nvPr userDrawn="1"/>
        </p:nvSpPr>
        <p:spPr>
          <a:xfrm>
            <a:off x="3377513" y="3924740"/>
            <a:ext cx="4839730" cy="627765"/>
          </a:xfrm>
          <a:prstGeom prst="roundRect">
            <a:avLst>
              <a:gd name="adj" fmla="val 50000"/>
            </a:avLst>
          </a:prstGeom>
          <a:noFill/>
          <a:ln w="25400">
            <a:solidFill>
              <a:srgbClr val="FF0037"/>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sp>
        <p:nvSpPr>
          <p:cNvPr id="7" name="Sottotitolo 2">
            <a:extLst>
              <a:ext uri="{FF2B5EF4-FFF2-40B4-BE49-F238E27FC236}">
                <a16:creationId xmlns:a16="http://schemas.microsoft.com/office/drawing/2014/main" id="{CBA8EF59-EB6A-B448-9582-FF55E4F4AE5F}"/>
              </a:ext>
            </a:extLst>
          </p:cNvPr>
          <p:cNvSpPr txBox="1">
            <a:spLocks/>
          </p:cNvSpPr>
          <p:nvPr userDrawn="1"/>
        </p:nvSpPr>
        <p:spPr>
          <a:xfrm>
            <a:off x="3377513" y="5350128"/>
            <a:ext cx="4839730" cy="627765"/>
          </a:xfrm>
          <a:prstGeom prst="roundRect">
            <a:avLst>
              <a:gd name="adj" fmla="val 50000"/>
            </a:avLst>
          </a:prstGeom>
          <a:noFill/>
          <a:ln w="25400">
            <a:solidFill>
              <a:srgbClr val="FFFF00"/>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smtClean="0">
                <a:solidFill>
                  <a:srgbClr val="FFFF00"/>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sp>
        <p:nvSpPr>
          <p:cNvPr id="8" name="Sottotitolo 2">
            <a:extLst>
              <a:ext uri="{FF2B5EF4-FFF2-40B4-BE49-F238E27FC236}">
                <a16:creationId xmlns:a16="http://schemas.microsoft.com/office/drawing/2014/main" id="{CBA8EF59-EB6A-B448-9582-FF55E4F4AE5F}"/>
              </a:ext>
            </a:extLst>
          </p:cNvPr>
          <p:cNvSpPr txBox="1">
            <a:spLocks/>
          </p:cNvSpPr>
          <p:nvPr userDrawn="1"/>
        </p:nvSpPr>
        <p:spPr>
          <a:xfrm>
            <a:off x="3377513" y="1158893"/>
            <a:ext cx="4839730" cy="627765"/>
          </a:xfrm>
          <a:prstGeom prst="roundRect">
            <a:avLst>
              <a:gd name="adj" fmla="val 50000"/>
            </a:avLst>
          </a:prstGeom>
          <a:noFill/>
          <a:ln w="25400">
            <a:solidFill>
              <a:schemeClr val="bg1"/>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baseline="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pic>
        <p:nvPicPr>
          <p:cNvPr id="3" name="Immagine 3">
            <a:extLst>
              <a:ext uri="{FF2B5EF4-FFF2-40B4-BE49-F238E27FC236}">
                <a16:creationId xmlns:a16="http://schemas.microsoft.com/office/drawing/2014/main" id="{6D196764-0560-61E5-0951-8B6B9A3856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Tree>
    <p:extLst>
      <p:ext uri="{BB962C8B-B14F-4D97-AF65-F5344CB8AC3E}">
        <p14:creationId xmlns:p14="http://schemas.microsoft.com/office/powerpoint/2010/main" val="8049957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6" name="Segnaposto risorsa multimediale 5">
            <a:extLst>
              <a:ext uri="{FF2B5EF4-FFF2-40B4-BE49-F238E27FC236}">
                <a16:creationId xmlns:a16="http://schemas.microsoft.com/office/drawing/2014/main" id="{7E825C6E-0BC9-D14C-9906-58EEC9A276C9}"/>
              </a:ext>
            </a:extLst>
          </p:cNvPr>
          <p:cNvSpPr>
            <a:spLocks noGrp="1"/>
          </p:cNvSpPr>
          <p:nvPr>
            <p:ph type="media" sz="quarter" idx="10" hasCustomPrompt="1"/>
          </p:nvPr>
        </p:nvSpPr>
        <p:spPr>
          <a:xfrm>
            <a:off x="2039125" y="966077"/>
            <a:ext cx="8113749" cy="4491620"/>
          </a:xfrm>
          <a:solidFill>
            <a:schemeClr val="bg2">
              <a:lumMod val="25000"/>
            </a:schemeClr>
          </a:solidFill>
        </p:spPr>
        <p:txBody>
          <a:bodyPr lIns="0" tIns="540000" rIns="0" bIns="0"/>
          <a:lstStyle>
            <a:lvl1pPr algn="ctr">
              <a:buNone/>
              <a:defRPr sz="1200">
                <a:solidFill>
                  <a:schemeClr val="bg1"/>
                </a:solidFill>
                <a:latin typeface="Arial" panose="020B0604020202020204" pitchFamily="34" charset="0"/>
                <a:cs typeface="Arial" panose="020B0604020202020204" pitchFamily="34" charset="0"/>
              </a:defRPr>
            </a:lvl1pPr>
          </a:lstStyle>
          <a:p>
            <a:r>
              <a:rPr lang="it-IT"/>
              <a:t>MOVIE LINK</a:t>
            </a:r>
          </a:p>
        </p:txBody>
      </p:sp>
      <p:sp>
        <p:nvSpPr>
          <p:cNvPr id="7" name="Titolo 1">
            <a:extLst>
              <a:ext uri="{FF2B5EF4-FFF2-40B4-BE49-F238E27FC236}">
                <a16:creationId xmlns:a16="http://schemas.microsoft.com/office/drawing/2014/main" id="{B7B9B3B4-5F21-F142-8591-ACB113FA9B69}"/>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pic>
        <p:nvPicPr>
          <p:cNvPr id="8"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59262" y="5628026"/>
            <a:ext cx="917751" cy="614987"/>
          </a:xfrm>
          <a:prstGeom prst="rect">
            <a:avLst/>
          </a:prstGeom>
          <a:ln w="28575">
            <a:solidFill>
              <a:schemeClr val="bg1"/>
            </a:solidFill>
          </a:ln>
        </p:spPr>
      </p:pic>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2039125" y="5615248"/>
            <a:ext cx="2739063" cy="627765"/>
          </a:xfrm>
          <a:prstGeom prst="roundRect">
            <a:avLst>
              <a:gd name="adj" fmla="val 50000"/>
            </a:avLst>
          </a:prstGeom>
          <a:noFill/>
          <a:ln w="25400">
            <a:solidFill>
              <a:schemeClr val="bg1"/>
            </a:solidFill>
          </a:ln>
        </p:spPr>
        <p:txBody>
          <a:bodyPr tIns="0" bIns="0" anchor="ctr" anchorCtr="0">
            <a:noAutofit/>
          </a:bodyPr>
          <a:lstStyle>
            <a:lvl1pPr marL="0" indent="0" algn="ctr">
              <a:buNone/>
              <a:defRPr lang="it-IT" sz="1800" b="1" kern="1200" baseline="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VIDEO TITLE</a:t>
            </a:r>
          </a:p>
        </p:txBody>
      </p:sp>
    </p:spTree>
    <p:extLst>
      <p:ext uri="{BB962C8B-B14F-4D97-AF65-F5344CB8AC3E}">
        <p14:creationId xmlns:p14="http://schemas.microsoft.com/office/powerpoint/2010/main" val="423761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FLAG">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8C1F7C30-42D3-2146-A4B9-3A051DE9E0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56630" y="3067567"/>
            <a:ext cx="1078740" cy="722866"/>
          </a:xfrm>
          <a:prstGeom prst="rect">
            <a:avLst/>
          </a:prstGeom>
          <a:ln w="28575">
            <a:solidFill>
              <a:srgbClr val="FFFFFF"/>
            </a:solidFill>
          </a:ln>
        </p:spPr>
      </p:pic>
    </p:spTree>
    <p:extLst>
      <p:ext uri="{BB962C8B-B14F-4D97-AF65-F5344CB8AC3E}">
        <p14:creationId xmlns:p14="http://schemas.microsoft.com/office/powerpoint/2010/main" val="1634564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728098" y="2736190"/>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HIGHLIGHT</a:t>
            </a:r>
          </a:p>
        </p:txBody>
      </p:sp>
      <p:sp>
        <p:nvSpPr>
          <p:cNvPr id="19" name="Segnaposto testo 2">
            <a:extLst>
              <a:ext uri="{FF2B5EF4-FFF2-40B4-BE49-F238E27FC236}">
                <a16:creationId xmlns:a16="http://schemas.microsoft.com/office/drawing/2014/main" id="{5B15DFE0-EEB8-F745-8092-61CADA895199}"/>
              </a:ext>
            </a:extLst>
          </p:cNvPr>
          <p:cNvSpPr>
            <a:spLocks noGrp="1"/>
          </p:cNvSpPr>
          <p:nvPr>
            <p:ph type="body" idx="10" hasCustomPrompt="1"/>
          </p:nvPr>
        </p:nvSpPr>
        <p:spPr>
          <a:xfrm>
            <a:off x="828065" y="3627789"/>
            <a:ext cx="5232766" cy="424732"/>
          </a:xfrm>
        </p:spPr>
        <p:txBody>
          <a:bodyPr wrap="square" anchor="b">
            <a:spAutoFit/>
          </a:bodyPr>
          <a:lstStyle>
            <a:lvl1pPr marL="0" indent="0">
              <a:buNone/>
              <a:defRPr sz="2400" b="1" i="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TITLE TEXT</a:t>
            </a:r>
          </a:p>
        </p:txBody>
      </p:sp>
      <p:sp>
        <p:nvSpPr>
          <p:cNvPr id="20" name="Segnaposto testo 2">
            <a:extLst>
              <a:ext uri="{FF2B5EF4-FFF2-40B4-BE49-F238E27FC236}">
                <a16:creationId xmlns:a16="http://schemas.microsoft.com/office/drawing/2014/main" id="{EC9BFAC6-8F72-5C4D-8FE5-90041169966D}"/>
              </a:ext>
            </a:extLst>
          </p:cNvPr>
          <p:cNvSpPr>
            <a:spLocks noGrp="1"/>
          </p:cNvSpPr>
          <p:nvPr>
            <p:ph type="body" idx="11" hasCustomPrompt="1"/>
          </p:nvPr>
        </p:nvSpPr>
        <p:spPr>
          <a:xfrm>
            <a:off x="839788" y="4345825"/>
            <a:ext cx="5232766" cy="341632"/>
          </a:xfrm>
        </p:spPr>
        <p:txBody>
          <a:bodyPr wrap="square" anchor="b">
            <a:spAutoFit/>
          </a:bodyPr>
          <a:lstStyle>
            <a:lvl1pPr marL="0" indent="0">
              <a:buNone/>
              <a:defRPr sz="1800" b="0" i="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Body text</a:t>
            </a:r>
          </a:p>
        </p:txBody>
      </p:sp>
      <p:sp>
        <p:nvSpPr>
          <p:cNvPr id="21" name="Segnaposto testo 2">
            <a:extLst>
              <a:ext uri="{FF2B5EF4-FFF2-40B4-BE49-F238E27FC236}">
                <a16:creationId xmlns:a16="http://schemas.microsoft.com/office/drawing/2014/main" id="{C9B66D31-74EB-7C44-919D-DC842B11A99B}"/>
              </a:ext>
            </a:extLst>
          </p:cNvPr>
          <p:cNvSpPr>
            <a:spLocks noGrp="1"/>
          </p:cNvSpPr>
          <p:nvPr>
            <p:ph type="body" idx="12" hasCustomPrompt="1"/>
          </p:nvPr>
        </p:nvSpPr>
        <p:spPr>
          <a:xfrm>
            <a:off x="839788" y="5048454"/>
            <a:ext cx="5232766" cy="341632"/>
          </a:xfrm>
        </p:spPr>
        <p:txBody>
          <a:bodyPr wrap="square" anchor="b">
            <a:spAutoFit/>
          </a:bodyPr>
          <a:lstStyle>
            <a:lvl1pPr marL="0" indent="0">
              <a:buNone/>
              <a:defRPr sz="1800" b="0" i="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Body text</a:t>
            </a:r>
          </a:p>
        </p:txBody>
      </p:sp>
      <p:sp>
        <p:nvSpPr>
          <p:cNvPr id="23" name="Segnaposto testo 2">
            <a:extLst>
              <a:ext uri="{FF2B5EF4-FFF2-40B4-BE49-F238E27FC236}">
                <a16:creationId xmlns:a16="http://schemas.microsoft.com/office/drawing/2014/main" id="{5D00DBB4-5A84-D34E-9ADC-C782B5C2F9ED}"/>
              </a:ext>
            </a:extLst>
          </p:cNvPr>
          <p:cNvSpPr>
            <a:spLocks noGrp="1"/>
          </p:cNvSpPr>
          <p:nvPr>
            <p:ph type="body" idx="13" hasCustomPrompt="1"/>
          </p:nvPr>
        </p:nvSpPr>
        <p:spPr>
          <a:xfrm>
            <a:off x="828065" y="1275271"/>
            <a:ext cx="5232766" cy="1200329"/>
          </a:xfrm>
        </p:spPr>
        <p:txBody>
          <a:bodyPr wrap="square" anchor="b">
            <a:spAutoFit/>
          </a:bodyPr>
          <a:lstStyle>
            <a:lvl1pPr marL="0" indent="0">
              <a:buNone/>
              <a:defRPr sz="8000" b="1" i="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Big </a:t>
            </a:r>
            <a:r>
              <a:rPr lang="it-IT" err="1"/>
              <a:t>title</a:t>
            </a:r>
            <a:endParaRPr lang="it-IT"/>
          </a:p>
        </p:txBody>
      </p:sp>
      <p:pic>
        <p:nvPicPr>
          <p:cNvPr id="4" name="Immagine 3">
            <a:extLst>
              <a:ext uri="{FF2B5EF4-FFF2-40B4-BE49-F238E27FC236}">
                <a16:creationId xmlns:a16="http://schemas.microsoft.com/office/drawing/2014/main" id="{7253C90A-BF97-99A3-54EC-620F69A586F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Tree>
    <p:extLst>
      <p:ext uri="{BB962C8B-B14F-4D97-AF65-F5344CB8AC3E}">
        <p14:creationId xmlns:p14="http://schemas.microsoft.com/office/powerpoint/2010/main" val="3698224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pic>
        <p:nvPicPr>
          <p:cNvPr id="2"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
        <p:nvSpPr>
          <p:cNvPr id="4"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spTree>
    <p:extLst>
      <p:ext uri="{BB962C8B-B14F-4D97-AF65-F5344CB8AC3E}">
        <p14:creationId xmlns:p14="http://schemas.microsoft.com/office/powerpoint/2010/main" val="2906173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100">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6226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WITH FOOTER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latin typeface="Verdana" panose="020B0604030504040204" pitchFamily="34" charset="0"/>
                <a:ea typeface="Verdana" panose="020B0604030504040204" pitchFamily="34" charset="0"/>
              </a:defRPr>
            </a:lvl1pPr>
          </a:lstStyle>
          <a:p>
            <a:fld id="{9CE6752D-52F6-6649-AA7C-289B42815F2C}" type="datetimeFigureOut">
              <a:rPr lang="it-IT" smtClean="0"/>
              <a:pPr/>
              <a:t>24/05/2024</a:t>
            </a:fld>
            <a:endParaRPr lang="it-IT"/>
          </a:p>
        </p:txBody>
      </p:sp>
      <p:sp>
        <p:nvSpPr>
          <p:cNvPr id="3" name="Footer Placeholder 2"/>
          <p:cNvSpPr>
            <a:spLocks noGrp="1"/>
          </p:cNvSpPr>
          <p:nvPr>
            <p:ph type="ftr" sz="quarter" idx="11"/>
          </p:nvPr>
        </p:nvSpPr>
        <p:spPr/>
        <p:txBody>
          <a:bodyPr/>
          <a:lstStyle>
            <a:lvl1pPr>
              <a:defRPr>
                <a:solidFill>
                  <a:schemeClr val="bg1"/>
                </a:solidFill>
                <a:latin typeface="Verdana" panose="020B0604030504040204" pitchFamily="34" charset="0"/>
                <a:ea typeface="Verdana" panose="020B0604030504040204" pitchFamily="34" charset="0"/>
              </a:defRPr>
            </a:lvl1pPr>
          </a:lstStyle>
          <a:p>
            <a:endParaRPr lang="it-IT"/>
          </a:p>
        </p:txBody>
      </p:sp>
      <p:sp>
        <p:nvSpPr>
          <p:cNvPr id="4" name="Slide Number Placeholder 3"/>
          <p:cNvSpPr>
            <a:spLocks noGrp="1"/>
          </p:cNvSpPr>
          <p:nvPr>
            <p:ph type="sldNum" sz="quarter" idx="12"/>
          </p:nvPr>
        </p:nvSpPr>
        <p:spPr/>
        <p:txBody>
          <a:bodyPr/>
          <a:lstStyle>
            <a:lvl1pPr>
              <a:defRPr>
                <a:solidFill>
                  <a:schemeClr val="bg1"/>
                </a:solidFill>
                <a:latin typeface="Verdana" panose="020B0604030504040204" pitchFamily="34" charset="0"/>
                <a:ea typeface="Verdana" panose="020B0604030504040204" pitchFamily="34" charset="0"/>
              </a:defRPr>
            </a:lvl1pPr>
          </a:lstStyle>
          <a:p>
            <a:fld id="{4001B1DA-92F2-0744-842C-6CD622A90965}" type="slidenum">
              <a:rPr lang="it-IT" smtClean="0"/>
              <a:pPr/>
              <a:t>‹#›</a:t>
            </a:fld>
            <a:endParaRPr lang="it-IT"/>
          </a:p>
        </p:txBody>
      </p:sp>
      <p:pic>
        <p:nvPicPr>
          <p:cNvPr id="6" name="Immagine 3">
            <a:extLst>
              <a:ext uri="{FF2B5EF4-FFF2-40B4-BE49-F238E27FC236}">
                <a16:creationId xmlns:a16="http://schemas.microsoft.com/office/drawing/2014/main" id="{5F1B83AE-3636-2481-6A14-5DF91C8595D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Tree>
    <p:extLst>
      <p:ext uri="{BB962C8B-B14F-4D97-AF65-F5344CB8AC3E}">
        <p14:creationId xmlns:p14="http://schemas.microsoft.com/office/powerpoint/2010/main" val="21922218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SSON PLAN">
    <p:spTree>
      <p:nvGrpSpPr>
        <p:cNvPr id="1" name=""/>
        <p:cNvGrpSpPr/>
        <p:nvPr/>
      </p:nvGrpSpPr>
      <p:grpSpPr>
        <a:xfrm>
          <a:off x="0" y="0"/>
          <a:ext cx="0" cy="0"/>
          <a:chOff x="0" y="0"/>
          <a:chExt cx="0" cy="0"/>
        </a:xfrm>
      </p:grpSpPr>
      <p:sp>
        <p:nvSpPr>
          <p:cNvPr id="2" name="Rectangle 1"/>
          <p:cNvSpPr/>
          <p:nvPr userDrawn="1"/>
        </p:nvSpPr>
        <p:spPr>
          <a:xfrm>
            <a:off x="6035225" y="0"/>
            <a:ext cx="6156775" cy="6858000"/>
          </a:xfrm>
          <a:prstGeom prst="rect">
            <a:avLst/>
          </a:prstGeom>
          <a:gradFill>
            <a:gsLst>
              <a:gs pos="0">
                <a:srgbClr val="101072"/>
              </a:gs>
              <a:gs pos="46000">
                <a:srgbClr val="0C0C58"/>
              </a:gs>
              <a:gs pos="100000">
                <a:srgbClr val="152B4F"/>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3">
            <a:extLst>
              <a:ext uri="{FF2B5EF4-FFF2-40B4-BE49-F238E27FC236}">
                <a16:creationId xmlns:a16="http://schemas.microsoft.com/office/drawing/2014/main" id="{A95CB768-113F-3E49-A5A1-DC102D7AF8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582253" y="703059"/>
            <a:ext cx="3112812" cy="1830510"/>
          </a:xfrm>
          <a:prstGeom prst="rect">
            <a:avLst/>
          </a:prstGeom>
        </p:spPr>
      </p:pic>
      <p:sp>
        <p:nvSpPr>
          <p:cNvPr id="4" name="Rectangle 3"/>
          <p:cNvSpPr/>
          <p:nvPr userDrawn="1"/>
        </p:nvSpPr>
        <p:spPr>
          <a:xfrm>
            <a:off x="6674314" y="421540"/>
            <a:ext cx="1531188" cy="369332"/>
          </a:xfrm>
          <a:prstGeom prst="rect">
            <a:avLst/>
          </a:prstGeom>
        </p:spPr>
        <p:txBody>
          <a:bodyPr wrap="none">
            <a:spAutoFit/>
          </a:bodyPr>
          <a:lstStyle/>
          <a:p>
            <a:r>
              <a:rPr lang="it-IT" b="1">
                <a:solidFill>
                  <a:schemeClr val="bg1"/>
                </a:solidFill>
                <a:latin typeface="Arial" panose="020B0604020202020204" pitchFamily="34" charset="0"/>
                <a:ea typeface="Verdana" panose="020B0604030504040204" pitchFamily="34" charset="0"/>
                <a:cs typeface="Arial" panose="020B0604020202020204" pitchFamily="34" charset="0"/>
              </a:rPr>
              <a:t>Lesson plan</a:t>
            </a:r>
            <a:endParaRPr lang="en-US" b="1">
              <a:solidFill>
                <a:schemeClr val="bg1"/>
              </a:solidFill>
              <a:latin typeface="Arial" panose="020B0604020202020204" pitchFamily="34" charset="0"/>
              <a:ea typeface="Verdana" panose="020B0604030504040204" pitchFamily="34" charset="0"/>
              <a:cs typeface="Arial" panose="020B0604020202020204" pitchFamily="34" charset="0"/>
            </a:endParaRPr>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77660" y="1927002"/>
            <a:ext cx="2714765" cy="4346798"/>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763631" y="900954"/>
            <a:ext cx="2750055" cy="1434720"/>
          </a:xfrm>
          <a:prstGeom prst="rect">
            <a:avLst/>
          </a:prstGeom>
        </p:spPr>
      </p:pic>
      <p:pic>
        <p:nvPicPr>
          <p:cNvPr id="14" name="Picture 13"/>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179868" y="1762762"/>
            <a:ext cx="2578494" cy="2839383"/>
          </a:xfrm>
          <a:prstGeom prst="rect">
            <a:avLst/>
          </a:prstGeom>
        </p:spPr>
      </p:pic>
    </p:spTree>
    <p:extLst>
      <p:ext uri="{BB962C8B-B14F-4D97-AF65-F5344CB8AC3E}">
        <p14:creationId xmlns:p14="http://schemas.microsoft.com/office/powerpoint/2010/main" val="2590164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PLIT">
    <p:spTree>
      <p:nvGrpSpPr>
        <p:cNvPr id="1" name=""/>
        <p:cNvGrpSpPr/>
        <p:nvPr/>
      </p:nvGrpSpPr>
      <p:grpSpPr>
        <a:xfrm>
          <a:off x="0" y="0"/>
          <a:ext cx="0" cy="0"/>
          <a:chOff x="0" y="0"/>
          <a:chExt cx="0" cy="0"/>
        </a:xfrm>
      </p:grpSpPr>
      <p:sp>
        <p:nvSpPr>
          <p:cNvPr id="2" name="Rectangle 1"/>
          <p:cNvSpPr/>
          <p:nvPr userDrawn="1"/>
        </p:nvSpPr>
        <p:spPr>
          <a:xfrm>
            <a:off x="6035225" y="0"/>
            <a:ext cx="6156775" cy="6858000"/>
          </a:xfrm>
          <a:prstGeom prst="rect">
            <a:avLst/>
          </a:prstGeom>
          <a:gradFill>
            <a:gsLst>
              <a:gs pos="0">
                <a:srgbClr val="101072"/>
              </a:gs>
              <a:gs pos="46000">
                <a:srgbClr val="0C0C58"/>
              </a:gs>
              <a:gs pos="100000">
                <a:srgbClr val="152B4F"/>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98668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BBLES TITLE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3377513" y="2499352"/>
            <a:ext cx="4839730" cy="627765"/>
          </a:xfrm>
          <a:prstGeom prst="roundRect">
            <a:avLst>
              <a:gd name="adj" fmla="val 50000"/>
            </a:avLst>
          </a:prstGeom>
          <a:noFill/>
          <a:ln w="25400">
            <a:solidFill>
              <a:srgbClr val="AAFAC8"/>
            </a:solidFill>
          </a:ln>
        </p:spPr>
        <p:txBody>
          <a:bodyPr tIns="0" bIns="0" anchor="ctr" anchorCtr="0">
            <a:noAutofit/>
          </a:bodyPr>
          <a:lstStyle>
            <a:lvl1pPr marL="0" indent="0" algn="ctr">
              <a:buNone/>
              <a:defRPr lang="it-IT" sz="1800" b="1" kern="1200" baseline="0" smtClean="0">
                <a:solidFill>
                  <a:schemeClr val="bg1"/>
                </a:solidFill>
                <a:latin typeface="Arial" panose="020B060402020202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THE TEXT</a:t>
            </a:r>
          </a:p>
        </p:txBody>
      </p:sp>
      <p:sp>
        <p:nvSpPr>
          <p:cNvPr id="6" name="Sottotitolo 2">
            <a:extLst>
              <a:ext uri="{FF2B5EF4-FFF2-40B4-BE49-F238E27FC236}">
                <a16:creationId xmlns:a16="http://schemas.microsoft.com/office/drawing/2014/main" id="{CBA8EF59-EB6A-B448-9582-FF55E4F4AE5F}"/>
              </a:ext>
            </a:extLst>
          </p:cNvPr>
          <p:cNvSpPr txBox="1">
            <a:spLocks/>
          </p:cNvSpPr>
          <p:nvPr userDrawn="1"/>
        </p:nvSpPr>
        <p:spPr>
          <a:xfrm>
            <a:off x="3377513" y="3924740"/>
            <a:ext cx="4839730" cy="627765"/>
          </a:xfrm>
          <a:prstGeom prst="roundRect">
            <a:avLst>
              <a:gd name="adj" fmla="val 50000"/>
            </a:avLst>
          </a:prstGeom>
          <a:noFill/>
          <a:ln w="25400">
            <a:solidFill>
              <a:srgbClr val="FF0037"/>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sp>
        <p:nvSpPr>
          <p:cNvPr id="7" name="Sottotitolo 2">
            <a:extLst>
              <a:ext uri="{FF2B5EF4-FFF2-40B4-BE49-F238E27FC236}">
                <a16:creationId xmlns:a16="http://schemas.microsoft.com/office/drawing/2014/main" id="{CBA8EF59-EB6A-B448-9582-FF55E4F4AE5F}"/>
              </a:ext>
            </a:extLst>
          </p:cNvPr>
          <p:cNvSpPr txBox="1">
            <a:spLocks/>
          </p:cNvSpPr>
          <p:nvPr userDrawn="1"/>
        </p:nvSpPr>
        <p:spPr>
          <a:xfrm>
            <a:off x="3377513" y="5350128"/>
            <a:ext cx="4839730" cy="627765"/>
          </a:xfrm>
          <a:prstGeom prst="roundRect">
            <a:avLst>
              <a:gd name="adj" fmla="val 50000"/>
            </a:avLst>
          </a:prstGeom>
          <a:noFill/>
          <a:ln w="25400">
            <a:solidFill>
              <a:srgbClr val="FFFF00"/>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smtClean="0">
                <a:solidFill>
                  <a:srgbClr val="FFFF00"/>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sp>
        <p:nvSpPr>
          <p:cNvPr id="8" name="Sottotitolo 2">
            <a:extLst>
              <a:ext uri="{FF2B5EF4-FFF2-40B4-BE49-F238E27FC236}">
                <a16:creationId xmlns:a16="http://schemas.microsoft.com/office/drawing/2014/main" id="{CBA8EF59-EB6A-B448-9582-FF55E4F4AE5F}"/>
              </a:ext>
            </a:extLst>
          </p:cNvPr>
          <p:cNvSpPr txBox="1">
            <a:spLocks/>
          </p:cNvSpPr>
          <p:nvPr userDrawn="1"/>
        </p:nvSpPr>
        <p:spPr>
          <a:xfrm>
            <a:off x="3377513" y="1158893"/>
            <a:ext cx="4839730" cy="627765"/>
          </a:xfrm>
          <a:prstGeom prst="roundRect">
            <a:avLst>
              <a:gd name="adj" fmla="val 50000"/>
            </a:avLst>
          </a:prstGeom>
          <a:noFill/>
          <a:ln w="25400">
            <a:solidFill>
              <a:schemeClr val="bg1"/>
            </a:solidFill>
          </a:ln>
        </p:spPr>
        <p:txBody>
          <a:bodyPr vert="horz" lIns="91440" tIns="0" rIns="9144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lang="it-IT" sz="1800" b="1" kern="1200" baseline="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atin typeface="Arial" panose="020B0604020202020204" pitchFamily="34" charset="0"/>
                <a:cs typeface="Arial" panose="020B0604020202020204" pitchFamily="34" charset="0"/>
              </a:rPr>
              <a:t>CLICK TO EDIT THE TEXT</a:t>
            </a:r>
          </a:p>
        </p:txBody>
      </p:sp>
      <p:pic>
        <p:nvPicPr>
          <p:cNvPr id="3" name="Immagine 3">
            <a:extLst>
              <a:ext uri="{FF2B5EF4-FFF2-40B4-BE49-F238E27FC236}">
                <a16:creationId xmlns:a16="http://schemas.microsoft.com/office/drawing/2014/main" id="{6D196764-0560-61E5-0951-8B6B9A38566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983459" y="5977160"/>
            <a:ext cx="917751" cy="614987"/>
          </a:xfrm>
          <a:prstGeom prst="rect">
            <a:avLst/>
          </a:prstGeom>
          <a:ln w="28575">
            <a:solidFill>
              <a:schemeClr val="bg1"/>
            </a:solidFill>
          </a:ln>
        </p:spPr>
      </p:pic>
    </p:spTree>
    <p:extLst>
      <p:ext uri="{BB962C8B-B14F-4D97-AF65-F5344CB8AC3E}">
        <p14:creationId xmlns:p14="http://schemas.microsoft.com/office/powerpoint/2010/main" val="274003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VIDEO SLIDE">
    <p:spTree>
      <p:nvGrpSpPr>
        <p:cNvPr id="1" name=""/>
        <p:cNvGrpSpPr/>
        <p:nvPr/>
      </p:nvGrpSpPr>
      <p:grpSpPr>
        <a:xfrm>
          <a:off x="0" y="0"/>
          <a:ext cx="0" cy="0"/>
          <a:chOff x="0" y="0"/>
          <a:chExt cx="0" cy="0"/>
        </a:xfrm>
      </p:grpSpPr>
      <p:sp>
        <p:nvSpPr>
          <p:cNvPr id="6" name="Segnaposto risorsa multimediale 5">
            <a:extLst>
              <a:ext uri="{FF2B5EF4-FFF2-40B4-BE49-F238E27FC236}">
                <a16:creationId xmlns:a16="http://schemas.microsoft.com/office/drawing/2014/main" id="{7E825C6E-0BC9-D14C-9906-58EEC9A276C9}"/>
              </a:ext>
            </a:extLst>
          </p:cNvPr>
          <p:cNvSpPr>
            <a:spLocks noGrp="1"/>
          </p:cNvSpPr>
          <p:nvPr>
            <p:ph type="media" sz="quarter" idx="10" hasCustomPrompt="1"/>
          </p:nvPr>
        </p:nvSpPr>
        <p:spPr>
          <a:xfrm>
            <a:off x="2039125" y="966077"/>
            <a:ext cx="8113749" cy="4491620"/>
          </a:xfrm>
          <a:solidFill>
            <a:schemeClr val="bg2">
              <a:lumMod val="25000"/>
            </a:schemeClr>
          </a:solidFill>
        </p:spPr>
        <p:txBody>
          <a:bodyPr lIns="0" tIns="540000" rIns="0" bIns="0"/>
          <a:lstStyle>
            <a:lvl1pPr algn="ctr">
              <a:buNone/>
              <a:defRPr sz="1200">
                <a:solidFill>
                  <a:schemeClr val="bg1"/>
                </a:solidFill>
                <a:latin typeface="Arial" panose="020B0604020202020204" pitchFamily="34" charset="0"/>
                <a:cs typeface="Arial" panose="020B0604020202020204" pitchFamily="34" charset="0"/>
              </a:defRPr>
            </a:lvl1pPr>
          </a:lstStyle>
          <a:p>
            <a:r>
              <a:rPr lang="it-IT"/>
              <a:t>MOVIE LINK</a:t>
            </a:r>
          </a:p>
        </p:txBody>
      </p:sp>
      <p:sp>
        <p:nvSpPr>
          <p:cNvPr id="7" name="Titolo 1">
            <a:extLst>
              <a:ext uri="{FF2B5EF4-FFF2-40B4-BE49-F238E27FC236}">
                <a16:creationId xmlns:a16="http://schemas.microsoft.com/office/drawing/2014/main" id="{B7B9B3B4-5F21-F142-8591-ACB113FA9B69}"/>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b="1" dirty="0">
                <a:solidFill>
                  <a:schemeClr val="bg1"/>
                </a:solidFill>
                <a:latin typeface="Verdana" panose="020B0604030504040204" pitchFamily="34" charset="0"/>
                <a:ea typeface="Verdana" panose="020B0604030504040204" pitchFamily="34" charset="0"/>
                <a:cs typeface="Arial" panose="020B0604020202020204" pitchFamily="34" charset="0"/>
              </a:defRPr>
            </a:lvl1pPr>
          </a:lstStyle>
          <a:p>
            <a:pPr marL="0" lvl="0"/>
            <a:r>
              <a:rPr lang="it-IT"/>
              <a:t>Fare clic per modificare lo stile del titolo dello schema</a:t>
            </a:r>
          </a:p>
        </p:txBody>
      </p:sp>
      <p:pic>
        <p:nvPicPr>
          <p:cNvPr id="8"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659262" y="5628026"/>
            <a:ext cx="917751" cy="614987"/>
          </a:xfrm>
          <a:prstGeom prst="rect">
            <a:avLst/>
          </a:prstGeom>
          <a:ln w="28575">
            <a:solidFill>
              <a:schemeClr val="bg1"/>
            </a:solidFill>
          </a:ln>
        </p:spPr>
      </p:pic>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2039125" y="5615248"/>
            <a:ext cx="2739063" cy="627765"/>
          </a:xfrm>
          <a:prstGeom prst="roundRect">
            <a:avLst>
              <a:gd name="adj" fmla="val 50000"/>
            </a:avLst>
          </a:prstGeom>
          <a:noFill/>
          <a:ln w="25400">
            <a:solidFill>
              <a:schemeClr val="bg1"/>
            </a:solidFill>
          </a:ln>
        </p:spPr>
        <p:txBody>
          <a:bodyPr tIns="0" bIns="0" anchor="ctr" anchorCtr="0">
            <a:noAutofit/>
          </a:bodyPr>
          <a:lstStyle>
            <a:lvl1pPr marL="0" indent="0" algn="ctr">
              <a:buNone/>
              <a:defRPr lang="it-IT" sz="1800" b="1" kern="1200" baseline="0" smtClean="0">
                <a:solidFill>
                  <a:schemeClr val="bg1"/>
                </a:solidFill>
                <a:latin typeface="Verdana" panose="020B0604030504040204" pitchFamily="34" charset="0"/>
                <a:ea typeface="Verdana" panose="020B060403050404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VIDEO TITLE</a:t>
            </a:r>
          </a:p>
        </p:txBody>
      </p:sp>
    </p:spTree>
    <p:extLst>
      <p:ext uri="{BB962C8B-B14F-4D97-AF65-F5344CB8AC3E}">
        <p14:creationId xmlns:p14="http://schemas.microsoft.com/office/powerpoint/2010/main" val="3592229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FLAG">
    <p:spTree>
      <p:nvGrpSpPr>
        <p:cNvPr id="1" name=""/>
        <p:cNvGrpSpPr/>
        <p:nvPr/>
      </p:nvGrpSpPr>
      <p:grpSpPr>
        <a:xfrm>
          <a:off x="0" y="0"/>
          <a:ext cx="0" cy="0"/>
          <a:chOff x="0" y="0"/>
          <a:chExt cx="0" cy="0"/>
        </a:xfrm>
      </p:grpSpPr>
      <p:pic>
        <p:nvPicPr>
          <p:cNvPr id="6" name="Immagine 1">
            <a:extLst>
              <a:ext uri="{FF2B5EF4-FFF2-40B4-BE49-F238E27FC236}">
                <a16:creationId xmlns:a16="http://schemas.microsoft.com/office/drawing/2014/main" id="{8C1F7C30-42D3-2146-A4B9-3A051DE9E0C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5556630" y="3067567"/>
            <a:ext cx="1078740" cy="722866"/>
          </a:xfrm>
          <a:prstGeom prst="rect">
            <a:avLst/>
          </a:prstGeom>
          <a:ln w="28575">
            <a:solidFill>
              <a:srgbClr val="FFFFFF"/>
            </a:solidFill>
          </a:ln>
        </p:spPr>
      </p:pic>
    </p:spTree>
    <p:extLst>
      <p:ext uri="{BB962C8B-B14F-4D97-AF65-F5344CB8AC3E}">
        <p14:creationId xmlns:p14="http://schemas.microsoft.com/office/powerpoint/2010/main" val="164757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D5BBB"/>
            </a:gs>
            <a:gs pos="46000">
              <a:srgbClr val="8660BA"/>
            </a:gs>
            <a:gs pos="100000">
              <a:srgbClr val="7030A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752D-52F6-6649-AA7C-289B42815F2C}" type="datetimeFigureOut">
              <a:rPr lang="it-IT" smtClean="0"/>
              <a:t>24/05/2024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B1DA-92F2-0744-842C-6CD622A90965}" type="slidenum">
              <a:rPr lang="it-IT" smtClean="0"/>
              <a:t>‹#›</a:t>
            </a:fld>
            <a:endParaRPr lang="it-IT"/>
          </a:p>
        </p:txBody>
      </p:sp>
    </p:spTree>
    <p:extLst>
      <p:ext uri="{BB962C8B-B14F-4D97-AF65-F5344CB8AC3E}">
        <p14:creationId xmlns:p14="http://schemas.microsoft.com/office/powerpoint/2010/main" val="3700956887"/>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8" r:id="rId3"/>
    <p:sldLayoutId id="2147483673" r:id="rId4"/>
    <p:sldLayoutId id="2147483685" r:id="rId5"/>
    <p:sldLayoutId id="2147483686" r:id="rId6"/>
    <p:sldLayoutId id="2147483679" r:id="rId7"/>
    <p:sldLayoutId id="2147483680" r:id="rId8"/>
    <p:sldLayoutId id="2147483684"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D5BBB"/>
            </a:gs>
            <a:gs pos="46000">
              <a:srgbClr val="8660BA"/>
            </a:gs>
            <a:gs pos="100000">
              <a:srgbClr val="7030A0"/>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752D-52F6-6649-AA7C-289B42815F2C}" type="datetimeFigureOut">
              <a:rPr lang="it-IT" smtClean="0"/>
              <a:t>24/05/2024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B1DA-92F2-0744-842C-6CD622A90965}" type="slidenum">
              <a:rPr lang="it-IT" smtClean="0"/>
              <a:t>‹#›</a:t>
            </a:fld>
            <a:endParaRPr lang="it-IT"/>
          </a:p>
        </p:txBody>
      </p:sp>
    </p:spTree>
    <p:extLst>
      <p:ext uri="{BB962C8B-B14F-4D97-AF65-F5344CB8AC3E}">
        <p14:creationId xmlns:p14="http://schemas.microsoft.com/office/powerpoint/2010/main" val="165507129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sv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hyperlink" Target="https://edmo.eu/"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de/" TargetMode="External"/><Relationship Id="rId12" Type="http://schemas.openxmlformats.org/officeDocument/2006/relationships/image" Target="../media/image5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toolbox.google.com/factcheck/explorer" TargetMode="External"/><Relationship Id="rId11" Type="http://schemas.openxmlformats.org/officeDocument/2006/relationships/hyperlink" Target="http://www.edmo.eu/" TargetMode="External"/><Relationship Id="rId5" Type="http://schemas.openxmlformats.org/officeDocument/2006/relationships/hyperlink" Target="https://efcsn.com/" TargetMode="External"/><Relationship Id="rId10" Type="http://schemas.openxmlformats.org/officeDocument/2006/relationships/hyperlink" Target="http://www.euvsdisinfo.eu/" TargetMode="External"/><Relationship Id="rId4" Type="http://schemas.openxmlformats.org/officeDocument/2006/relationships/hyperlink" Target="https://ifcncodeofprinciples.poynter.org/" TargetMode="External"/><Relationship Id="rId9" Type="http://schemas.openxmlformats.org/officeDocument/2006/relationships/hyperlink" Target="https://ifcncodeofprinciples.poynter.org/know-more/the-commitments-of-the-code-of-principl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defacto-observatoire.fr/" TargetMode="External"/><Relationship Id="rId13" Type="http://schemas.openxmlformats.org/officeDocument/2006/relationships/hyperlink" Target="https://meddmo.eu/" TargetMode="External"/><Relationship Id="rId3" Type="http://schemas.openxmlformats.org/officeDocument/2006/relationships/hyperlink" Target="https://gadmo.eu/" TargetMode="External"/><Relationship Id="rId7" Type="http://schemas.openxmlformats.org/officeDocument/2006/relationships/hyperlink" Target="https://belux.edmo.eu/" TargetMode="External"/><Relationship Id="rId12" Type="http://schemas.openxmlformats.org/officeDocument/2006/relationships/hyperlink" Target="https://edmohub.ie/" TargetMode="External"/><Relationship Id="rId17" Type="http://schemas.openxmlformats.org/officeDocument/2006/relationships/image" Target="../media/image59.png"/><Relationship Id="rId2" Type="http://schemas.openxmlformats.org/officeDocument/2006/relationships/notesSlide" Target="../notesSlides/notesSlide20.xml"/><Relationship Id="rId16" Type="http://schemas.openxmlformats.org/officeDocument/2006/relationships/hyperlink" Target="https://iberifier.eu/" TargetMode="External"/><Relationship Id="rId1" Type="http://schemas.openxmlformats.org/officeDocument/2006/relationships/slideLayout" Target="../slideLayouts/slideLayout2.xml"/><Relationship Id="rId6" Type="http://schemas.openxmlformats.org/officeDocument/2006/relationships/hyperlink" Target="https://becid.eu/" TargetMode="External"/><Relationship Id="rId11" Type="http://schemas.openxmlformats.org/officeDocument/2006/relationships/hyperlink" Target="https://admo.unidu.hr/" TargetMode="External"/><Relationship Id="rId5" Type="http://schemas.openxmlformats.org/officeDocument/2006/relationships/hyperlink" Target="https://benedmo.eu/" TargetMode="External"/><Relationship Id="rId15" Type="http://schemas.openxmlformats.org/officeDocument/2006/relationships/hyperlink" Target="https://cedmohub.eu/" TargetMode="External"/><Relationship Id="rId10" Type="http://schemas.openxmlformats.org/officeDocument/2006/relationships/hyperlink" Target="https://www.hdmo.eu/" TargetMode="External"/><Relationship Id="rId4" Type="http://schemas.openxmlformats.org/officeDocument/2006/relationships/hyperlink" Target="https://nordishub.eu/" TargetMode="External"/><Relationship Id="rId9" Type="http://schemas.openxmlformats.org/officeDocument/2006/relationships/hyperlink" Target="https://brodhub.eu/" TargetMode="External"/><Relationship Id="rId14" Type="http://schemas.openxmlformats.org/officeDocument/2006/relationships/hyperlink" Target="https://www.idmo.it/"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s://euvsdisinfo.eu/" TargetMode="External"/><Relationship Id="rId4" Type="http://schemas.openxmlformats.org/officeDocument/2006/relationships/image" Target="../media/image61.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8" Type="http://schemas.openxmlformats.org/officeDocument/2006/relationships/hyperlink" Target="https://catpark.game/de/" TargetMode="External"/><Relationship Id="rId3" Type="http://schemas.openxmlformats.org/officeDocument/2006/relationships/hyperlink" Target="http://www.getbadnews.com/" TargetMode="External"/><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atpark.game/" TargetMode="External"/><Relationship Id="rId5" Type="http://schemas.openxmlformats.org/officeDocument/2006/relationships/hyperlink" Target="https://inoculation.science/inoculation-games/harmony-square/" TargetMode="External"/><Relationship Id="rId4" Type="http://schemas.openxmlformats.org/officeDocument/2006/relationships/hyperlink" Target="https://www.getbadnewsjunior.com/"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stopfake.org/izvestnaya-gastrolersha-tsipko-vystupila-v-roli-postradavshej-v-odesskoj-tragedii/" TargetMode="External"/><Relationship Id="rId13" Type="http://schemas.openxmlformats.org/officeDocument/2006/relationships/hyperlink" Target="https://apnews.com/article/china-tiktok-facebook-influencers-propaganda-81388bca676c560e02a1b493ea9d6760" TargetMode="External"/><Relationship Id="rId18" Type="http://schemas.openxmlformats.org/officeDocument/2006/relationships/image" Target="../media/image79.png"/><Relationship Id="rId3" Type="http://schemas.openxmlformats.org/officeDocument/2006/relationships/hyperlink" Target="https://twitter.com/PopBase/status/1521984278057218050?lang=en" TargetMode="External"/><Relationship Id="rId7" Type="http://schemas.openxmlformats.org/officeDocument/2006/relationships/hyperlink" Target="https://vesti-ukr.com/odessa/40976-vesti-razyskali-uchastnic-skandalnogo-rolika-iz-sevastopolja" TargetMode="External"/><Relationship Id="rId12" Type="http://schemas.openxmlformats.org/officeDocument/2006/relationships/hyperlink" Target="https://www.bbc.com/news/world-asia-china-57780023" TargetMode="External"/><Relationship Id="rId17" Type="http://schemas.openxmlformats.org/officeDocument/2006/relationships/hyperlink" Target="https://creativecommons.org/licenses/by/4.0/" TargetMode="External"/><Relationship Id="rId2" Type="http://schemas.openxmlformats.org/officeDocument/2006/relationships/notesSlide" Target="../notesSlides/notesSlide25.xml"/><Relationship Id="rId16" Type="http://schemas.openxmlformats.org/officeDocument/2006/relationships/hyperlink" Target="https://youtube.com/shorts/FeHzQizPDNg?feature=shared" TargetMode="External"/><Relationship Id="rId1" Type="http://schemas.openxmlformats.org/officeDocument/2006/relationships/slideLayout" Target="../slideLayouts/slideLayout4.xml"/><Relationship Id="rId6" Type="http://schemas.openxmlformats.org/officeDocument/2006/relationships/hyperlink" Target="https://www.stopfake.org/en/russian-disinfo-patterns-same-actors-different-sets" TargetMode="External"/><Relationship Id="rId11" Type="http://schemas.openxmlformats.org/officeDocument/2006/relationships/hyperlink" Target="https://www.euronews.com/2022/09/01/un-report-slams-china-for-torture-and-sexual-violence-in-xinjiang" TargetMode="External"/><Relationship Id="rId5" Type="http://schemas.openxmlformats.org/officeDocument/2006/relationships/hyperlink" Target="https://t.co/0Sj5nBzoQu" TargetMode="External"/><Relationship Id="rId15" Type="http://schemas.openxmlformats.org/officeDocument/2006/relationships/hyperlink" Target="https://www.youtube.com/watch?v=nOd2vMCDv9M&amp;feature=youtu.be" TargetMode="External"/><Relationship Id="rId10" Type="http://schemas.openxmlformats.org/officeDocument/2006/relationships/hyperlink" Target="https://www.youtube.com/watch?v=2SU0F29DfUg" TargetMode="External"/><Relationship Id="rId4" Type="http://schemas.openxmlformats.org/officeDocument/2006/relationships/hyperlink" Target="https://twitter.com/IranSpec/status/1779266254089736388" TargetMode="External"/><Relationship Id="rId9" Type="http://schemas.openxmlformats.org/officeDocument/2006/relationships/hyperlink" Target="https://www.stopfake.org/gastrolersha-tsipko-nazvalas-donetskim-yuristom-i-rasskazala-o-rasstrele-semi-v-kramatorske/" TargetMode="External"/><Relationship Id="rId14" Type="http://schemas.openxmlformats.org/officeDocument/2006/relationships/hyperlink" Target="https://www.youtube.com/watch?v=TydmPS8dDGc"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hyperlink" Target="https://vesti-ukr.com/odessa/40976-vesti-razyskali-uchastnic-skandalnogo-rolika-iz-sevastopolja" TargetMode="External"/><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8.jpeg"/><Relationship Id="rId11" Type="http://schemas.openxmlformats.org/officeDocument/2006/relationships/hyperlink" Target="https://www.youtube.com/watch?v=2SU0F29DfUg" TargetMode="External"/><Relationship Id="rId5" Type="http://schemas.openxmlformats.org/officeDocument/2006/relationships/image" Target="../media/image27.jpeg"/><Relationship Id="rId10" Type="http://schemas.openxmlformats.org/officeDocument/2006/relationships/hyperlink" Target="https://www.stopfake.org/gastrolersha-tsipko-nazvalas-donetskim-yuristom-i-rasskazala-o-rasstrele-semi-v-kramatorske/" TargetMode="External"/><Relationship Id="rId4" Type="http://schemas.openxmlformats.org/officeDocument/2006/relationships/image" Target="../media/image26.png"/><Relationship Id="rId9" Type="http://schemas.openxmlformats.org/officeDocument/2006/relationships/hyperlink" Target="https://www.stopfake.org/izvestnaya-gastrolersha-tsipko-vystupila-v-roli-postradavshej-v-odesskoj-tragedi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BBA7AC28-6D0C-5BB6-DD59-BC56B690D413}"/>
              </a:ext>
            </a:extLst>
          </p:cNvPr>
          <p:cNvSpPr>
            <a:spLocks noGrp="1"/>
          </p:cNvSpPr>
          <p:nvPr>
            <p:ph type="title" idx="4294967295"/>
          </p:nvPr>
        </p:nvSpPr>
        <p:spPr/>
        <p:txBody>
          <a:bodyPr/>
          <a:lstStyle/>
          <a:p>
            <a:r>
              <a:rPr lang="en-US"/>
              <a:t>How to spot and fight disinformation</a:t>
            </a:r>
          </a:p>
        </p:txBody>
      </p:sp>
      <p:sp>
        <p:nvSpPr>
          <p:cNvPr id="2" name="TextBox 1">
            <a:extLst>
              <a:ext uri="{FF2B5EF4-FFF2-40B4-BE49-F238E27FC236}">
                <a16:creationId xmlns:a16="http://schemas.microsoft.com/office/drawing/2014/main" id="{25B6665C-8A67-2239-5322-36BA86739CDC}"/>
              </a:ext>
            </a:extLst>
          </p:cNvPr>
          <p:cNvSpPr txBox="1"/>
          <p:nvPr/>
        </p:nvSpPr>
        <p:spPr>
          <a:xfrm rot="16200000">
            <a:off x="-125584" y="6551987"/>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Tree>
    <p:extLst>
      <p:ext uri="{BB962C8B-B14F-4D97-AF65-F5344CB8AC3E}">
        <p14:creationId xmlns:p14="http://schemas.microsoft.com/office/powerpoint/2010/main" val="1602070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16537F"/>
          </a:solidFill>
        </p:spPr>
        <p:txBody>
          <a:bodyPr>
            <a:normAutofit fontScale="90000"/>
          </a:bodyPr>
          <a:lstStyle/>
          <a:p>
            <a:r>
              <a:rPr lang="de-DE" sz="2400">
                <a:latin typeface="Arial"/>
                <a:ea typeface="Verdana"/>
                <a:cs typeface="Arial"/>
              </a:rPr>
              <a:t>Teil 2</a:t>
            </a:r>
            <a:r>
              <a:rPr lang="de-DE">
                <a:latin typeface="Arial"/>
                <a:ea typeface="Verdana"/>
                <a:cs typeface="Arial"/>
              </a:rPr>
              <a:t>: Wie funktioniert Desinformation? </a:t>
            </a:r>
          </a:p>
        </p:txBody>
      </p:sp>
      <p:pic>
        <p:nvPicPr>
          <p:cNvPr id="25" name="Picture 24">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944" y="3420771"/>
            <a:ext cx="1648610" cy="1499740"/>
          </a:xfrm>
          <a:prstGeom prst="rect">
            <a:avLst/>
          </a:prstGeom>
        </p:spPr>
      </p:pic>
      <p:pic>
        <p:nvPicPr>
          <p:cNvPr id="3" name="Picture 2" descr="Woman frustrated from propaganda technique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729" y="3974280"/>
            <a:ext cx="3764842" cy="7529684"/>
          </a:xfrm>
          <a:prstGeom prst="rect">
            <a:avLst/>
          </a:prstGeom>
        </p:spPr>
      </p:pic>
      <p:sp>
        <p:nvSpPr>
          <p:cNvPr id="18" name="Fumetto 2 27">
            <a:extLst>
              <a:ext uri="{FF2B5EF4-FFF2-40B4-BE49-F238E27FC236}">
                <a16:creationId xmlns:a16="http://schemas.microsoft.com/office/drawing/2014/main" id="{9BFC8F82-182B-8E4C-9720-0EFF769C5D2C}"/>
              </a:ext>
            </a:extLst>
          </p:cNvPr>
          <p:cNvSpPr/>
          <p:nvPr/>
        </p:nvSpPr>
        <p:spPr>
          <a:xfrm>
            <a:off x="782630" y="2453686"/>
            <a:ext cx="1993732" cy="725697"/>
          </a:xfrm>
          <a:prstGeom prst="wedgeRoundRectCallout">
            <a:avLst>
              <a:gd name="adj1" fmla="val -17133"/>
              <a:gd name="adj2" fmla="val 105597"/>
              <a:gd name="adj3" fmla="val 166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de-DE" sz="1200" i="1">
                <a:latin typeface="Arial" panose="020B0604020202020204" pitchFamily="34" charset="0"/>
                <a:ea typeface="Verdana" panose="020B0604030504040204" pitchFamily="34" charset="0"/>
                <a:cs typeface="Arial" panose="020B0604020202020204" pitchFamily="34" charset="0"/>
              </a:rPr>
              <a:t>Ich</a:t>
            </a:r>
            <a:r>
              <a:rPr lang="de-DE" sz="1400" i="1">
                <a:latin typeface="Arial" panose="020B0604020202020204" pitchFamily="34" charset="0"/>
                <a:ea typeface="Verdana" panose="020B0604030504040204" pitchFamily="34" charset="0"/>
                <a:cs typeface="Arial" panose="020B0604020202020204" pitchFamily="34" charset="0"/>
              </a:rPr>
              <a:t> weiß nicht, wem ich noch trauen kann!</a:t>
            </a:r>
          </a:p>
        </p:txBody>
      </p:sp>
      <p:sp>
        <p:nvSpPr>
          <p:cNvPr id="2" name="TextBox 1">
            <a:extLst>
              <a:ext uri="{FF2B5EF4-FFF2-40B4-BE49-F238E27FC236}">
                <a16:creationId xmlns:a16="http://schemas.microsoft.com/office/drawing/2014/main" id="{D47B76BA-7EB9-7BD1-9AA2-BAEEA590EFFD}"/>
              </a:ext>
            </a:extLst>
          </p:cNvPr>
          <p:cNvSpPr txBox="1"/>
          <p:nvPr/>
        </p:nvSpPr>
        <p:spPr>
          <a:xfrm>
            <a:off x="3541514" y="2355375"/>
            <a:ext cx="3055413" cy="1585627"/>
          </a:xfrm>
          <a:prstGeom prst="rect">
            <a:avLst/>
          </a:prstGeom>
          <a:noFill/>
        </p:spPr>
        <p:txBody>
          <a:bodyPr wrap="square" rtlCol="0">
            <a:spAutoFit/>
          </a:bodyPr>
          <a:lstStyle/>
          <a:p>
            <a:pPr marL="0" lvl="1">
              <a:lnSpc>
                <a:spcPct val="107000"/>
              </a:lnSpc>
              <a:spcAft>
                <a:spcPts val="1800"/>
              </a:spcAft>
              <a:tabLst>
                <a:tab pos="914400" algn="l"/>
              </a:tabLst>
            </a:pPr>
            <a:r>
              <a:rPr lang="de-DE" sz="2000" b="1">
                <a:solidFill>
                  <a:srgbClr val="FFEC00"/>
                </a:solidFill>
                <a:effectLst/>
                <a:latin typeface="Arial" panose="020B0604020202020204" pitchFamily="34" charset="0"/>
                <a:ea typeface="Verdana" panose="020B0604030504040204" pitchFamily="34" charset="0"/>
                <a:cs typeface="Arial" panose="020B0604020202020204" pitchFamily="34" charset="0"/>
              </a:rPr>
              <a:t>Whataboutismus</a:t>
            </a:r>
            <a:br>
              <a:rPr lang="de-DE" sz="2000">
                <a:solidFill>
                  <a:schemeClr val="bg1"/>
                </a:solidFill>
                <a:effectLst/>
                <a:latin typeface="Arial" panose="020B0604020202020204" pitchFamily="34" charset="0"/>
                <a:ea typeface="Verdana" panose="020B0604030504040204" pitchFamily="34" charset="0"/>
                <a:cs typeface="Arial" panose="020B0604020202020204" pitchFamily="34" charset="0"/>
              </a:rPr>
            </a:br>
            <a:r>
              <a:rPr lang="de-DE">
                <a:solidFill>
                  <a:schemeClr val="bg1"/>
                </a:solidFill>
                <a:effectLst/>
                <a:latin typeface="Arial" panose="020B0604020202020204" pitchFamily="34" charset="0"/>
                <a:ea typeface="Verdana" panose="020B0604030504040204" pitchFamily="34" charset="0"/>
                <a:cs typeface="Arial" panose="020B0604020202020204" pitchFamily="34" charset="0"/>
              </a:rPr>
              <a:t>die Aufmerksamkeit auf Aspekte/Fragen lenken, die nicht oder kaum zum Thema gehören. </a:t>
            </a:r>
          </a:p>
        </p:txBody>
      </p:sp>
      <p:sp>
        <p:nvSpPr>
          <p:cNvPr id="5" name="TextBox 4">
            <a:extLst>
              <a:ext uri="{FF2B5EF4-FFF2-40B4-BE49-F238E27FC236}">
                <a16:creationId xmlns:a16="http://schemas.microsoft.com/office/drawing/2014/main" id="{0DE6D5A7-F1B9-DCF2-CA4A-A82A58911985}"/>
              </a:ext>
            </a:extLst>
          </p:cNvPr>
          <p:cNvSpPr txBox="1"/>
          <p:nvPr/>
        </p:nvSpPr>
        <p:spPr>
          <a:xfrm>
            <a:off x="647522" y="1009022"/>
            <a:ext cx="11065398" cy="830997"/>
          </a:xfrm>
          <a:prstGeom prst="rect">
            <a:avLst/>
          </a:prstGeom>
          <a:noFill/>
        </p:spPr>
        <p:txBody>
          <a:bodyPr wrap="square" rtlCol="0">
            <a:spAutoFit/>
          </a:bodyPr>
          <a:lstStyle/>
          <a:p>
            <a:r>
              <a:rPr lang="de-DE" sz="2400" b="1">
                <a:solidFill>
                  <a:schemeClr val="bg1"/>
                </a:solidFill>
                <a:latin typeface="Arial" panose="020B0604020202020204" pitchFamily="34" charset="0"/>
                <a:cs typeface="Arial" panose="020B0604020202020204" pitchFamily="34" charset="0"/>
              </a:rPr>
              <a:t>Desinformation will nicht notwendigerweise überzeugen, sondern Verwirrung stiften. </a:t>
            </a:r>
            <a:br>
              <a:rPr lang="de-DE" sz="2400" b="1">
                <a:solidFill>
                  <a:schemeClr val="bg1"/>
                </a:solidFill>
                <a:latin typeface="Arial" panose="020B0604020202020204" pitchFamily="34" charset="0"/>
                <a:cs typeface="Arial" panose="020B0604020202020204" pitchFamily="34" charset="0"/>
              </a:rPr>
            </a:br>
            <a:r>
              <a:rPr lang="de-DE" sz="2400" b="1">
                <a:solidFill>
                  <a:schemeClr val="bg1"/>
                </a:solidFill>
                <a:latin typeface="Arial" panose="020B0604020202020204" pitchFamily="34" charset="0"/>
                <a:cs typeface="Arial" panose="020B0604020202020204" pitchFamily="34" charset="0"/>
              </a:rPr>
              <a:t>Desinformation nutzt folgende Taktiken:</a:t>
            </a:r>
          </a:p>
        </p:txBody>
      </p:sp>
      <p:sp>
        <p:nvSpPr>
          <p:cNvPr id="4" name="TextBox 3">
            <a:extLst>
              <a:ext uri="{FF2B5EF4-FFF2-40B4-BE49-F238E27FC236}">
                <a16:creationId xmlns:a16="http://schemas.microsoft.com/office/drawing/2014/main" id="{348B151F-64F0-9901-CB5E-04942ED8B6AB}"/>
              </a:ext>
            </a:extLst>
          </p:cNvPr>
          <p:cNvSpPr txBox="1"/>
          <p:nvPr/>
        </p:nvSpPr>
        <p:spPr>
          <a:xfrm>
            <a:off x="6595590" y="2355375"/>
            <a:ext cx="2432381" cy="1849352"/>
          </a:xfrm>
          <a:prstGeom prst="rect">
            <a:avLst/>
          </a:prstGeom>
          <a:noFill/>
        </p:spPr>
        <p:txBody>
          <a:bodyPr wrap="square" rtlCol="0">
            <a:spAutoFit/>
          </a:bodyPr>
          <a:lstStyle/>
          <a:p>
            <a:pPr marL="0" lvl="1">
              <a:lnSpc>
                <a:spcPct val="107000"/>
              </a:lnSpc>
              <a:spcAft>
                <a:spcPts val="1800"/>
              </a:spcAft>
              <a:tabLst>
                <a:tab pos="914400" algn="l"/>
              </a:tabLst>
            </a:pPr>
            <a:r>
              <a:rPr lang="de-DE" b="1">
                <a:solidFill>
                  <a:srgbClr val="FFEC00"/>
                </a:solidFill>
                <a:effectLst/>
                <a:latin typeface="Arial" panose="020B0604020202020204" pitchFamily="34" charset="0"/>
                <a:ea typeface="Verdana" panose="020B0604030504040204" pitchFamily="34" charset="0"/>
                <a:cs typeface="Arial" panose="020B0604020202020204" pitchFamily="34" charset="0"/>
              </a:rPr>
              <a:t>Strohmann-Taktik</a:t>
            </a:r>
            <a:r>
              <a:rPr lang="de-DE">
                <a:effectLst/>
                <a:latin typeface="Arial" panose="020B0604020202020204" pitchFamily="34" charset="0"/>
                <a:ea typeface="Verdana" panose="020B0604030504040204" pitchFamily="34" charset="0"/>
                <a:cs typeface="Arial" panose="020B0604020202020204" pitchFamily="34" charset="0"/>
              </a:rPr>
              <a:t>: </a:t>
            </a:r>
            <a:r>
              <a:rPr lang="de-DE">
                <a:solidFill>
                  <a:schemeClr val="bg1"/>
                </a:solidFill>
                <a:effectLst/>
                <a:latin typeface="Arial" panose="020B0604020202020204" pitchFamily="34" charset="0"/>
                <a:ea typeface="Verdana" panose="020B0604030504040204" pitchFamily="34" charset="0"/>
                <a:cs typeface="Arial" panose="020B0604020202020204" pitchFamily="34" charset="0"/>
              </a:rPr>
              <a:t>absichtliche Fehlinterpretation abweichender Positionen, die anschließend angegriffen werden. </a:t>
            </a:r>
          </a:p>
          <a:p>
            <a:endParaRPr lang="en-IE" sz="20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F91FF0-8337-00E6-DE26-FA805350BA6B}"/>
              </a:ext>
            </a:extLst>
          </p:cNvPr>
          <p:cNvSpPr txBox="1"/>
          <p:nvPr/>
        </p:nvSpPr>
        <p:spPr>
          <a:xfrm>
            <a:off x="9198813" y="2355375"/>
            <a:ext cx="2677689" cy="1289264"/>
          </a:xfrm>
          <a:prstGeom prst="rect">
            <a:avLst/>
          </a:prstGeom>
          <a:noFill/>
        </p:spPr>
        <p:txBody>
          <a:bodyPr wrap="square">
            <a:spAutoFit/>
          </a:bodyPr>
          <a:lstStyle/>
          <a:p>
            <a:pPr marL="0" lvl="1">
              <a:lnSpc>
                <a:spcPct val="107000"/>
              </a:lnSpc>
              <a:spcAft>
                <a:spcPts val="1800"/>
              </a:spcAft>
              <a:tabLst>
                <a:tab pos="914400" algn="l"/>
              </a:tabLst>
            </a:pPr>
            <a:r>
              <a:rPr lang="de-DE" sz="2000" b="1">
                <a:solidFill>
                  <a:srgbClr val="FFEC00"/>
                </a:solidFill>
                <a:latin typeface="Arial" panose="020B0604020202020204" pitchFamily="34" charset="0"/>
                <a:ea typeface="Verdana" panose="020B0604030504040204" pitchFamily="34" charset="0"/>
                <a:cs typeface="Arial" panose="020B0604020202020204" pitchFamily="34" charset="0"/>
              </a:rPr>
              <a:t>Angriff</a:t>
            </a:r>
            <a:br>
              <a:rPr lang="de-DE" sz="2000" b="1">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aggressive und herabsetzende Sprache gegenüber Zweiflern.</a:t>
            </a:r>
          </a:p>
        </p:txBody>
      </p:sp>
      <p:sp>
        <p:nvSpPr>
          <p:cNvPr id="11" name="TextBox 10">
            <a:extLst>
              <a:ext uri="{FF2B5EF4-FFF2-40B4-BE49-F238E27FC236}">
                <a16:creationId xmlns:a16="http://schemas.microsoft.com/office/drawing/2014/main" id="{28199FAA-5019-EB6C-79D8-0CE23AA21379}"/>
              </a:ext>
            </a:extLst>
          </p:cNvPr>
          <p:cNvSpPr txBox="1"/>
          <p:nvPr/>
        </p:nvSpPr>
        <p:spPr>
          <a:xfrm>
            <a:off x="3541514" y="3947325"/>
            <a:ext cx="2931812" cy="1385700"/>
          </a:xfrm>
          <a:prstGeom prst="rect">
            <a:avLst/>
          </a:prstGeom>
          <a:noFill/>
        </p:spPr>
        <p:txBody>
          <a:bodyPr wrap="square">
            <a:spAutoFit/>
          </a:bodyPr>
          <a:lstStyle/>
          <a:p>
            <a:pPr marL="0" lvl="1">
              <a:lnSpc>
                <a:spcPct val="107000"/>
              </a:lnSpc>
              <a:spcAft>
                <a:spcPts val="1800"/>
              </a:spcAft>
              <a:tabLst>
                <a:tab pos="914400" algn="l"/>
              </a:tabLst>
            </a:pPr>
            <a:r>
              <a:rPr lang="de-DE" sz="2000" b="1">
                <a:solidFill>
                  <a:srgbClr val="FFEC00"/>
                </a:solidFill>
                <a:latin typeface="Arial" panose="020B0604020202020204" pitchFamily="34" charset="0"/>
                <a:ea typeface="Verdana" panose="020B0604030504040204" pitchFamily="34" charset="0"/>
                <a:cs typeface="Arial" panose="020B0604020202020204" pitchFamily="34" charset="0"/>
              </a:rPr>
              <a:t>Spott </a:t>
            </a:r>
            <a:br>
              <a:rPr lang="de-DE" sz="1800">
                <a:solidFill>
                  <a:schemeClr val="bg1"/>
                </a:solidFill>
                <a:latin typeface="Arial" panose="020B0604020202020204" pitchFamily="34" charset="0"/>
                <a:ea typeface="Verdana" panose="020B0604030504040204" pitchFamily="34" charset="0"/>
                <a:cs typeface="Arial" panose="020B0604020202020204" pitchFamily="34" charset="0"/>
              </a:rPr>
            </a:br>
            <a:r>
              <a:rPr lang="de-DE" sz="2000">
                <a:solidFill>
                  <a:schemeClr val="bg1"/>
                </a:solidFill>
                <a:latin typeface="Arial" panose="020B0604020202020204" pitchFamily="34" charset="0"/>
                <a:ea typeface="Verdana" panose="020B0604030504040204" pitchFamily="34" charset="0"/>
                <a:cs typeface="Arial" panose="020B0604020202020204" pitchFamily="34" charset="0"/>
              </a:rPr>
              <a:t>gegen Zweifler und </a:t>
            </a:r>
            <a:r>
              <a:rPr lang="de-DE" sz="2000">
                <a:solidFill>
                  <a:schemeClr val="bg1"/>
                </a:solidFill>
                <a:effectLst/>
                <a:latin typeface="Arial" panose="020B0604020202020204" pitchFamily="34" charset="0"/>
                <a:ea typeface="Verdana" panose="020B0604030504040204" pitchFamily="34" charset="0"/>
                <a:cs typeface="Arial" panose="020B0604020202020204" pitchFamily="34" charset="0"/>
              </a:rPr>
              <a:t>Sarkasmus. </a:t>
            </a:r>
          </a:p>
        </p:txBody>
      </p:sp>
      <p:sp>
        <p:nvSpPr>
          <p:cNvPr id="13" name="TextBox 12">
            <a:extLst>
              <a:ext uri="{FF2B5EF4-FFF2-40B4-BE49-F238E27FC236}">
                <a16:creationId xmlns:a16="http://schemas.microsoft.com/office/drawing/2014/main" id="{DC5FD623-152A-5C2F-1439-E7B4B292E911}"/>
              </a:ext>
            </a:extLst>
          </p:cNvPr>
          <p:cNvSpPr txBox="1"/>
          <p:nvPr/>
        </p:nvSpPr>
        <p:spPr>
          <a:xfrm>
            <a:off x="6605473" y="4587094"/>
            <a:ext cx="2103853" cy="1261884"/>
          </a:xfrm>
          <a:prstGeom prst="rect">
            <a:avLst/>
          </a:prstGeom>
          <a:noFill/>
        </p:spPr>
        <p:txBody>
          <a:bodyPr wrap="square">
            <a:spAutoFit/>
          </a:bodyPr>
          <a:lstStyle/>
          <a:p>
            <a:r>
              <a:rPr lang="de-DE" sz="2000" b="1">
                <a:solidFill>
                  <a:srgbClr val="FFEC00"/>
                </a:solidFill>
                <a:latin typeface="Arial" panose="020B0604020202020204" pitchFamily="34" charset="0"/>
                <a:ea typeface="Verdana" panose="020B0604030504040204" pitchFamily="34" charset="0"/>
                <a:cs typeface="Arial" panose="020B0604020202020204" pitchFamily="34" charset="0"/>
              </a:rPr>
              <a:t>Überfrachtung mit Einzelheiten, </a:t>
            </a:r>
            <a:r>
              <a:rPr lang="de-DE" sz="1800">
                <a:solidFill>
                  <a:schemeClr val="bg1"/>
                </a:solidFill>
                <a:effectLst/>
                <a:latin typeface="Arial" panose="020B0604020202020204" pitchFamily="34" charset="0"/>
                <a:ea typeface="Verdana" panose="020B0604030504040204" pitchFamily="34" charset="0"/>
                <a:cs typeface="Arial" panose="020B0604020202020204" pitchFamily="34" charset="0"/>
              </a:rPr>
              <a:t> </a:t>
            </a:r>
            <a:br>
              <a:rPr lang="de-DE" sz="1800">
                <a:solidFill>
                  <a:schemeClr val="bg1"/>
                </a:solidFill>
                <a:effectLst/>
                <a:latin typeface="Arial" panose="020B0604020202020204" pitchFamily="34" charset="0"/>
                <a:ea typeface="Verdana" panose="020B0604030504040204" pitchFamily="34" charset="0"/>
                <a:cs typeface="Arial" panose="020B0604020202020204" pitchFamily="34" charset="0"/>
              </a:rPr>
            </a:br>
            <a:r>
              <a:rPr lang="de-DE" sz="1800">
                <a:solidFill>
                  <a:schemeClr val="bg1"/>
                </a:solidFill>
                <a:effectLst/>
                <a:latin typeface="Arial" panose="020B0604020202020204" pitchFamily="34" charset="0"/>
                <a:ea typeface="Verdana" panose="020B0604030504040204" pitchFamily="34" charset="0"/>
                <a:cs typeface="Arial" panose="020B0604020202020204" pitchFamily="34" charset="0"/>
              </a:rPr>
              <a:t>um von der Kernfrage abzulenken</a:t>
            </a:r>
          </a:p>
        </p:txBody>
      </p:sp>
      <p:pic>
        <p:nvPicPr>
          <p:cNvPr id="14" name="Picture 13">
            <a:extLst>
              <a:ext uri="{FF2B5EF4-FFF2-40B4-BE49-F238E27FC236}">
                <a16:creationId xmlns:a16="http://schemas.microsoft.com/office/drawing/2014/main" id="{C0837BAF-21BF-E863-4CD5-9116535B9FD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7724" y="2249638"/>
            <a:ext cx="264294" cy="438341"/>
          </a:xfrm>
          <a:prstGeom prst="rect">
            <a:avLst/>
          </a:prstGeom>
        </p:spPr>
      </p:pic>
      <p:pic>
        <p:nvPicPr>
          <p:cNvPr id="15" name="Picture 14">
            <a:extLst>
              <a:ext uri="{FF2B5EF4-FFF2-40B4-BE49-F238E27FC236}">
                <a16:creationId xmlns:a16="http://schemas.microsoft.com/office/drawing/2014/main" id="{41E59E00-5E84-B64A-1A5B-11B7F415BCC5}"/>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3326" y="2251686"/>
            <a:ext cx="264294" cy="438341"/>
          </a:xfrm>
          <a:prstGeom prst="rect">
            <a:avLst/>
          </a:prstGeom>
        </p:spPr>
      </p:pic>
      <p:pic>
        <p:nvPicPr>
          <p:cNvPr id="16" name="Picture 15">
            <a:extLst>
              <a:ext uri="{FF2B5EF4-FFF2-40B4-BE49-F238E27FC236}">
                <a16:creationId xmlns:a16="http://schemas.microsoft.com/office/drawing/2014/main" id="{881B9C9F-30B7-B16E-4CF0-EC2039506BBF}"/>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6666" y="2249638"/>
            <a:ext cx="264294" cy="438341"/>
          </a:xfrm>
          <a:prstGeom prst="rect">
            <a:avLst/>
          </a:prstGeom>
        </p:spPr>
      </p:pic>
      <p:pic>
        <p:nvPicPr>
          <p:cNvPr id="17" name="Picture 16">
            <a:extLst>
              <a:ext uri="{FF2B5EF4-FFF2-40B4-BE49-F238E27FC236}">
                <a16:creationId xmlns:a16="http://schemas.microsoft.com/office/drawing/2014/main" id="{7861D509-3B02-3F29-75A1-D7AA99BDB69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3377" y="3870656"/>
            <a:ext cx="264294" cy="438341"/>
          </a:xfrm>
          <a:prstGeom prst="rect">
            <a:avLst/>
          </a:prstGeom>
        </p:spPr>
      </p:pic>
      <p:pic>
        <p:nvPicPr>
          <p:cNvPr id="19" name="Picture 18">
            <a:extLst>
              <a:ext uri="{FF2B5EF4-FFF2-40B4-BE49-F238E27FC236}">
                <a16:creationId xmlns:a16="http://schemas.microsoft.com/office/drawing/2014/main" id="{17F60ECD-1B25-2859-36C4-23E274B0DC77}"/>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14954" y="4610737"/>
            <a:ext cx="264294" cy="438341"/>
          </a:xfrm>
          <a:prstGeom prst="rect">
            <a:avLst/>
          </a:prstGeom>
        </p:spPr>
      </p:pic>
      <p:sp>
        <p:nvSpPr>
          <p:cNvPr id="7" name="TextBox 6">
            <a:extLst>
              <a:ext uri="{FF2B5EF4-FFF2-40B4-BE49-F238E27FC236}">
                <a16:creationId xmlns:a16="http://schemas.microsoft.com/office/drawing/2014/main" id="{D8196161-7EE4-2DD5-DD28-6B9D63740C2E}"/>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Tree>
    <p:extLst>
      <p:ext uri="{BB962C8B-B14F-4D97-AF65-F5344CB8AC3E}">
        <p14:creationId xmlns:p14="http://schemas.microsoft.com/office/powerpoint/2010/main" val="14166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chemeClr val="accent4">
              <a:lumMod val="75000"/>
            </a:schemeClr>
          </a:solidFill>
        </p:spPr>
        <p:txBody>
          <a:bodyPr/>
          <a:lstStyle/>
          <a:p>
            <a:r>
              <a:rPr lang="de-DE" sz="2200">
                <a:latin typeface="Arial"/>
                <a:ea typeface="Verdana"/>
                <a:cs typeface="Arial"/>
              </a:rPr>
              <a:t>Teil 2</a:t>
            </a:r>
            <a:r>
              <a:rPr lang="de-DE" sz="1600">
                <a:latin typeface="Arial"/>
                <a:ea typeface="Verdana"/>
                <a:cs typeface="Arial"/>
              </a:rPr>
              <a:t>: Wie funktioniert Desinformation?</a:t>
            </a:r>
          </a:p>
        </p:txBody>
      </p:sp>
      <p:pic>
        <p:nvPicPr>
          <p:cNvPr id="9" name="Picture 8">
            <a:extLst>
              <a:ext uri="{FF2B5EF4-FFF2-40B4-BE49-F238E27FC236}">
                <a16:creationId xmlns:a16="http://schemas.microsoft.com/office/drawing/2014/main" id="{12779CE2-BBE9-D98E-F023-F62780EC743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12676" y="813878"/>
            <a:ext cx="5139247" cy="5025434"/>
          </a:xfrm>
          <a:prstGeom prst="rect">
            <a:avLst/>
          </a:prstGeom>
        </p:spPr>
      </p:pic>
      <p:pic>
        <p:nvPicPr>
          <p:cNvPr id="7" name="Picture 6" descr="A person in a hat&#10;&#10;Description automatically generated">
            <a:extLst>
              <a:ext uri="{FF2B5EF4-FFF2-40B4-BE49-F238E27FC236}">
                <a16:creationId xmlns:a16="http://schemas.microsoft.com/office/drawing/2014/main" id="{59D22626-C9B0-BD4D-30F9-608AAC36269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7074" y="3234441"/>
            <a:ext cx="3168137" cy="2604871"/>
          </a:xfrm>
          <a:prstGeom prst="rect">
            <a:avLst/>
          </a:prstGeom>
        </p:spPr>
      </p:pic>
      <p:pic>
        <p:nvPicPr>
          <p:cNvPr id="21" name="Picture 20" descr="A person in glasses talking to a camera&#10;&#10;Description automatically generated">
            <a:extLst>
              <a:ext uri="{FF2B5EF4-FFF2-40B4-BE49-F238E27FC236}">
                <a16:creationId xmlns:a16="http://schemas.microsoft.com/office/drawing/2014/main" id="{5434C61F-51ED-96EA-DBA5-A031260DEC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7074" y="813878"/>
            <a:ext cx="3168137" cy="2126363"/>
          </a:xfrm>
          <a:prstGeom prst="rect">
            <a:avLst/>
          </a:prstGeom>
        </p:spPr>
      </p:pic>
      <p:pic>
        <p:nvPicPr>
          <p:cNvPr id="3" name="Picture 2" descr="A screenshot of a video&#10;&#10;Description automatically generated">
            <a:extLst>
              <a:ext uri="{FF2B5EF4-FFF2-40B4-BE49-F238E27FC236}">
                <a16:creationId xmlns:a16="http://schemas.microsoft.com/office/drawing/2014/main" id="{7E2CB9B9-AC17-00B3-EBED-F5E316F4EFF2}"/>
              </a:ext>
            </a:extLst>
          </p:cNvPr>
          <p:cNvPicPr>
            <a:picLocks noChangeAspect="1"/>
          </p:cNvPicPr>
          <p:nvPr/>
        </p:nvPicPr>
        <p:blipFill>
          <a:blip r:embed="rId6"/>
          <a:stretch>
            <a:fillRect/>
          </a:stretch>
        </p:blipFill>
        <p:spPr>
          <a:xfrm>
            <a:off x="6524436" y="3730335"/>
            <a:ext cx="2971429" cy="2980952"/>
          </a:xfrm>
          <a:prstGeom prst="rect">
            <a:avLst/>
          </a:prstGeom>
        </p:spPr>
      </p:pic>
      <p:pic>
        <p:nvPicPr>
          <p:cNvPr id="5" name="Picture 4" descr="A person and person wearing ski goggles&#10;&#10;Description automatically generated">
            <a:extLst>
              <a:ext uri="{FF2B5EF4-FFF2-40B4-BE49-F238E27FC236}">
                <a16:creationId xmlns:a16="http://schemas.microsoft.com/office/drawing/2014/main" id="{54907E67-8011-8BB8-B88D-1BE8D0ABD6F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584129" y="594441"/>
            <a:ext cx="2165761" cy="3942435"/>
          </a:xfrm>
          <a:prstGeom prst="rect">
            <a:avLst/>
          </a:prstGeom>
        </p:spPr>
      </p:pic>
    </p:spTree>
    <p:extLst>
      <p:ext uri="{BB962C8B-B14F-4D97-AF65-F5344CB8AC3E}">
        <p14:creationId xmlns:p14="http://schemas.microsoft.com/office/powerpoint/2010/main" val="657860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itting at a table&#10;&#10;Description automatically generated">
            <a:extLst>
              <a:ext uri="{FF2B5EF4-FFF2-40B4-BE49-F238E27FC236}">
                <a16:creationId xmlns:a16="http://schemas.microsoft.com/office/drawing/2014/main" id="{8DD60E3F-4E3F-9F29-4A94-DD97EBEDB3B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389333"/>
            <a:ext cx="5162250" cy="2882446"/>
          </a:xfrm>
          <a:prstGeom prst="rect">
            <a:avLst/>
          </a:prstGeom>
        </p:spPr>
      </p:pic>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chemeClr val="accent4">
              <a:lumMod val="75000"/>
            </a:schemeClr>
          </a:solidFill>
        </p:spPr>
        <p:txBody>
          <a:bodyPr>
            <a:normAutofit fontScale="90000"/>
          </a:bodyPr>
          <a:lstStyle/>
          <a:p>
            <a:r>
              <a:rPr lang="de-DE" sz="2200">
                <a:latin typeface="Arial"/>
                <a:ea typeface="Verdana"/>
                <a:cs typeface="Arial"/>
              </a:rPr>
              <a:t>Teil 2</a:t>
            </a:r>
            <a:r>
              <a:rPr lang="de-DE" sz="1600">
                <a:latin typeface="Arial"/>
                <a:ea typeface="Verdana"/>
                <a:cs typeface="Arial"/>
              </a:rPr>
              <a:t>: Wie funktioniert Desinformation?</a:t>
            </a:r>
          </a:p>
        </p:txBody>
      </p:sp>
      <p:pic>
        <p:nvPicPr>
          <p:cNvPr id="11" name="Picture 10">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1569">
            <a:off x="6847262" y="3368685"/>
            <a:ext cx="3887532" cy="1020619"/>
          </a:xfrm>
          <a:prstGeom prst="rect">
            <a:avLst/>
          </a:prstGeom>
        </p:spPr>
      </p:pic>
      <p:pic>
        <p:nvPicPr>
          <p:cNvPr id="6" name="Graphic 5">
            <a:extLst>
              <a:ext uri="{FF2B5EF4-FFF2-40B4-BE49-F238E27FC236}">
                <a16:creationId xmlns:a16="http://schemas.microsoft.com/office/drawing/2014/main" id="{3019818E-646D-91FF-C82B-EAD735EAF0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3709" y="2637588"/>
            <a:ext cx="2443916" cy="673324"/>
          </a:xfrm>
          <a:prstGeom prst="rect">
            <a:avLst/>
          </a:prstGeom>
        </p:spPr>
      </p:pic>
      <p:grpSp>
        <p:nvGrpSpPr>
          <p:cNvPr id="9" name="Group 8">
            <a:extLst>
              <a:ext uri="{FF2B5EF4-FFF2-40B4-BE49-F238E27FC236}">
                <a16:creationId xmlns:a16="http://schemas.microsoft.com/office/drawing/2014/main" id="{A5E74C84-20DE-0D81-9C71-2FEEE6514B82}"/>
              </a:ext>
            </a:extLst>
          </p:cNvPr>
          <p:cNvGrpSpPr/>
          <p:nvPr/>
        </p:nvGrpSpPr>
        <p:grpSpPr>
          <a:xfrm>
            <a:off x="630798" y="1389333"/>
            <a:ext cx="5243633" cy="2889115"/>
            <a:chOff x="630798" y="1389333"/>
            <a:chExt cx="5243633" cy="2889115"/>
          </a:xfrm>
        </p:grpSpPr>
        <p:pic>
          <p:nvPicPr>
            <p:cNvPr id="3" name="Picture 2" descr="A stack of newspapers on a table&#10;&#10;Description automatically generated">
              <a:extLst>
                <a:ext uri="{FF2B5EF4-FFF2-40B4-BE49-F238E27FC236}">
                  <a16:creationId xmlns:a16="http://schemas.microsoft.com/office/drawing/2014/main" id="{444ED855-12D9-2BC9-E2B8-574CDBB7F1E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630798" y="1389333"/>
              <a:ext cx="5243633" cy="2889115"/>
            </a:xfrm>
            <a:prstGeom prst="rect">
              <a:avLst/>
            </a:prstGeom>
          </p:spPr>
        </p:pic>
        <p:sp>
          <p:nvSpPr>
            <p:cNvPr id="7" name="TextBox 6">
              <a:extLst>
                <a:ext uri="{FF2B5EF4-FFF2-40B4-BE49-F238E27FC236}">
                  <a16:creationId xmlns:a16="http://schemas.microsoft.com/office/drawing/2014/main" id="{B3D02836-0A81-4B48-96C1-9065CDDACA79}"/>
                </a:ext>
              </a:extLst>
            </p:cNvPr>
            <p:cNvSpPr txBox="1"/>
            <p:nvPr/>
          </p:nvSpPr>
          <p:spPr>
            <a:xfrm>
              <a:off x="4704984" y="3994780"/>
              <a:ext cx="1168910" cy="276999"/>
            </a:xfrm>
            <a:prstGeom prst="rect">
              <a:avLst/>
            </a:prstGeom>
            <a:noFill/>
          </p:spPr>
          <p:txBody>
            <a:bodyPr wrap="none" rtlCol="0">
              <a:spAutoFit/>
            </a:bodyPr>
            <a:lstStyle/>
            <a:p>
              <a:r>
                <a:rPr lang="de-DE" sz="1200">
                  <a:solidFill>
                    <a:schemeClr val="bg1"/>
                  </a:solidFill>
                  <a:latin typeface="Arial" panose="020B0604020202020204" pitchFamily="34" charset="0"/>
                  <a:cs typeface="Arial" panose="020B0604020202020204" pitchFamily="34" charset="0"/>
                </a:rPr>
                <a:t>©Adobe Stock</a:t>
              </a:r>
            </a:p>
          </p:txBody>
        </p:sp>
      </p:grpSp>
      <p:grpSp>
        <p:nvGrpSpPr>
          <p:cNvPr id="10" name="Group 9">
            <a:extLst>
              <a:ext uri="{FF2B5EF4-FFF2-40B4-BE49-F238E27FC236}">
                <a16:creationId xmlns:a16="http://schemas.microsoft.com/office/drawing/2014/main" id="{A4F6AE04-85AC-1AF4-557B-9B4482A1D4A6}"/>
              </a:ext>
            </a:extLst>
          </p:cNvPr>
          <p:cNvGrpSpPr/>
          <p:nvPr/>
        </p:nvGrpSpPr>
        <p:grpSpPr>
          <a:xfrm>
            <a:off x="2720653" y="4999329"/>
            <a:ext cx="6543056" cy="1138773"/>
            <a:chOff x="1731149" y="4993869"/>
            <a:chExt cx="6543056" cy="1138773"/>
          </a:xfrm>
        </p:grpSpPr>
        <p:sp>
          <p:nvSpPr>
            <p:cNvPr id="5" name="TextBox 4">
              <a:extLst>
                <a:ext uri="{FF2B5EF4-FFF2-40B4-BE49-F238E27FC236}">
                  <a16:creationId xmlns:a16="http://schemas.microsoft.com/office/drawing/2014/main" id="{50AF40E8-0C59-F0D8-EFDD-87E9657CE55C}"/>
                </a:ext>
              </a:extLst>
            </p:cNvPr>
            <p:cNvSpPr txBox="1"/>
            <p:nvPr/>
          </p:nvSpPr>
          <p:spPr>
            <a:xfrm>
              <a:off x="2232191" y="4993869"/>
              <a:ext cx="6042014" cy="1138773"/>
            </a:xfrm>
            <a:prstGeom prst="rect">
              <a:avLst/>
            </a:prstGeom>
            <a:noFill/>
          </p:spPr>
          <p:txBody>
            <a:bodyPr wrap="square" rtlCol="0">
              <a:spAutoFit/>
            </a:bodyPr>
            <a:lstStyle/>
            <a:p>
              <a:r>
                <a:rPr lang="de-DE" sz="2500" b="1">
                  <a:solidFill>
                    <a:schemeClr val="bg1"/>
                  </a:solidFill>
                </a:rPr>
                <a:t>Desinformation findet nicht nur in den sozialen Medien statt, </a:t>
              </a:r>
              <a:br>
                <a:rPr lang="de-DE" sz="2500" b="1">
                  <a:solidFill>
                    <a:schemeClr val="bg1"/>
                  </a:solidFill>
                </a:rPr>
              </a:br>
              <a:r>
                <a:rPr lang="de-DE" sz="2500" b="1">
                  <a:solidFill>
                    <a:schemeClr val="bg1"/>
                  </a:solidFill>
                </a:rPr>
                <a:t>sondern auch in den traditionellen Medien.</a:t>
              </a:r>
            </a:p>
            <a:p>
              <a:endParaRPr lang="en-IE">
                <a:solidFill>
                  <a:schemeClr val="bg1"/>
                </a:solidFill>
              </a:endParaRPr>
            </a:p>
          </p:txBody>
        </p:sp>
        <p:pic>
          <p:nvPicPr>
            <p:cNvPr id="2" name="Picture 1">
              <a:extLst>
                <a:ext uri="{FF2B5EF4-FFF2-40B4-BE49-F238E27FC236}">
                  <a16:creationId xmlns:a16="http://schemas.microsoft.com/office/drawing/2014/main" id="{A75823F1-C37D-F71E-81B7-112928827013}"/>
                </a:ex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31149" y="4993869"/>
              <a:ext cx="501042" cy="830997"/>
            </a:xfrm>
            <a:prstGeom prst="rect">
              <a:avLst/>
            </a:prstGeom>
          </p:spPr>
        </p:pic>
      </p:grpSp>
    </p:spTree>
    <p:extLst>
      <p:ext uri="{BB962C8B-B14F-4D97-AF65-F5344CB8AC3E}">
        <p14:creationId xmlns:p14="http://schemas.microsoft.com/office/powerpoint/2010/main" val="426325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ed and white play button&#10;&#10;Description automatically generated">
            <a:extLst>
              <a:ext uri="{FF2B5EF4-FFF2-40B4-BE49-F238E27FC236}">
                <a16:creationId xmlns:a16="http://schemas.microsoft.com/office/drawing/2014/main" id="{E6BEF679-C393-D52A-FD4C-E4239A3A5F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2085" y="2636717"/>
            <a:ext cx="2027830" cy="2027830"/>
          </a:xfrm>
          <a:prstGeom prst="rect">
            <a:avLst/>
          </a:prstGeom>
        </p:spPr>
      </p:pic>
      <p:sp>
        <p:nvSpPr>
          <p:cNvPr id="6" name="Title 5">
            <a:extLst>
              <a:ext uri="{FF2B5EF4-FFF2-40B4-BE49-F238E27FC236}">
                <a16:creationId xmlns:a16="http://schemas.microsoft.com/office/drawing/2014/main" id="{10EB3167-E3BA-8560-E3F9-D30CA1FFB00F}"/>
              </a:ext>
            </a:extLst>
          </p:cNvPr>
          <p:cNvSpPr>
            <a:spLocks noGrp="1"/>
          </p:cNvSpPr>
          <p:nvPr>
            <p:ph type="ctrTitle"/>
          </p:nvPr>
        </p:nvSpPr>
        <p:spPr>
          <a:solidFill>
            <a:schemeClr val="accent4">
              <a:lumMod val="75000"/>
            </a:schemeClr>
          </a:solidFill>
        </p:spPr>
        <p:txBody>
          <a:bodyPr/>
          <a:lstStyle/>
          <a:p>
            <a:r>
              <a:rPr lang="de-DE" sz="2200">
                <a:latin typeface="Arial"/>
                <a:ea typeface="Verdana"/>
                <a:cs typeface="Arial"/>
              </a:rPr>
              <a:t>Teil 2</a:t>
            </a:r>
            <a:r>
              <a:rPr lang="de-DE" sz="1600">
                <a:latin typeface="Arial"/>
                <a:ea typeface="Verdana"/>
                <a:cs typeface="Arial"/>
              </a:rPr>
              <a:t>: Wie funktioniert Desinformation?</a:t>
            </a:r>
          </a:p>
        </p:txBody>
      </p:sp>
    </p:spTree>
    <p:extLst>
      <p:ext uri="{BB962C8B-B14F-4D97-AF65-F5344CB8AC3E}">
        <p14:creationId xmlns:p14="http://schemas.microsoft.com/office/powerpoint/2010/main" val="338245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3CF6-8C70-648C-80FD-0DF4E22CAABE}"/>
              </a:ext>
            </a:extLst>
          </p:cNvPr>
          <p:cNvSpPr>
            <a:spLocks noGrp="1"/>
          </p:cNvSpPr>
          <p:nvPr>
            <p:ph type="ctrTitle"/>
          </p:nvPr>
        </p:nvSpPr>
        <p:spPr>
          <a:solidFill>
            <a:schemeClr val="accent4">
              <a:lumMod val="75000"/>
            </a:schemeClr>
          </a:solidFill>
        </p:spPr>
        <p:txBody>
          <a:bodyPr/>
          <a:lstStyle/>
          <a:p>
            <a:r>
              <a:rPr lang="de-DE" sz="2200">
                <a:latin typeface="Arial"/>
                <a:cs typeface="Arial"/>
              </a:rPr>
              <a:t>Teil 2</a:t>
            </a:r>
            <a:r>
              <a:rPr lang="de-DE" sz="1600">
                <a:latin typeface="Arial"/>
                <a:cs typeface="Arial"/>
              </a:rPr>
              <a:t>: Wie funktioniert Desinformation?</a:t>
            </a:r>
          </a:p>
        </p:txBody>
      </p:sp>
      <p:pic>
        <p:nvPicPr>
          <p:cNvPr id="4" name="Picture 3" descr="A red and white play button&#10;&#10;Description automatically generated">
            <a:extLst>
              <a:ext uri="{FF2B5EF4-FFF2-40B4-BE49-F238E27FC236}">
                <a16:creationId xmlns:a16="http://schemas.microsoft.com/office/drawing/2014/main" id="{92A7907B-D520-43FF-AD1C-B64F5CC34B7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0021" y="2633022"/>
            <a:ext cx="1591956" cy="1591956"/>
          </a:xfrm>
          <a:prstGeom prst="rect">
            <a:avLst/>
          </a:prstGeom>
        </p:spPr>
      </p:pic>
    </p:spTree>
    <p:extLst>
      <p:ext uri="{BB962C8B-B14F-4D97-AF65-F5344CB8AC3E}">
        <p14:creationId xmlns:p14="http://schemas.microsoft.com/office/powerpoint/2010/main" val="19693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4A09-9E4D-DEE9-E12D-E857AB484253}"/>
              </a:ext>
            </a:extLst>
          </p:cNvPr>
          <p:cNvSpPr>
            <a:spLocks noGrp="1"/>
          </p:cNvSpPr>
          <p:nvPr>
            <p:ph type="ctrTitle"/>
          </p:nvPr>
        </p:nvSpPr>
        <p:spPr>
          <a:solidFill>
            <a:srgbClr val="0DA4B5"/>
          </a:solidFill>
        </p:spPr>
        <p:txBody>
          <a:bodyPr/>
          <a:lstStyle/>
          <a:p>
            <a:endParaRPr lang="en-IE"/>
          </a:p>
        </p:txBody>
      </p:sp>
      <p:pic>
        <p:nvPicPr>
          <p:cNvPr id="4" name="Picture 3">
            <a:extLst>
              <a:ext uri="{FF2B5EF4-FFF2-40B4-BE49-F238E27FC236}">
                <a16:creationId xmlns:a16="http://schemas.microsoft.com/office/drawing/2014/main" id="{75F6D460-A6FA-6697-5D75-6E99E73655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411" y="2638195"/>
            <a:ext cx="2635452" cy="4219805"/>
          </a:xfrm>
          <a:prstGeom prst="rect">
            <a:avLst/>
          </a:prstGeom>
        </p:spPr>
      </p:pic>
      <p:sp>
        <p:nvSpPr>
          <p:cNvPr id="5" name="TextBox 4">
            <a:extLst>
              <a:ext uri="{FF2B5EF4-FFF2-40B4-BE49-F238E27FC236}">
                <a16:creationId xmlns:a16="http://schemas.microsoft.com/office/drawing/2014/main" id="{163EE668-CA27-F9B0-F879-8CD521302C0C}"/>
              </a:ext>
            </a:extLst>
          </p:cNvPr>
          <p:cNvSpPr txBox="1"/>
          <p:nvPr/>
        </p:nvSpPr>
        <p:spPr>
          <a:xfrm>
            <a:off x="3046330" y="2751891"/>
            <a:ext cx="8179133" cy="2185214"/>
          </a:xfrm>
          <a:prstGeom prst="rect">
            <a:avLst/>
          </a:prstGeom>
          <a:noFill/>
        </p:spPr>
        <p:txBody>
          <a:bodyPr wrap="square" rtlCol="0">
            <a:spAutoFit/>
          </a:bodyPr>
          <a:lstStyle/>
          <a:p>
            <a:r>
              <a:rPr lang="de-DE" sz="2800">
                <a:solidFill>
                  <a:srgbClr val="0C0C58"/>
                </a:solidFill>
                <a:highlight>
                  <a:srgbClr val="FFEC00"/>
                </a:highlight>
                <a:latin typeface="Arial" panose="020B0604020202020204" pitchFamily="34" charset="0"/>
                <a:ea typeface="Verdana" panose="020B0604030504040204" pitchFamily="34" charset="0"/>
                <a:cs typeface="Arial" panose="020B0604020202020204" pitchFamily="34" charset="0"/>
              </a:rPr>
              <a:t>TEIL 3 </a:t>
            </a:r>
          </a:p>
          <a:p>
            <a:r>
              <a:rPr lang="de-DE" sz="5400" b="1">
                <a:solidFill>
                  <a:schemeClr val="bg1"/>
                </a:solidFill>
                <a:latin typeface="Arial" panose="020B0604020202020204" pitchFamily="34" charset="0"/>
                <a:ea typeface="Verdana" panose="020B0604030504040204" pitchFamily="34" charset="0"/>
                <a:cs typeface="Arial" panose="020B0604020202020204" pitchFamily="34" charset="0"/>
              </a:rPr>
              <a:t>Wie kann man gegen Desinformation angehen?</a:t>
            </a:r>
          </a:p>
        </p:txBody>
      </p:sp>
      <p:sp>
        <p:nvSpPr>
          <p:cNvPr id="6" name="TextBox 5">
            <a:extLst>
              <a:ext uri="{FF2B5EF4-FFF2-40B4-BE49-F238E27FC236}">
                <a16:creationId xmlns:a16="http://schemas.microsoft.com/office/drawing/2014/main" id="{FE4A0D12-86EB-CB28-C1EC-7E54CDBBC735}"/>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
        <p:nvSpPr>
          <p:cNvPr id="3" name="Rectangle 2">
            <a:extLst>
              <a:ext uri="{FF2B5EF4-FFF2-40B4-BE49-F238E27FC236}">
                <a16:creationId xmlns:a16="http://schemas.microsoft.com/office/drawing/2014/main" id="{D3FDEBCF-CCE6-0ACB-E047-BDB153935BF3}"/>
              </a:ext>
            </a:extLst>
          </p:cNvPr>
          <p:cNvSpPr/>
          <p:nvPr/>
        </p:nvSpPr>
        <p:spPr>
          <a:xfrm>
            <a:off x="10715" y="1547"/>
            <a:ext cx="12193821" cy="409670"/>
          </a:xfrm>
          <a:prstGeom prst="rect">
            <a:avLst/>
          </a:prstGeom>
          <a:solidFill>
            <a:srgbClr val="0DA4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97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Freeform: Shape 645">
            <a:extLst>
              <a:ext uri="{FF2B5EF4-FFF2-40B4-BE49-F238E27FC236}">
                <a16:creationId xmlns:a16="http://schemas.microsoft.com/office/drawing/2014/main" id="{26270A45-3FCC-550F-D7A8-7A09DBFF3DBD}"/>
              </a:ext>
            </a:extLst>
          </p:cNvPr>
          <p:cNvSpPr/>
          <p:nvPr/>
        </p:nvSpPr>
        <p:spPr>
          <a:xfrm>
            <a:off x="7711888" y="4484594"/>
            <a:ext cx="968188" cy="779930"/>
          </a:xfrm>
          <a:custGeom>
            <a:avLst/>
            <a:gdLst>
              <a:gd name="connsiteX0" fmla="*/ 0 w 968188"/>
              <a:gd name="connsiteY0" fmla="*/ 759759 h 779930"/>
              <a:gd name="connsiteX1" fmla="*/ 40341 w 968188"/>
              <a:gd name="connsiteY1" fmla="*/ 20171 h 779930"/>
              <a:gd name="connsiteX2" fmla="*/ 853888 w 968188"/>
              <a:gd name="connsiteY2" fmla="*/ 0 h 779930"/>
              <a:gd name="connsiteX3" fmla="*/ 968188 w 968188"/>
              <a:gd name="connsiteY3" fmla="*/ 773206 h 779930"/>
              <a:gd name="connsiteX4" fmla="*/ 484094 w 968188"/>
              <a:gd name="connsiteY4" fmla="*/ 779930 h 779930"/>
              <a:gd name="connsiteX5" fmla="*/ 450477 w 968188"/>
              <a:gd name="connsiteY5" fmla="*/ 490818 h 779930"/>
              <a:gd name="connsiteX6" fmla="*/ 430306 w 968188"/>
              <a:gd name="connsiteY6" fmla="*/ 490818 h 779930"/>
              <a:gd name="connsiteX7" fmla="*/ 416859 w 968188"/>
              <a:gd name="connsiteY7" fmla="*/ 773206 h 779930"/>
              <a:gd name="connsiteX8" fmla="*/ 0 w 968188"/>
              <a:gd name="connsiteY8" fmla="*/ 759759 h 779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188" h="779930">
                <a:moveTo>
                  <a:pt x="0" y="759759"/>
                </a:moveTo>
                <a:lnTo>
                  <a:pt x="40341" y="20171"/>
                </a:lnTo>
                <a:lnTo>
                  <a:pt x="853888" y="0"/>
                </a:lnTo>
                <a:lnTo>
                  <a:pt x="968188" y="773206"/>
                </a:lnTo>
                <a:lnTo>
                  <a:pt x="484094" y="779930"/>
                </a:lnTo>
                <a:lnTo>
                  <a:pt x="450477" y="490818"/>
                </a:lnTo>
                <a:lnTo>
                  <a:pt x="430306" y="490818"/>
                </a:lnTo>
                <a:lnTo>
                  <a:pt x="416859" y="773206"/>
                </a:lnTo>
                <a:lnTo>
                  <a:pt x="0" y="759759"/>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latin typeface="Arial" panose="020B0604020202020204" pitchFamily="34" charset="0"/>
              <a:cs typeface="Arial" panose="020B0604020202020204" pitchFamily="34" charset="0"/>
            </a:endParaRPr>
          </a:p>
        </p:txBody>
      </p:sp>
      <p:sp>
        <p:nvSpPr>
          <p:cNvPr id="645" name="Freeform: Shape 644">
            <a:extLst>
              <a:ext uri="{FF2B5EF4-FFF2-40B4-BE49-F238E27FC236}">
                <a16:creationId xmlns:a16="http://schemas.microsoft.com/office/drawing/2014/main" id="{F54F9736-2885-B72E-A94D-F1D55F99AA8C}"/>
              </a:ext>
            </a:extLst>
          </p:cNvPr>
          <p:cNvSpPr/>
          <p:nvPr/>
        </p:nvSpPr>
        <p:spPr>
          <a:xfrm>
            <a:off x="2554941" y="3294529"/>
            <a:ext cx="954741" cy="679077"/>
          </a:xfrm>
          <a:custGeom>
            <a:avLst/>
            <a:gdLst>
              <a:gd name="connsiteX0" fmla="*/ 0 w 954741"/>
              <a:gd name="connsiteY0" fmla="*/ 665630 h 679077"/>
              <a:gd name="connsiteX1" fmla="*/ 954741 w 954741"/>
              <a:gd name="connsiteY1" fmla="*/ 679077 h 679077"/>
              <a:gd name="connsiteX2" fmla="*/ 840441 w 954741"/>
              <a:gd name="connsiteY2" fmla="*/ 0 h 679077"/>
              <a:gd name="connsiteX3" fmla="*/ 13447 w 954741"/>
              <a:gd name="connsiteY3" fmla="*/ 26895 h 679077"/>
              <a:gd name="connsiteX4" fmla="*/ 0 w 954741"/>
              <a:gd name="connsiteY4" fmla="*/ 665630 h 679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4741" h="679077">
                <a:moveTo>
                  <a:pt x="0" y="665630"/>
                </a:moveTo>
                <a:lnTo>
                  <a:pt x="954741" y="679077"/>
                </a:lnTo>
                <a:lnTo>
                  <a:pt x="840441" y="0"/>
                </a:lnTo>
                <a:lnTo>
                  <a:pt x="13447" y="26895"/>
                </a:lnTo>
                <a:lnTo>
                  <a:pt x="0" y="665630"/>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latin typeface="Arial" panose="020B0604020202020204" pitchFamily="34" charset="0"/>
              <a:cs typeface="Arial" panose="020B0604020202020204" pitchFamily="34" charset="0"/>
            </a:endParaRPr>
          </a:p>
        </p:txBody>
      </p:sp>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0DA4B5"/>
          </a:solidFill>
        </p:spPr>
        <p:txBody>
          <a:bodyPr>
            <a:normAutofit fontScale="90000"/>
          </a:bodyPr>
          <a:lstStyle/>
          <a:p>
            <a:r>
              <a:rPr lang="de-DE" sz="2200">
                <a:latin typeface="Arial"/>
                <a:ea typeface="Verdana"/>
                <a:cs typeface="Arial"/>
              </a:rPr>
              <a:t>Teil 3</a:t>
            </a:r>
            <a:r>
              <a:rPr lang="de-DE" sz="1600">
                <a:latin typeface="Arial"/>
                <a:ea typeface="Verdana"/>
                <a:cs typeface="Arial"/>
              </a:rPr>
              <a:t>: </a:t>
            </a:r>
            <a:r>
              <a:rPr lang="de-DE">
                <a:latin typeface="Arial"/>
                <a:ea typeface="Verdana"/>
                <a:cs typeface="Arial"/>
              </a:rPr>
              <a:t>Wie kann man gegen Desinformation angehen? </a:t>
            </a:r>
          </a:p>
        </p:txBody>
      </p:sp>
      <p:sp>
        <p:nvSpPr>
          <p:cNvPr id="5" name="Rettangolo con angoli arrotondati 42">
            <a:extLst>
              <a:ext uri="{FF2B5EF4-FFF2-40B4-BE49-F238E27FC236}">
                <a16:creationId xmlns:a16="http://schemas.microsoft.com/office/drawing/2014/main" id="{521C3DB2-FCF9-4346-AEBA-C83F8DFDCD61}"/>
              </a:ext>
            </a:extLst>
          </p:cNvPr>
          <p:cNvSpPr>
            <a:spLocks noChangeAspect="1"/>
          </p:cNvSpPr>
          <p:nvPr/>
        </p:nvSpPr>
        <p:spPr>
          <a:xfrm>
            <a:off x="3480547" y="1123574"/>
            <a:ext cx="5230906" cy="889063"/>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cap="none"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Nicht zu einer Reaktion verleiten lassen!</a:t>
            </a:r>
          </a:p>
        </p:txBody>
      </p:sp>
      <p:pic>
        <p:nvPicPr>
          <p:cNvPr id="13" name="Graphic 12">
            <a:extLst>
              <a:ext uri="{FF2B5EF4-FFF2-40B4-BE49-F238E27FC236}">
                <a16:creationId xmlns:a16="http://schemas.microsoft.com/office/drawing/2014/main" id="{AD8C803C-656C-1E66-AA70-20C8F73F20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32339" y="2273079"/>
            <a:ext cx="3659673" cy="3929902"/>
          </a:xfrm>
          <a:prstGeom prst="rect">
            <a:avLst/>
          </a:prstGeom>
        </p:spPr>
      </p:pic>
      <p:pic>
        <p:nvPicPr>
          <p:cNvPr id="16" name="Picture 15" descr="A yellow line in the air&#10;&#10;Description automatically generated">
            <a:extLst>
              <a:ext uri="{FF2B5EF4-FFF2-40B4-BE49-F238E27FC236}">
                <a16:creationId xmlns:a16="http://schemas.microsoft.com/office/drawing/2014/main" id="{4C9C625C-5D27-3AC8-E980-C2CC76D17A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8971016">
            <a:off x="3847801" y="2989828"/>
            <a:ext cx="2758576" cy="914014"/>
          </a:xfrm>
          <a:prstGeom prst="rect">
            <a:avLst/>
          </a:prstGeom>
        </p:spPr>
      </p:pic>
      <p:pic>
        <p:nvPicPr>
          <p:cNvPr id="19" name="Picture 18" descr="A yellow line in the sky&#10;&#10;Description automatically generated">
            <a:extLst>
              <a:ext uri="{FF2B5EF4-FFF2-40B4-BE49-F238E27FC236}">
                <a16:creationId xmlns:a16="http://schemas.microsoft.com/office/drawing/2014/main" id="{EF73D4BE-931A-51D7-2756-5F022248A9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3383506" y="5255452"/>
            <a:ext cx="3397166" cy="711552"/>
          </a:xfrm>
          <a:prstGeom prst="rect">
            <a:avLst/>
          </a:prstGeom>
        </p:spPr>
      </p:pic>
      <p:sp>
        <p:nvSpPr>
          <p:cNvPr id="20" name="CasellaDiTesto 40">
            <a:extLst>
              <a:ext uri="{FF2B5EF4-FFF2-40B4-BE49-F238E27FC236}">
                <a16:creationId xmlns:a16="http://schemas.microsoft.com/office/drawing/2014/main" id="{CCC6C315-0C6A-81C3-4D3E-5E413ACB4F03}"/>
              </a:ext>
            </a:extLst>
          </p:cNvPr>
          <p:cNvSpPr txBox="1"/>
          <p:nvPr/>
        </p:nvSpPr>
        <p:spPr>
          <a:xfrm>
            <a:off x="1622064" y="4205092"/>
            <a:ext cx="25407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cap="none"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rPr>
              <a:t>Pause</a:t>
            </a:r>
          </a:p>
        </p:txBody>
      </p:sp>
      <p:sp>
        <p:nvSpPr>
          <p:cNvPr id="21" name="CasellaDiTesto 40">
            <a:extLst>
              <a:ext uri="{FF2B5EF4-FFF2-40B4-BE49-F238E27FC236}">
                <a16:creationId xmlns:a16="http://schemas.microsoft.com/office/drawing/2014/main" id="{A2E12AE9-31CA-91B0-C74A-B172AEC9C03E}"/>
              </a:ext>
            </a:extLst>
          </p:cNvPr>
          <p:cNvSpPr txBox="1"/>
          <p:nvPr/>
        </p:nvSpPr>
        <p:spPr>
          <a:xfrm>
            <a:off x="6647564" y="5405424"/>
            <a:ext cx="40966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cap="none"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rPr>
              <a:t>Nachdenken</a:t>
            </a:r>
          </a:p>
        </p:txBody>
      </p:sp>
      <p:grpSp>
        <p:nvGrpSpPr>
          <p:cNvPr id="3" name="Group 2">
            <a:extLst>
              <a:ext uri="{FF2B5EF4-FFF2-40B4-BE49-F238E27FC236}">
                <a16:creationId xmlns:a16="http://schemas.microsoft.com/office/drawing/2014/main" id="{F8DAD023-CB06-36E1-CA2F-67AA9D8D99F3}"/>
              </a:ext>
            </a:extLst>
          </p:cNvPr>
          <p:cNvGrpSpPr/>
          <p:nvPr/>
        </p:nvGrpSpPr>
        <p:grpSpPr>
          <a:xfrm>
            <a:off x="834674" y="1602548"/>
            <a:ext cx="3397165" cy="3312236"/>
            <a:chOff x="834674" y="1602548"/>
            <a:chExt cx="3397165" cy="3312236"/>
          </a:xfrm>
        </p:grpSpPr>
        <p:pic>
          <p:nvPicPr>
            <p:cNvPr id="10" name="Graphic 9">
              <a:extLst>
                <a:ext uri="{FF2B5EF4-FFF2-40B4-BE49-F238E27FC236}">
                  <a16:creationId xmlns:a16="http://schemas.microsoft.com/office/drawing/2014/main" id="{1D53CED5-09B3-FF27-C0BC-2CA525886111}"/>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4674" y="1602548"/>
              <a:ext cx="3397165" cy="3312236"/>
            </a:xfrm>
            <a:prstGeom prst="rect">
              <a:avLst/>
            </a:prstGeom>
          </p:spPr>
        </p:pic>
        <p:sp>
          <p:nvSpPr>
            <p:cNvPr id="2" name="TextBox 1">
              <a:extLst>
                <a:ext uri="{FF2B5EF4-FFF2-40B4-BE49-F238E27FC236}">
                  <a16:creationId xmlns:a16="http://schemas.microsoft.com/office/drawing/2014/main" id="{6B910DB2-6FE4-3577-EBB4-07BDB003585F}"/>
                </a:ext>
              </a:extLst>
            </p:cNvPr>
            <p:cNvSpPr txBox="1"/>
            <p:nvPr/>
          </p:nvSpPr>
          <p:spPr>
            <a:xfrm>
              <a:off x="3480547" y="3791828"/>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grpSp>
      <p:sp>
        <p:nvSpPr>
          <p:cNvPr id="4" name="TextBox 3">
            <a:extLst>
              <a:ext uri="{FF2B5EF4-FFF2-40B4-BE49-F238E27FC236}">
                <a16:creationId xmlns:a16="http://schemas.microsoft.com/office/drawing/2014/main" id="{99D1DE8F-57E4-3F42-D453-9B7FD6D67B41}"/>
              </a:ext>
            </a:extLst>
          </p:cNvPr>
          <p:cNvSpPr txBox="1"/>
          <p:nvPr/>
        </p:nvSpPr>
        <p:spPr>
          <a:xfrm>
            <a:off x="8653765" y="5094528"/>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Tree>
    <p:extLst>
      <p:ext uri="{BB962C8B-B14F-4D97-AF65-F5344CB8AC3E}">
        <p14:creationId xmlns:p14="http://schemas.microsoft.com/office/powerpoint/2010/main" val="55367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0DA4B5"/>
          </a:solidFill>
        </p:spPr>
        <p:txBody>
          <a:bodyPr>
            <a:normAutofit/>
          </a:bodyPr>
          <a:lstStyle/>
          <a:p>
            <a:r>
              <a:rPr lang="de-DE" sz="2000">
                <a:latin typeface="Arial"/>
                <a:ea typeface="Verdana"/>
                <a:cs typeface="Arial"/>
              </a:rPr>
              <a:t>Teil 3</a:t>
            </a:r>
            <a:r>
              <a:rPr lang="de-DE" sz="1400">
                <a:latin typeface="Arial"/>
                <a:ea typeface="Verdana"/>
                <a:cs typeface="Arial"/>
              </a:rPr>
              <a:t>: </a:t>
            </a:r>
            <a:r>
              <a:rPr lang="de-DE" sz="1600">
                <a:latin typeface="Arial"/>
                <a:ea typeface="Verdana"/>
                <a:cs typeface="Arial"/>
              </a:rPr>
              <a:t>Wie kann man gegen Desinformation angehen? </a:t>
            </a:r>
          </a:p>
        </p:txBody>
      </p:sp>
      <p:sp>
        <p:nvSpPr>
          <p:cNvPr id="11" name="Rectangle 10"/>
          <p:cNvSpPr/>
          <p:nvPr/>
        </p:nvSpPr>
        <p:spPr>
          <a:xfrm>
            <a:off x="634298" y="820874"/>
            <a:ext cx="10409853" cy="757130"/>
          </a:xfrm>
          <a:prstGeom prst="rect">
            <a:avLst/>
          </a:prstGeom>
        </p:spPr>
        <p:txBody>
          <a:bodyPr wrap="square">
            <a:spAutoFit/>
          </a:bodyPr>
          <a:lstStyle/>
          <a:p>
            <a:pPr lvl="0" defTabSz="914400">
              <a:lnSpc>
                <a:spcPct val="90000"/>
              </a:lnSpc>
              <a:spcBef>
                <a:spcPts val="1000"/>
              </a:spcBef>
            </a:pPr>
            <a:r>
              <a:rPr lang="de-DE" sz="4800" b="1">
                <a:solidFill>
                  <a:srgbClr val="AAFAC8"/>
                </a:solidFill>
                <a:latin typeface="Arial" panose="020B0604020202020204" pitchFamily="34" charset="0"/>
                <a:ea typeface="Verdana" panose="020B0604030504040204" pitchFamily="34" charset="0"/>
                <a:cs typeface="Arial" panose="020B0604020202020204" pitchFamily="34" charset="0"/>
              </a:rPr>
              <a:t>Im Zweifelsfall prüfen</a:t>
            </a:r>
          </a:p>
        </p:txBody>
      </p:sp>
      <p:sp>
        <p:nvSpPr>
          <p:cNvPr id="12" name="Rettangolo con angoli arrotondati 7">
            <a:extLst>
              <a:ext uri="{FF2B5EF4-FFF2-40B4-BE49-F238E27FC236}">
                <a16:creationId xmlns:a16="http://schemas.microsoft.com/office/drawing/2014/main" id="{C4DDA67F-DAB4-BB43-BA6D-EA4C2C10BCB8}"/>
              </a:ext>
              <a:ext uri="{C183D7F6-B498-43B3-948B-1728B52AA6E4}">
                <adec:decorative xmlns:adec="http://schemas.microsoft.com/office/drawing/2017/decorative" val="1"/>
              </a:ext>
            </a:extLst>
          </p:cNvPr>
          <p:cNvSpPr/>
          <p:nvPr/>
        </p:nvSpPr>
        <p:spPr>
          <a:xfrm>
            <a:off x="4927600" y="774442"/>
            <a:ext cx="2172448" cy="849994"/>
          </a:xfrm>
          <a:prstGeom prst="roundRect">
            <a:avLst>
              <a:gd name="adj" fmla="val 50000"/>
            </a:avLst>
          </a:prstGeom>
          <a:noFill/>
          <a:ln w="25400">
            <a:solidFill>
              <a:srgbClr val="AAF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i="1">
              <a:latin typeface="Arial" panose="020B0604020202020204" pitchFamily="34" charset="0"/>
              <a:ea typeface="Verdana" panose="020B0604030504040204" pitchFamily="34" charset="0"/>
              <a:cs typeface="Arial" panose="020B0604020202020204" pitchFamily="34" charset="0"/>
            </a:endParaRPr>
          </a:p>
        </p:txBody>
      </p:sp>
      <p:sp>
        <p:nvSpPr>
          <p:cNvPr id="21" name="Rectangle 20"/>
          <p:cNvSpPr/>
          <p:nvPr/>
        </p:nvSpPr>
        <p:spPr>
          <a:xfrm>
            <a:off x="1190602" y="2052770"/>
            <a:ext cx="2997607" cy="1585049"/>
          </a:xfrm>
          <a:prstGeom prst="rect">
            <a:avLst/>
          </a:prstGeom>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Inhalt</a:t>
            </a:r>
            <a:br>
              <a:rPr lang="de-DE">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Passen Titel und Inhalt zueinander? Ergibt der Inhalt einen Sinn?</a:t>
            </a:r>
          </a:p>
          <a:p>
            <a:pPr marL="285750" indent="-285750">
              <a:buFont typeface="Courier New" panose="02070309020205020404" pitchFamily="49" charset="0"/>
              <a:buChar char="o"/>
            </a:pPr>
            <a:endParaRPr lang="en-GB">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
        <p:nvSpPr>
          <p:cNvPr id="20" name="Rettangolo con angoli arrotondati 43">
            <a:extLst>
              <a:ext uri="{FF2B5EF4-FFF2-40B4-BE49-F238E27FC236}">
                <a16:creationId xmlns:a16="http://schemas.microsoft.com/office/drawing/2014/main" id="{D5EAC9B7-6A4A-EF45-9BCC-B1A88D087937}"/>
              </a:ext>
              <a:ext uri="{C183D7F6-B498-43B3-948B-1728B52AA6E4}">
                <adec:decorative xmlns:adec="http://schemas.microsoft.com/office/drawing/2017/decorative" val="0"/>
              </a:ext>
            </a:extLst>
          </p:cNvPr>
          <p:cNvSpPr>
            <a:spLocks noChangeAspect="1"/>
          </p:cNvSpPr>
          <p:nvPr/>
        </p:nvSpPr>
        <p:spPr>
          <a:xfrm>
            <a:off x="2371515" y="5570045"/>
            <a:ext cx="8191217" cy="945741"/>
          </a:xfrm>
          <a:prstGeom prst="roundRect">
            <a:avLst>
              <a:gd name="adj" fmla="val 50000"/>
            </a:avLst>
          </a:prstGeom>
          <a:noFill/>
          <a:ln w="25400">
            <a:solidFill>
              <a:srgbClr val="FFE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3200" b="1" i="0" u="none" strike="noStrike" cap="none"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rPr>
              <a:t>Denken Sie nach, bevor Sie Inhalte teilen</a:t>
            </a:r>
            <a:endParaRPr kumimoji="0" lang="de-DE" sz="3600" b="1" i="0" u="none" strike="noStrike" cap="none"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4276798" flipH="1">
            <a:off x="491923" y="5383307"/>
            <a:ext cx="1386972" cy="635696"/>
          </a:xfrm>
          <a:prstGeom prst="rect">
            <a:avLst/>
          </a:prstGeom>
        </p:spPr>
      </p:pic>
      <p:sp>
        <p:nvSpPr>
          <p:cNvPr id="2" name="Rectangle 1">
            <a:extLst>
              <a:ext uri="{FF2B5EF4-FFF2-40B4-BE49-F238E27FC236}">
                <a16:creationId xmlns:a16="http://schemas.microsoft.com/office/drawing/2014/main" id="{8C0A7877-9D4E-5B4A-EA63-BC82F8E1840C}"/>
              </a:ext>
            </a:extLst>
          </p:cNvPr>
          <p:cNvSpPr/>
          <p:nvPr/>
        </p:nvSpPr>
        <p:spPr>
          <a:xfrm>
            <a:off x="7843699" y="3585244"/>
            <a:ext cx="2719033" cy="1231106"/>
          </a:xfrm>
          <a:prstGeom prst="rect">
            <a:avLst/>
          </a:prstGeom>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Andere Quellen</a:t>
            </a:r>
            <a:br>
              <a:rPr lang="de-DE">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Wird der Inhalt/diese Geschichte durch andere Quellen bestätigt? Welche anderen Quellen?</a:t>
            </a:r>
          </a:p>
        </p:txBody>
      </p:sp>
      <p:sp>
        <p:nvSpPr>
          <p:cNvPr id="5" name="TextBox 4">
            <a:extLst>
              <a:ext uri="{FF2B5EF4-FFF2-40B4-BE49-F238E27FC236}">
                <a16:creationId xmlns:a16="http://schemas.microsoft.com/office/drawing/2014/main" id="{4E4F7809-8B82-B1F4-41FC-C24D089D0871}"/>
              </a:ext>
            </a:extLst>
          </p:cNvPr>
          <p:cNvSpPr txBox="1"/>
          <p:nvPr/>
        </p:nvSpPr>
        <p:spPr>
          <a:xfrm>
            <a:off x="1185409" y="5204561"/>
            <a:ext cx="7342094" cy="400110"/>
          </a:xfrm>
          <a:prstGeom prst="rect">
            <a:avLst/>
          </a:prstGeom>
          <a:noFill/>
        </p:spPr>
        <p:txBody>
          <a:bodyPr wrap="square">
            <a:spAutoFit/>
          </a:bodyPr>
          <a:lstStyle/>
          <a:p>
            <a:r>
              <a:rPr lang="de-DE" sz="2000" b="1">
                <a:solidFill>
                  <a:srgbClr val="FFEC00"/>
                </a:solidFill>
                <a:latin typeface="Arial" panose="020B0604020202020204" pitchFamily="34" charset="0"/>
                <a:ea typeface="Verdana" panose="020B0604030504040204" pitchFamily="34" charset="0"/>
                <a:cs typeface="Arial" panose="020B0604020202020204" pitchFamily="34" charset="0"/>
              </a:rPr>
              <a:t>Seien Sie sich Ihrer eigenen Voreingenommenheit bewusst!	</a:t>
            </a:r>
          </a:p>
        </p:txBody>
      </p:sp>
      <p:pic>
        <p:nvPicPr>
          <p:cNvPr id="6" name="Picture 5" descr="True">
            <a:extLst>
              <a:ext uri="{FF2B5EF4-FFF2-40B4-BE49-F238E27FC236}">
                <a16:creationId xmlns:a16="http://schemas.microsoft.com/office/drawing/2014/main" id="{4C98108E-C988-46E4-F944-2C04174C40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3384" y="2059444"/>
            <a:ext cx="474361" cy="369332"/>
          </a:xfrm>
          <a:prstGeom prst="rect">
            <a:avLst/>
          </a:prstGeom>
        </p:spPr>
      </p:pic>
      <p:sp>
        <p:nvSpPr>
          <p:cNvPr id="8" name="TextBox 7">
            <a:extLst>
              <a:ext uri="{FF2B5EF4-FFF2-40B4-BE49-F238E27FC236}">
                <a16:creationId xmlns:a16="http://schemas.microsoft.com/office/drawing/2014/main" id="{24A8A3CC-8FD9-2A3C-A005-DB71F29535E1}"/>
              </a:ext>
            </a:extLst>
          </p:cNvPr>
          <p:cNvSpPr txBox="1"/>
          <p:nvPr/>
        </p:nvSpPr>
        <p:spPr>
          <a:xfrm>
            <a:off x="4699969" y="2047558"/>
            <a:ext cx="2278509" cy="954107"/>
          </a:xfrm>
          <a:prstGeom prst="rect">
            <a:avLst/>
          </a:prstGeom>
          <a:noFill/>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Quelle/URL</a:t>
            </a:r>
            <a:br>
              <a:rPr lang="de-DE">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Ist die Quelle verlässlich? Ist die Quelle echt?</a:t>
            </a:r>
          </a:p>
        </p:txBody>
      </p:sp>
      <p:pic>
        <p:nvPicPr>
          <p:cNvPr id="9" name="Picture 8" descr="True">
            <a:extLst>
              <a:ext uri="{FF2B5EF4-FFF2-40B4-BE49-F238E27FC236}">
                <a16:creationId xmlns:a16="http://schemas.microsoft.com/office/drawing/2014/main" id="{5248934F-E893-8114-9402-58CE556B96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9109" y="2059444"/>
            <a:ext cx="474361" cy="369332"/>
          </a:xfrm>
          <a:prstGeom prst="rect">
            <a:avLst/>
          </a:prstGeom>
        </p:spPr>
      </p:pic>
      <p:sp>
        <p:nvSpPr>
          <p:cNvPr id="13" name="TextBox 12">
            <a:extLst>
              <a:ext uri="{FF2B5EF4-FFF2-40B4-BE49-F238E27FC236}">
                <a16:creationId xmlns:a16="http://schemas.microsoft.com/office/drawing/2014/main" id="{E2BEEB3D-95C1-A75B-8797-04675BD9EF95}"/>
              </a:ext>
            </a:extLst>
          </p:cNvPr>
          <p:cNvSpPr txBox="1"/>
          <p:nvPr/>
        </p:nvSpPr>
        <p:spPr>
          <a:xfrm>
            <a:off x="7843699" y="2058260"/>
            <a:ext cx="2264908" cy="954107"/>
          </a:xfrm>
          <a:prstGeom prst="rect">
            <a:avLst/>
          </a:prstGeom>
          <a:noFill/>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Autor</a:t>
            </a:r>
            <a:br>
              <a:rPr lang="de-DE">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Ist der Autor vertrauenswürdig/qualifiziert?</a:t>
            </a:r>
          </a:p>
        </p:txBody>
      </p:sp>
      <p:pic>
        <p:nvPicPr>
          <p:cNvPr id="14" name="Picture 13" descr="True">
            <a:extLst>
              <a:ext uri="{FF2B5EF4-FFF2-40B4-BE49-F238E27FC236}">
                <a16:creationId xmlns:a16="http://schemas.microsoft.com/office/drawing/2014/main" id="{C8A785B0-D010-88D5-B70D-76CEAC7A95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69338" y="2092689"/>
            <a:ext cx="474361" cy="369332"/>
          </a:xfrm>
          <a:prstGeom prst="rect">
            <a:avLst/>
          </a:prstGeom>
        </p:spPr>
      </p:pic>
      <p:sp>
        <p:nvSpPr>
          <p:cNvPr id="18" name="TextBox 17">
            <a:extLst>
              <a:ext uri="{FF2B5EF4-FFF2-40B4-BE49-F238E27FC236}">
                <a16:creationId xmlns:a16="http://schemas.microsoft.com/office/drawing/2014/main" id="{31F8D2B7-9EBF-C9A2-D47D-54BE868481FA}"/>
              </a:ext>
            </a:extLst>
          </p:cNvPr>
          <p:cNvSpPr txBox="1"/>
          <p:nvPr/>
        </p:nvSpPr>
        <p:spPr>
          <a:xfrm>
            <a:off x="1190602" y="3610355"/>
            <a:ext cx="2552058" cy="677108"/>
          </a:xfrm>
          <a:prstGeom prst="rect">
            <a:avLst/>
          </a:prstGeom>
          <a:noFill/>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Datum</a:t>
            </a:r>
            <a:br>
              <a:rPr lang="de-DE" b="1">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Wann wurde der Inhalt veröffentlicht?</a:t>
            </a:r>
          </a:p>
        </p:txBody>
      </p:sp>
      <p:pic>
        <p:nvPicPr>
          <p:cNvPr id="19" name="Picture 18" descr="True">
            <a:extLst>
              <a:ext uri="{FF2B5EF4-FFF2-40B4-BE49-F238E27FC236}">
                <a16:creationId xmlns:a16="http://schemas.microsoft.com/office/drawing/2014/main" id="{5E33DC0E-E8F3-3424-73C3-461C8EA02C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521" y="3585244"/>
            <a:ext cx="474361" cy="369332"/>
          </a:xfrm>
          <a:prstGeom prst="rect">
            <a:avLst/>
          </a:prstGeom>
        </p:spPr>
      </p:pic>
      <p:sp>
        <p:nvSpPr>
          <p:cNvPr id="23" name="TextBox 22">
            <a:extLst>
              <a:ext uri="{FF2B5EF4-FFF2-40B4-BE49-F238E27FC236}">
                <a16:creationId xmlns:a16="http://schemas.microsoft.com/office/drawing/2014/main" id="{06B9ECD1-4AFE-B792-7EAB-F886B6941D7C}"/>
              </a:ext>
            </a:extLst>
          </p:cNvPr>
          <p:cNvSpPr txBox="1"/>
          <p:nvPr/>
        </p:nvSpPr>
        <p:spPr>
          <a:xfrm>
            <a:off x="4685232" y="3610355"/>
            <a:ext cx="2278509" cy="954107"/>
          </a:xfrm>
          <a:prstGeom prst="rect">
            <a:avLst/>
          </a:prstGeom>
          <a:noFill/>
        </p:spPr>
        <p:txBody>
          <a:bodyPr wrap="square">
            <a:spAutoFit/>
          </a:bodyPr>
          <a:lstStyle/>
          <a:p>
            <a:pPr>
              <a:spcAft>
                <a:spcPts val="600"/>
              </a:spcAft>
            </a:pPr>
            <a:r>
              <a:rPr lang="de-DE" sz="2000" b="1">
                <a:solidFill>
                  <a:srgbClr val="AAFAC8"/>
                </a:solidFill>
                <a:latin typeface="Arial" panose="020B0604020202020204" pitchFamily="34" charset="0"/>
                <a:ea typeface="Verdana" panose="020B0604030504040204" pitchFamily="34" charset="0"/>
                <a:cs typeface="Arial" panose="020B0604020202020204" pitchFamily="34" charset="0"/>
              </a:rPr>
              <a:t>Bild</a:t>
            </a:r>
            <a:br>
              <a:rPr lang="de-DE">
                <a:solidFill>
                  <a:schemeClr val="bg1"/>
                </a:solidFill>
                <a:latin typeface="Arial" panose="020B0604020202020204" pitchFamily="34" charset="0"/>
                <a:ea typeface="Verdana" panose="020B0604030504040204" pitchFamily="34" charset="0"/>
                <a:cs typeface="Arial" panose="020B0604020202020204" pitchFamily="34" charset="0"/>
              </a:rPr>
            </a:br>
            <a:r>
              <a:rPr lang="de-DE">
                <a:solidFill>
                  <a:schemeClr val="bg1"/>
                </a:solidFill>
                <a:latin typeface="Arial" panose="020B0604020202020204" pitchFamily="34" charset="0"/>
                <a:ea typeface="Verdana" panose="020B0604030504040204" pitchFamily="34" charset="0"/>
                <a:cs typeface="Arial" panose="020B0604020202020204" pitchFamily="34" charset="0"/>
              </a:rPr>
              <a:t>Entspricht das Bild der Bildunterschrift?</a:t>
            </a:r>
          </a:p>
        </p:txBody>
      </p:sp>
      <p:pic>
        <p:nvPicPr>
          <p:cNvPr id="24" name="Picture 23" descr="True">
            <a:extLst>
              <a:ext uri="{FF2B5EF4-FFF2-40B4-BE49-F238E27FC236}">
                <a16:creationId xmlns:a16="http://schemas.microsoft.com/office/drawing/2014/main" id="{C76B4943-6177-50F6-189F-58163354D63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5692" y="3614951"/>
            <a:ext cx="474361" cy="369332"/>
          </a:xfrm>
          <a:prstGeom prst="rect">
            <a:avLst/>
          </a:prstGeom>
        </p:spPr>
      </p:pic>
      <p:pic>
        <p:nvPicPr>
          <p:cNvPr id="25" name="Picture 24" descr="True">
            <a:extLst>
              <a:ext uri="{FF2B5EF4-FFF2-40B4-BE49-F238E27FC236}">
                <a16:creationId xmlns:a16="http://schemas.microsoft.com/office/drawing/2014/main" id="{8C105D12-B464-4B9D-163A-8CC0D35ED1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8150" y="3633971"/>
            <a:ext cx="474361" cy="369332"/>
          </a:xfrm>
          <a:prstGeom prst="rect">
            <a:avLst/>
          </a:prstGeom>
        </p:spPr>
      </p:pic>
    </p:spTree>
    <p:extLst>
      <p:ext uri="{BB962C8B-B14F-4D97-AF65-F5344CB8AC3E}">
        <p14:creationId xmlns:p14="http://schemas.microsoft.com/office/powerpoint/2010/main" val="282555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CasellaDiTesto 30">
            <a:extLst>
              <a:ext uri="{FF2B5EF4-FFF2-40B4-BE49-F238E27FC236}">
                <a16:creationId xmlns:a16="http://schemas.microsoft.com/office/drawing/2014/main" id="{A98E682C-E776-9044-B0A5-72A21A32ABAB}"/>
              </a:ext>
            </a:extLst>
          </p:cNvPr>
          <p:cNvSpPr txBox="1"/>
          <p:nvPr/>
        </p:nvSpPr>
        <p:spPr>
          <a:xfrm>
            <a:off x="5046602" y="3683840"/>
            <a:ext cx="2514174"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Teilen Sie das, was Sie gelernt haben, mit Freunden und Familie, ABER...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0DA4B5"/>
          </a:solidFill>
        </p:spPr>
        <p:txBody>
          <a:bodyPr>
            <a:normAutofit/>
          </a:bodyPr>
          <a:lstStyle/>
          <a:p>
            <a:r>
              <a:rPr lang="de-DE"/>
              <a:t>Der Umgang mit Desinformation </a:t>
            </a:r>
          </a:p>
        </p:txBody>
      </p:sp>
      <p:sp>
        <p:nvSpPr>
          <p:cNvPr id="17" name="Rectangle 16">
            <a:extLst>
              <a:ext uri="{C183D7F6-B498-43B3-948B-1728B52AA6E4}">
                <adec:decorative xmlns:adec="http://schemas.microsoft.com/office/drawing/2017/decorative" val="1"/>
              </a:ext>
            </a:extLst>
          </p:cNvPr>
          <p:cNvSpPr/>
          <p:nvPr/>
        </p:nvSpPr>
        <p:spPr>
          <a:xfrm>
            <a:off x="0" y="-17070"/>
            <a:ext cx="527709" cy="83099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48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3</a:t>
            </a:r>
          </a:p>
        </p:txBody>
      </p:sp>
      <p:sp>
        <p:nvSpPr>
          <p:cNvPr id="27" name="Rettangolo con angoli arrotondati 16">
            <a:extLst>
              <a:ext uri="{FF2B5EF4-FFF2-40B4-BE49-F238E27FC236}">
                <a16:creationId xmlns:a16="http://schemas.microsoft.com/office/drawing/2014/main" id="{D89AF1A1-F153-3646-9611-D0BFCE3525E7}"/>
              </a:ext>
            </a:extLst>
          </p:cNvPr>
          <p:cNvSpPr>
            <a:spLocks noChangeAspect="1"/>
          </p:cNvSpPr>
          <p:nvPr/>
        </p:nvSpPr>
        <p:spPr>
          <a:xfrm>
            <a:off x="484347" y="765051"/>
            <a:ext cx="10818937" cy="804968"/>
          </a:xfrm>
          <a:prstGeom prst="roundRect">
            <a:avLst>
              <a:gd name="adj" fmla="val 5000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a:ln>
                  <a:noFill/>
                </a:ln>
                <a:solidFill>
                  <a:srgbClr val="FBE110"/>
                </a:solidFill>
                <a:effectLst/>
                <a:uLnTx/>
                <a:uFillTx/>
                <a:latin typeface="Arial" panose="020B0604020202020204" pitchFamily="34" charset="0"/>
                <a:ea typeface="Verdana" panose="020B0604030504040204" pitchFamily="34" charset="0"/>
                <a:cs typeface="Arial" panose="020B0604020202020204" pitchFamily="34" charset="0"/>
              </a:rPr>
              <a:t>Wie können  SIE  zur Bekämpfung von Desinformation beitragen?</a:t>
            </a:r>
          </a:p>
        </p:txBody>
      </p:sp>
      <p:sp>
        <p:nvSpPr>
          <p:cNvPr id="31"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8384772" y="2330008"/>
            <a:ext cx="2962131" cy="1051938"/>
          </a:xfrm>
          <a:prstGeom prst="roundRect">
            <a:avLst>
              <a:gd name="adj" fmla="val 50000"/>
            </a:avLst>
          </a:prstGeom>
          <a:noFill/>
          <a:ln w="25400">
            <a:solidFill>
              <a:srgbClr val="FF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Verspotten Sie andere nicht</a:t>
            </a:r>
          </a:p>
        </p:txBody>
      </p:sp>
      <p:sp>
        <p:nvSpPr>
          <p:cNvPr id="26" name="CasellaDiTesto 22">
            <a:extLst>
              <a:ext uri="{FF2B5EF4-FFF2-40B4-BE49-F238E27FC236}">
                <a16:creationId xmlns:a16="http://schemas.microsoft.com/office/drawing/2014/main" id="{F41FE0EA-E086-514E-A56E-A60B1F9C8948}"/>
              </a:ext>
            </a:extLst>
          </p:cNvPr>
          <p:cNvSpPr txBox="1"/>
          <p:nvPr/>
        </p:nvSpPr>
        <p:spPr>
          <a:xfrm>
            <a:off x="8750596" y="3683840"/>
            <a:ext cx="2816572"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Seien Sie einfühlsam und versuchen Sie Menschen, die Desinformation glauben, zu verstehen. Mit Konfrontation werden Sie andere kaum überzeugen können!</a:t>
            </a:r>
          </a:p>
        </p:txBody>
      </p:sp>
      <p:sp>
        <p:nvSpPr>
          <p:cNvPr id="32"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4614934" y="2330008"/>
            <a:ext cx="2962131" cy="1051939"/>
          </a:xfrm>
          <a:prstGeom prst="roundRect">
            <a:avLst>
              <a:gd name="adj" fmla="val 50000"/>
            </a:avLst>
          </a:prstGeom>
          <a:noFill/>
          <a:ln w="25400">
            <a:solidFill>
              <a:srgbClr val="AAF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Informieren Sie andere</a:t>
            </a:r>
          </a:p>
        </p:txBody>
      </p:sp>
      <p:grpSp>
        <p:nvGrpSpPr>
          <p:cNvPr id="4" name="Group 3">
            <a:extLst>
              <a:ext uri="{C183D7F6-B498-43B3-948B-1728B52AA6E4}">
                <adec:decorative xmlns:adec="http://schemas.microsoft.com/office/drawing/2017/decorative" val="1"/>
              </a:ext>
            </a:extLst>
          </p:cNvPr>
          <p:cNvGrpSpPr/>
          <p:nvPr/>
        </p:nvGrpSpPr>
        <p:grpSpPr>
          <a:xfrm>
            <a:off x="3134847" y="4850650"/>
            <a:ext cx="2657497" cy="3495813"/>
            <a:chOff x="11879560" y="851008"/>
            <a:chExt cx="4325733" cy="5411893"/>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35997" y="851008"/>
              <a:ext cx="2369296" cy="541189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9560" y="863933"/>
              <a:ext cx="2452032" cy="5398968"/>
            </a:xfrm>
            <a:prstGeom prst="rect">
              <a:avLst/>
            </a:prstGeom>
          </p:spPr>
        </p:pic>
      </p:grpSp>
      <p:sp>
        <p:nvSpPr>
          <p:cNvPr id="1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737512" y="2330008"/>
            <a:ext cx="3069715" cy="1051939"/>
          </a:xfrm>
          <a:prstGeom prst="roundRect">
            <a:avLst>
              <a:gd name="adj" fmla="val 50000"/>
            </a:avLst>
          </a:prstGeom>
          <a:noFill/>
          <a:ln w="25400">
            <a:solidFill>
              <a:srgbClr val="FF0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Glauben Sie nicht alles, was Sie hören</a:t>
            </a:r>
          </a:p>
        </p:txBody>
      </p:sp>
      <p:sp>
        <p:nvSpPr>
          <p:cNvPr id="13" name="CasellaDiTesto 30">
            <a:extLst>
              <a:ext uri="{FF2B5EF4-FFF2-40B4-BE49-F238E27FC236}">
                <a16:creationId xmlns:a16="http://schemas.microsoft.com/office/drawing/2014/main" id="{A98E682C-E776-9044-B0A5-72A21A32ABAB}"/>
              </a:ext>
            </a:extLst>
          </p:cNvPr>
          <p:cNvSpPr txBox="1"/>
          <p:nvPr/>
        </p:nvSpPr>
        <p:spPr>
          <a:xfrm>
            <a:off x="930901" y="3709010"/>
            <a:ext cx="3274731"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Denken Sie kritisch, prüfen Sie Ihre Quellen. Und nicht vergessen: kurze Denkpause, erst dann reagieren.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3" name="Rettangolo con angoli arrotondati 7">
            <a:extLst>
              <a:ext uri="{FF2B5EF4-FFF2-40B4-BE49-F238E27FC236}">
                <a16:creationId xmlns:a16="http://schemas.microsoft.com/office/drawing/2014/main" id="{A9DD4F74-9F9E-FEB0-62BD-8B41A3058430}"/>
              </a:ext>
              <a:ext uri="{C183D7F6-B498-43B3-948B-1728B52AA6E4}">
                <adec:decorative xmlns:adec="http://schemas.microsoft.com/office/drawing/2017/decorative" val="1"/>
              </a:ext>
            </a:extLst>
          </p:cNvPr>
          <p:cNvSpPr/>
          <p:nvPr/>
        </p:nvSpPr>
        <p:spPr>
          <a:xfrm>
            <a:off x="3006376" y="667038"/>
            <a:ext cx="979148" cy="567933"/>
          </a:xfrm>
          <a:prstGeom prst="roundRect">
            <a:avLst>
              <a:gd name="adj" fmla="val 50000"/>
            </a:avLst>
          </a:prstGeom>
          <a:noFill/>
          <a:ln w="25400">
            <a:solidFill>
              <a:srgbClr val="FBE1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LU" sz="1800" b="0" i="1"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pic>
        <p:nvPicPr>
          <p:cNvPr id="8" name="Picture 7" descr="False">
            <a:extLst>
              <a:ext uri="{FF2B5EF4-FFF2-40B4-BE49-F238E27FC236}">
                <a16:creationId xmlns:a16="http://schemas.microsoft.com/office/drawing/2014/main" id="{6FA57173-2686-F28C-46EC-1EDDECD9127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7013" y="1893167"/>
            <a:ext cx="812542" cy="844057"/>
          </a:xfrm>
          <a:prstGeom prst="rect">
            <a:avLst/>
          </a:prstGeom>
        </p:spPr>
      </p:pic>
      <p:pic>
        <p:nvPicPr>
          <p:cNvPr id="9" name="Picture 8" descr="False">
            <a:extLst>
              <a:ext uri="{FF2B5EF4-FFF2-40B4-BE49-F238E27FC236}">
                <a16:creationId xmlns:a16="http://schemas.microsoft.com/office/drawing/2014/main" id="{6FA37983-8337-25E5-7F8D-59EB70E474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83422" y="1981818"/>
            <a:ext cx="812542" cy="844057"/>
          </a:xfrm>
          <a:prstGeom prst="rect">
            <a:avLst/>
          </a:prstGeom>
        </p:spPr>
      </p:pic>
      <p:pic>
        <p:nvPicPr>
          <p:cNvPr id="10" name="Picture 9" descr="True">
            <a:extLst>
              <a:ext uri="{FF2B5EF4-FFF2-40B4-BE49-F238E27FC236}">
                <a16:creationId xmlns:a16="http://schemas.microsoft.com/office/drawing/2014/main" id="{56A6ED4A-D83C-AA2A-358D-375E246ABD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4833" y="3616677"/>
            <a:ext cx="474361" cy="369332"/>
          </a:xfrm>
          <a:prstGeom prst="rect">
            <a:avLst/>
          </a:prstGeom>
        </p:spPr>
      </p:pic>
      <p:pic>
        <p:nvPicPr>
          <p:cNvPr id="11" name="Picture 10" descr="True">
            <a:extLst>
              <a:ext uri="{FF2B5EF4-FFF2-40B4-BE49-F238E27FC236}">
                <a16:creationId xmlns:a16="http://schemas.microsoft.com/office/drawing/2014/main" id="{FC192418-940D-C34F-9D39-3D904CA548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12684" y="2087528"/>
            <a:ext cx="812542" cy="632636"/>
          </a:xfrm>
          <a:prstGeom prst="rect">
            <a:avLst/>
          </a:prstGeom>
        </p:spPr>
      </p:pic>
      <p:pic>
        <p:nvPicPr>
          <p:cNvPr id="12" name="Picture 11" descr="True">
            <a:extLst>
              <a:ext uri="{FF2B5EF4-FFF2-40B4-BE49-F238E27FC236}">
                <a16:creationId xmlns:a16="http://schemas.microsoft.com/office/drawing/2014/main" id="{6DD8F5D7-A3B7-BB34-0989-D27E03E1E9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5642" y="3683840"/>
            <a:ext cx="474361" cy="369332"/>
          </a:xfrm>
          <a:prstGeom prst="rect">
            <a:avLst/>
          </a:prstGeom>
        </p:spPr>
      </p:pic>
      <p:pic>
        <p:nvPicPr>
          <p:cNvPr id="16" name="Picture 15" descr="True">
            <a:extLst>
              <a:ext uri="{FF2B5EF4-FFF2-40B4-BE49-F238E27FC236}">
                <a16:creationId xmlns:a16="http://schemas.microsoft.com/office/drawing/2014/main" id="{AB7211F0-CB6A-FF64-24E0-7B450F2FE9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03825" y="3616677"/>
            <a:ext cx="474361" cy="369332"/>
          </a:xfrm>
          <a:prstGeom prst="rect">
            <a:avLst/>
          </a:prstGeom>
        </p:spPr>
      </p:pic>
      <p:sp>
        <p:nvSpPr>
          <p:cNvPr id="2" name="TextBox 1">
            <a:extLst>
              <a:ext uri="{FF2B5EF4-FFF2-40B4-BE49-F238E27FC236}">
                <a16:creationId xmlns:a16="http://schemas.microsoft.com/office/drawing/2014/main" id="{1F154D92-127F-7826-5994-3C5E8D94006A}"/>
              </a:ext>
            </a:extLst>
          </p:cNvPr>
          <p:cNvSpPr txBox="1"/>
          <p:nvPr/>
        </p:nvSpPr>
        <p:spPr>
          <a:xfrm>
            <a:off x="2964300" y="6670927"/>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Tree>
    <p:extLst>
      <p:ext uri="{BB962C8B-B14F-4D97-AF65-F5344CB8AC3E}">
        <p14:creationId xmlns:p14="http://schemas.microsoft.com/office/powerpoint/2010/main" val="186065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xfrm>
            <a:off x="-15433" y="0"/>
            <a:ext cx="12192000" cy="398429"/>
          </a:xfrm>
          <a:solidFill>
            <a:srgbClr val="0DA4B5"/>
          </a:solidFill>
        </p:spPr>
        <p:txBody>
          <a:bodyPr>
            <a:normAutofit/>
          </a:bodyPr>
          <a:lstStyle/>
          <a:p>
            <a:r>
              <a:rPr lang="de-DE" sz="2000">
                <a:latin typeface="Arial"/>
                <a:ea typeface="Verdana"/>
                <a:cs typeface="Arial"/>
              </a:rPr>
              <a:t>Teil 3</a:t>
            </a:r>
            <a:r>
              <a:rPr lang="de-DE" sz="1400">
                <a:latin typeface="Arial"/>
                <a:ea typeface="Verdana"/>
                <a:cs typeface="Arial"/>
              </a:rPr>
              <a:t>: </a:t>
            </a:r>
            <a:r>
              <a:rPr lang="de-DE" sz="1600">
                <a:latin typeface="Arial"/>
                <a:ea typeface="Verdana"/>
                <a:cs typeface="Arial"/>
              </a:rPr>
              <a:t>Umgang mit Desinformation </a:t>
            </a:r>
          </a:p>
        </p:txBody>
      </p:sp>
      <p:sp>
        <p:nvSpPr>
          <p:cNvPr id="21" name="TextBox 6">
            <a:extLst>
              <a:ext uri="{FF2B5EF4-FFF2-40B4-BE49-F238E27FC236}">
                <a16:creationId xmlns:a16="http://schemas.microsoft.com/office/drawing/2014/main" id="{BC95A541-B699-FC49-8F92-76841E0C1748}"/>
              </a:ext>
            </a:extLst>
          </p:cNvPr>
          <p:cNvSpPr txBox="1"/>
          <p:nvPr/>
        </p:nvSpPr>
        <p:spPr>
          <a:xfrm>
            <a:off x="3561273" y="1833694"/>
            <a:ext cx="6716440" cy="4622804"/>
          </a:xfrm>
          <a:prstGeom prst="rect">
            <a:avLst/>
          </a:prstGeom>
          <a:noFill/>
        </p:spPr>
        <p:txBody>
          <a:bodyPr wrap="square" lIns="91440" tIns="45720" rIns="91440" bIns="45720" rtlCol="0" anchor="t">
            <a:spAutoFit/>
          </a:bodyPr>
          <a:lstStyle/>
          <a:p>
            <a:pPr marL="285750" marR="0" lvl="0" indent="-285750" algn="l" defTabSz="457200" rtl="0" eaLnBrk="1" fontAlgn="auto" latinLnBrk="0" hangingPunct="1">
              <a:lnSpc>
                <a:spcPct val="90000"/>
              </a:lnSpc>
              <a:spcBef>
                <a:spcPts val="0"/>
              </a:spcBef>
              <a:spcAft>
                <a:spcPts val="3000"/>
              </a:spcAft>
              <a:buClr>
                <a:prstClr val="white"/>
              </a:buClr>
              <a:buSzTx/>
              <a:buFont typeface="Courier New" panose="02070309020205020404" pitchFamily="49" charset="0"/>
              <a:buChar char="o"/>
              <a:tabLst>
                <a:tab pos="1060450" algn="l"/>
              </a:tabLst>
              <a:defRPr/>
            </a:pPr>
            <a:r>
              <a:rPr kumimoji="0" lang="de-DE" sz="1800" b="0" i="0" u="none" strike="noStrike" kern="1200" cap="none" spc="0" normalizeH="0" baseline="0" noProof="0" dirty="0">
                <a:ln>
                  <a:noFill/>
                </a:ln>
                <a:solidFill>
                  <a:prstClr val="white"/>
                </a:solidFill>
                <a:effectLst/>
                <a:uLnTx/>
                <a:uFillTx/>
                <a:latin typeface="Arial"/>
                <a:ea typeface="Verdana"/>
                <a:cs typeface="Arial"/>
              </a:rPr>
              <a:t>Das International Fact-Checking Network (IFCN) stellt eine</a:t>
            </a:r>
            <a:r>
              <a:rPr kumimoji="0" lang="de-DE" sz="1800" b="0" i="0" u="sng" strike="noStrike" kern="1200" cap="none" spc="0" normalizeH="0" baseline="0" noProof="0" dirty="0">
                <a:ln>
                  <a:noFill/>
                </a:ln>
                <a:solidFill>
                  <a:prstClr val="white"/>
                </a:solidFill>
                <a:effectLst/>
                <a:uLnTx/>
                <a:uFillTx/>
                <a:latin typeface="Arial"/>
                <a:ea typeface="Verdana"/>
                <a:cs typeface="Arial"/>
              </a:rPr>
              <a:t> </a:t>
            </a: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3">
                  <a:extLst>
                    <a:ext uri="{A12FA001-AC4F-418D-AE19-62706E023703}">
                      <ahyp:hlinkClr xmlns:ahyp="http://schemas.microsoft.com/office/drawing/2018/hyperlinkcolor" val="tx"/>
                    </a:ext>
                  </a:extLst>
                </a:hlinkClick>
              </a:rPr>
              <a:t>Liste der Faktenprüforganisationen</a:t>
            </a:r>
            <a:r>
              <a:rPr kumimoji="0" lang="de-DE" sz="1800" b="0" i="0" u="none" strike="noStrike" kern="1200" cap="none" spc="0" normalizeH="0" baseline="0" noProof="0" dirty="0">
                <a:ln>
                  <a:noFill/>
                </a:ln>
                <a:solidFill>
                  <a:prstClr val="white"/>
                </a:solidFill>
                <a:effectLst/>
                <a:uLnTx/>
                <a:uFillTx/>
                <a:latin typeface="Arial"/>
                <a:ea typeface="Verdana"/>
                <a:cs typeface="Arial"/>
              </a:rPr>
              <a:t> bereit, </a:t>
            </a:r>
            <a:br>
              <a:rPr lang="de-DE" sz="1800" b="0" i="0" u="none" strike="noStrike" kern="1200" cap="none" spc="0" normalizeH="0" baseline="0" noProof="0" dirty="0">
                <a:ln>
                  <a:noFill/>
                </a:ln>
                <a:effectLst/>
                <a:uLnTx/>
                <a:uFillTx/>
                <a:latin typeface="Arial" panose="020B0604020202020204" pitchFamily="34" charset="0"/>
                <a:ea typeface="Verdana" panose="020B0604030504040204" pitchFamily="34" charset="0"/>
                <a:cs typeface="Arial" panose="020B0604020202020204" pitchFamily="34" charset="0"/>
              </a:rPr>
            </a:br>
            <a:r>
              <a:rPr kumimoji="0" lang="de-DE" sz="1800" b="0" i="0" u="none" strike="noStrike" kern="1200" cap="none" spc="0" normalizeH="0" baseline="0" noProof="0" dirty="0">
                <a:ln>
                  <a:noFill/>
                </a:ln>
                <a:solidFill>
                  <a:prstClr val="white"/>
                </a:solidFill>
                <a:effectLst/>
                <a:uLnTx/>
                <a:uFillTx/>
                <a:latin typeface="Arial"/>
                <a:ea typeface="Verdana"/>
                <a:cs typeface="Arial"/>
              </a:rPr>
              <a:t>die sich nach dem </a:t>
            </a: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4">
                  <a:extLst>
                    <a:ext uri="{A12FA001-AC4F-418D-AE19-62706E023703}">
                      <ahyp:hlinkClr xmlns:ahyp="http://schemas.microsoft.com/office/drawing/2018/hyperlinkcolor" val="tx"/>
                    </a:ext>
                  </a:extLst>
                </a:hlinkClick>
              </a:rPr>
              <a:t>Grundsätzekatalog des IFCN</a:t>
            </a:r>
            <a:r>
              <a:rPr kumimoji="0" lang="de-DE" sz="1800" b="0" i="0" u="none" strike="noStrike" kern="1200" cap="none" spc="0" normalizeH="0" baseline="0" noProof="0" dirty="0">
                <a:ln>
                  <a:noFill/>
                </a:ln>
                <a:solidFill>
                  <a:prstClr val="white"/>
                </a:solidFill>
                <a:effectLst/>
                <a:uLnTx/>
                <a:uFillTx/>
                <a:latin typeface="Arial"/>
                <a:ea typeface="Verdana"/>
                <a:cs typeface="Arial"/>
              </a:rPr>
              <a:t> richten.</a:t>
            </a:r>
            <a:endParaRPr lang="de-DE" sz="1800" b="0" i="0" u="none" strike="noStrike" kern="1200" cap="none" spc="0" normalizeH="0" baseline="0" noProof="0" dirty="0">
              <a:ln>
                <a:noFill/>
              </a:ln>
              <a:solidFill>
                <a:prstClr val="white"/>
              </a:solidFill>
              <a:effectLst/>
              <a:uLnTx/>
              <a:uFillTx/>
              <a:latin typeface="Arial"/>
              <a:ea typeface="Verdana"/>
              <a:cs typeface="Arial"/>
            </a:endParaRPr>
          </a:p>
          <a:p>
            <a:pPr marL="285750" marR="0" lvl="0" indent="-285750" algn="l" defTabSz="457200" rtl="0" eaLnBrk="1" fontAlgn="auto" latinLnBrk="0" hangingPunct="1">
              <a:lnSpc>
                <a:spcPct val="90000"/>
              </a:lnSpc>
              <a:spcBef>
                <a:spcPts val="0"/>
              </a:spcBef>
              <a:spcAft>
                <a:spcPts val="3000"/>
              </a:spcAft>
              <a:buClr>
                <a:prstClr val="white"/>
              </a:buClr>
              <a:buSzTx/>
              <a:buFont typeface="Courier New" panose="02070309020205020404" pitchFamily="49" charset="0"/>
              <a:buChar char="o"/>
              <a:tabLst>
                <a:tab pos="1060450" algn="l"/>
              </a:tabLst>
              <a:defRPr/>
            </a:pP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5">
                  <a:extLst>
                    <a:ext uri="{A12FA001-AC4F-418D-AE19-62706E023703}">
                      <ahyp:hlinkClr xmlns:ahyp="http://schemas.microsoft.com/office/drawing/2018/hyperlinkcolor" val="tx"/>
                    </a:ext>
                  </a:extLst>
                </a:hlinkClick>
              </a:rPr>
              <a:t>Europäisches Netz für Faktenprüfstandards (European Fact-Checking Standards Network )</a:t>
            </a:r>
            <a:endParaRPr lang="de-DE" sz="1800" b="0" i="0" u="sng"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marL="285750" marR="0" lvl="0" indent="-285750" algn="l" defTabSz="457200" rtl="0" eaLnBrk="1" fontAlgn="auto" latinLnBrk="0" hangingPunct="1">
              <a:lnSpc>
                <a:spcPct val="90000"/>
              </a:lnSpc>
              <a:spcBef>
                <a:spcPts val="0"/>
              </a:spcBef>
              <a:spcAft>
                <a:spcPts val="3000"/>
              </a:spcAft>
              <a:buClr>
                <a:prstClr val="white"/>
              </a:buClr>
              <a:buSzTx/>
              <a:buFont typeface="Courier New" panose="02070309020205020404" pitchFamily="49" charset="0"/>
              <a:buChar char="o"/>
              <a:tabLst>
                <a:tab pos="1060450" algn="l"/>
              </a:tabLst>
              <a:defRPr/>
            </a:pPr>
            <a:r>
              <a:rPr kumimoji="0" lang="de-DE" sz="1800" b="0" i="0" u="none" strike="noStrike" kern="1200" cap="none" spc="0" normalizeH="0" baseline="0" noProof="0" dirty="0">
                <a:ln>
                  <a:noFill/>
                </a:ln>
                <a:solidFill>
                  <a:prstClr val="white"/>
                </a:solidFill>
                <a:effectLst/>
                <a:uLnTx/>
                <a:uFillTx/>
                <a:latin typeface="Arial"/>
                <a:ea typeface="Verdana"/>
                <a:cs typeface="Arial"/>
              </a:rPr>
              <a:t>Nutzen Sie den </a:t>
            </a: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6">
                  <a:extLst>
                    <a:ext uri="{A12FA001-AC4F-418D-AE19-62706E023703}">
                      <ahyp:hlinkClr xmlns:ahyp="http://schemas.microsoft.com/office/drawing/2018/hyperlinkcolor" val="tx"/>
                    </a:ext>
                  </a:extLst>
                </a:hlinkClick>
              </a:rPr>
              <a:t>Google Fact Check Explorer</a:t>
            </a:r>
            <a:r>
              <a:rPr kumimoji="0" lang="de-DE" sz="1800" b="0" i="0" u="none" strike="noStrike" kern="1200" cap="none" spc="0" normalizeH="0" baseline="0" noProof="0" dirty="0">
                <a:ln>
                  <a:noFill/>
                </a:ln>
                <a:solidFill>
                  <a:prstClr val="white"/>
                </a:solidFill>
                <a:effectLst/>
                <a:uLnTx/>
                <a:uFillTx/>
                <a:latin typeface="Arial"/>
                <a:ea typeface="Verdana"/>
                <a:cs typeface="Arial"/>
              </a:rPr>
              <a:t>, um online Fakten zu einem Thema oder einer Person zu checken.</a:t>
            </a:r>
            <a:endParaRPr lang="de-DE" sz="1800" b="0" i="0" u="none" strike="noStrike" kern="1200" cap="none" spc="0" normalizeH="0" baseline="0" noProof="0" dirty="0">
              <a:ln>
                <a:noFill/>
              </a:ln>
              <a:solidFill>
                <a:prstClr val="white"/>
              </a:solidFill>
              <a:effectLst/>
              <a:uLnTx/>
              <a:uFillTx/>
              <a:latin typeface="Arial"/>
              <a:ea typeface="Verdana"/>
              <a:cs typeface="Arial"/>
            </a:endParaRPr>
          </a:p>
          <a:p>
            <a:pPr marL="285750" indent="-285750">
              <a:lnSpc>
                <a:spcPct val="90000"/>
              </a:lnSpc>
              <a:spcAft>
                <a:spcPts val="3000"/>
              </a:spcAft>
              <a:buClr>
                <a:prstClr val="white"/>
              </a:buClr>
              <a:buFont typeface="Courier New" panose="02070309020205020404" pitchFamily="49" charset="0"/>
              <a:buChar char="o"/>
              <a:tabLst>
                <a:tab pos="1060450" algn="l"/>
              </a:tabLst>
              <a:defRPr/>
            </a:pPr>
            <a:r>
              <a:rPr kumimoji="0" lang="de-DE" sz="1800" b="0" i="0" u="none" strike="noStrike" kern="1200" cap="none" spc="0" normalizeH="0" baseline="0" noProof="0">
                <a:ln>
                  <a:noFill/>
                </a:ln>
                <a:solidFill>
                  <a:prstClr val="white"/>
                </a:solidFill>
                <a:effectLst/>
                <a:uLnTx/>
                <a:uFillTx/>
                <a:latin typeface="Arial"/>
                <a:ea typeface="Verdana"/>
                <a:cs typeface="Arial"/>
              </a:rPr>
              <a:t>Sehen Sie auf </a:t>
            </a: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7">
                  <a:extLst>
                    <a:ext uri="{A12FA001-AC4F-418D-AE19-62706E023703}">
                      <ahyp:hlinkClr xmlns:ahyp="http://schemas.microsoft.com/office/drawing/2018/hyperlinkcolor" val="tx"/>
                    </a:ext>
                  </a:extLst>
                </a:hlinkClick>
              </a:rPr>
              <a:t>EUvsDisinfo.eu</a:t>
            </a:r>
            <a:r>
              <a:rPr kumimoji="0" lang="de-DE" sz="1800" b="0" i="0" u="none" strike="noStrike" kern="1200" cap="none" spc="0" normalizeH="0" baseline="0" noProof="0">
                <a:ln>
                  <a:noFill/>
                </a:ln>
                <a:solidFill>
                  <a:prstClr val="white"/>
                </a:solidFill>
                <a:effectLst/>
                <a:uLnTx/>
                <a:uFillTx/>
                <a:latin typeface="Arial"/>
                <a:ea typeface="Verdana"/>
                <a:cs typeface="Arial"/>
              </a:rPr>
              <a:t> entlarvte Falschmeldungen an.</a:t>
            </a:r>
            <a:r>
              <a:rPr lang="de-DE" u="sng" dirty="0">
                <a:solidFill>
                  <a:prstClr val="white"/>
                </a:solidFill>
                <a:latin typeface="Arial"/>
                <a:ea typeface="Verdana"/>
                <a:cs typeface="Arial"/>
              </a:rPr>
              <a:t> </a:t>
            </a:r>
            <a:endParaRPr lang="de-DE" sz="1800" b="0" i="0" u="sng" strike="noStrike" kern="120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285750" marR="0" lvl="0" indent="-285750" algn="l" defTabSz="457200" rtl="0" eaLnBrk="1" fontAlgn="auto" latinLnBrk="0" hangingPunct="1">
              <a:lnSpc>
                <a:spcPct val="90000"/>
              </a:lnSpc>
              <a:spcBef>
                <a:spcPts val="0"/>
              </a:spcBef>
              <a:spcAft>
                <a:spcPts val="3000"/>
              </a:spcAft>
              <a:buClr>
                <a:prstClr val="white"/>
              </a:buClr>
              <a:buSzTx/>
              <a:buFont typeface="Courier New" panose="02070309020205020404" pitchFamily="49" charset="0"/>
              <a:buChar char="o"/>
              <a:tabLst>
                <a:tab pos="1060450" algn="l"/>
              </a:tabLst>
              <a:defRPr/>
            </a:pPr>
            <a:r>
              <a:rPr kumimoji="0" lang="de-DE" sz="1800" b="0" i="0" u="none" strike="noStrike" kern="1200" cap="none" spc="0" normalizeH="0" baseline="0" noProof="0" dirty="0">
                <a:ln>
                  <a:noFill/>
                </a:ln>
                <a:solidFill>
                  <a:prstClr val="white"/>
                </a:solidFill>
                <a:effectLst/>
                <a:uLnTx/>
                <a:uFillTx/>
                <a:latin typeface="Arial"/>
                <a:ea typeface="Verdana"/>
                <a:cs typeface="Arial"/>
              </a:rPr>
              <a:t>Die </a:t>
            </a:r>
            <a:r>
              <a:rPr kumimoji="0" lang="de-DE" sz="1800" b="0" i="0" u="sng" strike="noStrike" kern="1200" cap="none" spc="0" normalizeH="0" baseline="0" noProof="0" dirty="0">
                <a:ln>
                  <a:noFill/>
                </a:ln>
                <a:solidFill>
                  <a:prstClr val="white"/>
                </a:solidFill>
                <a:effectLst/>
                <a:uLnTx/>
                <a:uFillTx/>
                <a:latin typeface="Arial"/>
                <a:ea typeface="Verdana"/>
                <a:cs typeface="Arial"/>
                <a:hlinkClick r:id="rId8">
                  <a:extLst>
                    <a:ext uri="{A12FA001-AC4F-418D-AE19-62706E023703}">
                      <ahyp:hlinkClr xmlns:ahyp="http://schemas.microsoft.com/office/drawing/2018/hyperlinkcolor" val="tx"/>
                    </a:ext>
                  </a:extLst>
                </a:hlinkClick>
              </a:rPr>
              <a:t>EDMO</a:t>
            </a:r>
            <a:r>
              <a:rPr kumimoji="0" lang="de-DE" sz="1800" b="0" i="0" u="none" strike="noStrike" kern="1200" cap="none" spc="0" normalizeH="0" baseline="0" noProof="0" dirty="0">
                <a:ln>
                  <a:noFill/>
                </a:ln>
                <a:solidFill>
                  <a:prstClr val="white"/>
                </a:solidFill>
                <a:effectLst/>
                <a:uLnTx/>
                <a:uFillTx/>
                <a:latin typeface="Arial"/>
                <a:ea typeface="Verdana"/>
                <a:cs typeface="Arial"/>
              </a:rPr>
              <a:t> (Europäische Beobachtungsstelle für digitale Medien) beobachtet EU-weit in ihren Zentren Desinformation und geht dagegen vor.</a:t>
            </a:r>
            <a:endParaRPr lang="de-DE" sz="1800" b="0" i="0" u="none" strike="noStrike" kern="1200" cap="none" spc="0" normalizeH="0" baseline="0" noProof="0" dirty="0">
              <a:ln>
                <a:noFill/>
              </a:ln>
              <a:solidFill>
                <a:prstClr val="white"/>
              </a:solidFill>
              <a:effectLst/>
              <a:uLnTx/>
              <a:uFillTx/>
              <a:latin typeface="Arial"/>
              <a:ea typeface="Verdana"/>
              <a:cs typeface="Arial"/>
            </a:endParaRPr>
          </a:p>
        </p:txBody>
      </p:sp>
      <p:sp>
        <p:nvSpPr>
          <p:cNvPr id="2" name="Rectangle 1">
            <a:hlinkClick r:id="rId3"/>
            <a:extLst>
              <a:ext uri="{C183D7F6-B498-43B3-948B-1728B52AA6E4}">
                <adec:decorative xmlns:adec="http://schemas.microsoft.com/office/drawing/2017/decorative" val="1"/>
              </a:ext>
            </a:extLst>
          </p:cNvPr>
          <p:cNvSpPr/>
          <p:nvPr/>
        </p:nvSpPr>
        <p:spPr>
          <a:xfrm>
            <a:off x="3986609" y="2482757"/>
            <a:ext cx="4254760" cy="23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Rectangle 26">
            <a:hlinkClick r:id="rId9"/>
            <a:extLst>
              <a:ext uri="{C183D7F6-B498-43B3-948B-1728B52AA6E4}">
                <adec:decorative xmlns:adec="http://schemas.microsoft.com/office/drawing/2017/decorative" val="1"/>
              </a:ext>
            </a:extLst>
          </p:cNvPr>
          <p:cNvSpPr/>
          <p:nvPr/>
        </p:nvSpPr>
        <p:spPr>
          <a:xfrm>
            <a:off x="4455691" y="2751789"/>
            <a:ext cx="2964584" cy="233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Rectangle 27">
            <a:hlinkClick r:id="rId6"/>
            <a:extLst>
              <a:ext uri="{C183D7F6-B498-43B3-948B-1728B52AA6E4}">
                <adec:decorative xmlns:adec="http://schemas.microsoft.com/office/drawing/2017/decorative" val="1"/>
              </a:ext>
            </a:extLst>
          </p:cNvPr>
          <p:cNvSpPr/>
          <p:nvPr/>
        </p:nvSpPr>
        <p:spPr>
          <a:xfrm>
            <a:off x="4067728" y="3385301"/>
            <a:ext cx="3465818" cy="286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Rectangle 28">
            <a:hlinkClick r:id="rId10"/>
            <a:extLst>
              <a:ext uri="{C183D7F6-B498-43B3-948B-1728B52AA6E4}">
                <adec:decorative xmlns:adec="http://schemas.microsoft.com/office/drawing/2017/decorative" val="1"/>
              </a:ext>
            </a:extLst>
          </p:cNvPr>
          <p:cNvSpPr/>
          <p:nvPr/>
        </p:nvSpPr>
        <p:spPr>
          <a:xfrm>
            <a:off x="7995103" y="3771148"/>
            <a:ext cx="1879123" cy="32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hlinkClick r:id="rId11"/>
            <a:extLst>
              <a:ext uri="{C183D7F6-B498-43B3-948B-1728B52AA6E4}">
                <adec:decorative xmlns:adec="http://schemas.microsoft.com/office/drawing/2017/decorative" val="1"/>
              </a:ext>
            </a:extLst>
          </p:cNvPr>
          <p:cNvSpPr/>
          <p:nvPr/>
        </p:nvSpPr>
        <p:spPr>
          <a:xfrm>
            <a:off x="4067728" y="4115083"/>
            <a:ext cx="758637" cy="328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7709" y="2000448"/>
            <a:ext cx="2514591" cy="4857551"/>
          </a:xfrm>
          <a:prstGeom prst="rect">
            <a:avLst/>
          </a:prstGeom>
        </p:spPr>
      </p:pic>
      <p:sp>
        <p:nvSpPr>
          <p:cNvPr id="3" name="Rectangle 2">
            <a:extLst>
              <a:ext uri="{FF2B5EF4-FFF2-40B4-BE49-F238E27FC236}">
                <a16:creationId xmlns:a16="http://schemas.microsoft.com/office/drawing/2014/main" id="{54E323EA-FB15-D25E-0A93-FBABD9E78296}"/>
              </a:ext>
            </a:extLst>
          </p:cNvPr>
          <p:cNvSpPr/>
          <p:nvPr/>
        </p:nvSpPr>
        <p:spPr>
          <a:xfrm>
            <a:off x="634298" y="820874"/>
            <a:ext cx="10409853" cy="7571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e-DE" sz="4800" b="1" i="0" u="none" strike="noStrike" kern="1200" cap="none" spc="0" normalizeH="0" baseline="0" noProof="0">
                <a:ln>
                  <a:noFill/>
                </a:ln>
                <a:solidFill>
                  <a:srgbClr val="AAFAC8"/>
                </a:solidFill>
                <a:effectLst/>
                <a:uLnTx/>
                <a:uFillTx/>
                <a:latin typeface="Arial" panose="020B0604020202020204" pitchFamily="34" charset="0"/>
                <a:ea typeface="Verdana" panose="020B0604030504040204" pitchFamily="34" charset="0"/>
                <a:cs typeface="Arial" panose="020B0604020202020204" pitchFamily="34" charset="0"/>
              </a:rPr>
              <a:t>Faktenprüfer</a:t>
            </a:r>
          </a:p>
        </p:txBody>
      </p:sp>
      <p:sp>
        <p:nvSpPr>
          <p:cNvPr id="5" name="TextBox 4">
            <a:extLst>
              <a:ext uri="{FF2B5EF4-FFF2-40B4-BE49-F238E27FC236}">
                <a16:creationId xmlns:a16="http://schemas.microsoft.com/office/drawing/2014/main" id="{9AA2BD02-6F6A-CD6B-95F4-8001CF79A356}"/>
              </a:ext>
            </a:extLst>
          </p:cNvPr>
          <p:cNvSpPr txBox="1"/>
          <p:nvPr/>
        </p:nvSpPr>
        <p:spPr>
          <a:xfrm rot="16200000">
            <a:off x="-125584" y="6551987"/>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Tree>
    <p:extLst>
      <p:ext uri="{BB962C8B-B14F-4D97-AF65-F5344CB8AC3E}">
        <p14:creationId xmlns:p14="http://schemas.microsoft.com/office/powerpoint/2010/main" val="2564610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a:solidFill>
            <a:srgbClr val="35035C"/>
          </a:solidFill>
        </p:spPr>
        <p:txBody>
          <a:bodyPr/>
          <a:lstStyle/>
          <a:p>
            <a:r>
              <a:rPr lang="de-DE" b="1">
                <a:latin typeface="Arial" panose="020B0604020202020204" pitchFamily="34" charset="0"/>
              </a:rPr>
              <a:t>Worum geht es?</a:t>
            </a:r>
          </a:p>
        </p:txBody>
      </p:sp>
      <p:sp>
        <p:nvSpPr>
          <p:cNvPr id="40" name="CasellaDiTesto 39">
            <a:extLst>
              <a:ext uri="{FF2B5EF4-FFF2-40B4-BE49-F238E27FC236}">
                <a16:creationId xmlns:a16="http://schemas.microsoft.com/office/drawing/2014/main" id="{14AA63BD-A76C-8E4A-8486-EE75A10BD652}"/>
              </a:ext>
            </a:extLst>
          </p:cNvPr>
          <p:cNvSpPr txBox="1"/>
          <p:nvPr/>
        </p:nvSpPr>
        <p:spPr>
          <a:xfrm>
            <a:off x="1135800" y="2076854"/>
            <a:ext cx="28916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cap="none" normalizeH="0" baseline="0" noProof="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WAS</a:t>
            </a:r>
          </a:p>
        </p:txBody>
      </p:sp>
      <p:sp>
        <p:nvSpPr>
          <p:cNvPr id="43" name="Rettangolo con angoli arrotondati 42">
            <a:extLst>
              <a:ext uri="{FF2B5EF4-FFF2-40B4-BE49-F238E27FC236}">
                <a16:creationId xmlns:a16="http://schemas.microsoft.com/office/drawing/2014/main" id="{521C3DB2-FCF9-4346-AEBA-C83F8DFDCD61}"/>
              </a:ext>
            </a:extLst>
          </p:cNvPr>
          <p:cNvSpPr>
            <a:spLocks noChangeAspect="1"/>
          </p:cNvSpPr>
          <p:nvPr/>
        </p:nvSpPr>
        <p:spPr>
          <a:xfrm>
            <a:off x="1187476" y="3065038"/>
            <a:ext cx="2788255" cy="593067"/>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1" i="0" u="none" strike="noStrike" cap="none"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ist Desinformation? </a:t>
            </a:r>
          </a:p>
        </p:txBody>
      </p:sp>
      <p:sp>
        <p:nvSpPr>
          <p:cNvPr id="41" name="CasellaDiTesto 40">
            <a:extLst>
              <a:ext uri="{FF2B5EF4-FFF2-40B4-BE49-F238E27FC236}">
                <a16:creationId xmlns:a16="http://schemas.microsoft.com/office/drawing/2014/main" id="{7D151E25-428E-B043-AD45-95FE9EA9E58A}"/>
              </a:ext>
            </a:extLst>
          </p:cNvPr>
          <p:cNvSpPr txBox="1"/>
          <p:nvPr/>
        </p:nvSpPr>
        <p:spPr>
          <a:xfrm>
            <a:off x="4823752" y="2076854"/>
            <a:ext cx="254072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4800" b="1" i="0" u="none" strike="noStrike" cap="none" normalizeH="0" baseline="0" noProof="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WIE</a:t>
            </a:r>
          </a:p>
        </p:txBody>
      </p:sp>
      <p:sp>
        <p:nvSpPr>
          <p:cNvPr id="4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4699985" y="3068120"/>
            <a:ext cx="2788255" cy="580736"/>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b="1" i="0" u="none" strike="noStrike" cap="none"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funktioniert sie?</a:t>
            </a:r>
          </a:p>
        </p:txBody>
      </p:sp>
      <p:sp>
        <p:nvSpPr>
          <p:cNvPr id="46" name="CasellaDiTesto 45">
            <a:extLst>
              <a:ext uri="{FF2B5EF4-FFF2-40B4-BE49-F238E27FC236}">
                <a16:creationId xmlns:a16="http://schemas.microsoft.com/office/drawing/2014/main" id="{41794778-4061-3945-89E1-89856C6C4131}"/>
              </a:ext>
            </a:extLst>
          </p:cNvPr>
          <p:cNvSpPr txBox="1"/>
          <p:nvPr/>
        </p:nvSpPr>
        <p:spPr>
          <a:xfrm>
            <a:off x="8272610" y="2076854"/>
            <a:ext cx="266772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4800" b="1">
                <a:solidFill>
                  <a:schemeClr val="bg1"/>
                </a:solidFill>
                <a:latin typeface="Arial" panose="020B0604020202020204" pitchFamily="34" charset="0"/>
                <a:ea typeface="Verdana" panose="020B0604030504040204" pitchFamily="34" charset="0"/>
                <a:cs typeface="Arial" panose="020B0604020202020204" pitchFamily="34" charset="0"/>
              </a:rPr>
              <a:t>W</a:t>
            </a:r>
            <a:r>
              <a:rPr kumimoji="0" lang="de-DE" sz="4800" b="1" i="0" u="none" strike="noStrike" cap="none" normalizeH="0" baseline="0" noProof="0">
                <a:ln>
                  <a:noFill/>
                </a:ln>
                <a:solidFill>
                  <a:schemeClr val="bg1"/>
                </a:solidFill>
                <a:effectLst/>
                <a:uLnTx/>
                <a:uFillTx/>
                <a:latin typeface="Arial" panose="020B0604020202020204" pitchFamily="34" charset="0"/>
                <a:ea typeface="Verdana" panose="020B0604030504040204" pitchFamily="34" charset="0"/>
                <a:cs typeface="Arial" panose="020B0604020202020204" pitchFamily="34" charset="0"/>
              </a:rPr>
              <a:t>IE</a:t>
            </a:r>
          </a:p>
        </p:txBody>
      </p:sp>
      <p:sp>
        <p:nvSpPr>
          <p:cNvPr id="47" name="Rettangolo con angoli arrotondati 46">
            <a:extLst>
              <a:ext uri="{FF2B5EF4-FFF2-40B4-BE49-F238E27FC236}">
                <a16:creationId xmlns:a16="http://schemas.microsoft.com/office/drawing/2014/main" id="{92C8A3FD-41DF-7344-8CC4-CAB21B4F85BB}"/>
              </a:ext>
            </a:extLst>
          </p:cNvPr>
          <p:cNvSpPr>
            <a:spLocks noChangeAspect="1"/>
          </p:cNvSpPr>
          <p:nvPr/>
        </p:nvSpPr>
        <p:spPr>
          <a:xfrm>
            <a:off x="8212344" y="3071204"/>
            <a:ext cx="2788255" cy="580735"/>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b="1">
                <a:solidFill>
                  <a:srgbClr val="FFFFFF"/>
                </a:solidFill>
                <a:latin typeface="Arial" panose="020B0604020202020204" pitchFamily="34" charset="0"/>
                <a:ea typeface="Verdana" panose="020B0604030504040204" pitchFamily="34" charset="0"/>
                <a:cs typeface="Arial" panose="020B0604020202020204" pitchFamily="34" charset="0"/>
              </a:rPr>
              <a:t>gehe</a:t>
            </a:r>
            <a:r>
              <a:rPr kumimoji="0" lang="de-DE" b="1" i="0" u="none" strike="noStrike" cap="none"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ich dagegen an?</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26291" y="3543314"/>
            <a:ext cx="2184512" cy="4159464"/>
          </a:xfrm>
          <a:prstGeom prst="rect">
            <a:avLst/>
          </a:prstGeom>
        </p:spPr>
      </p:pic>
      <p:sp>
        <p:nvSpPr>
          <p:cNvPr id="5" name="TextBox 4">
            <a:extLst>
              <a:ext uri="{FF2B5EF4-FFF2-40B4-BE49-F238E27FC236}">
                <a16:creationId xmlns:a16="http://schemas.microsoft.com/office/drawing/2014/main" id="{9369DAA3-C478-F723-3FE7-1452999D8569}"/>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Tree>
    <p:extLst>
      <p:ext uri="{BB962C8B-B14F-4D97-AF65-F5344CB8AC3E}">
        <p14:creationId xmlns:p14="http://schemas.microsoft.com/office/powerpoint/2010/main" val="1521817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0DA4B5"/>
          </a:solidFill>
        </p:spPr>
        <p:txBody>
          <a:bodyPr>
            <a:normAutofit/>
          </a:bodyPr>
          <a:lstStyle/>
          <a:p>
            <a:r>
              <a:rPr lang="de-DE" sz="2000">
                <a:latin typeface="Arial"/>
                <a:ea typeface="Verdana"/>
                <a:cs typeface="Arial"/>
              </a:rPr>
              <a:t>Teil 3</a:t>
            </a:r>
            <a:r>
              <a:rPr lang="de-DE" sz="1400">
                <a:latin typeface="Arial"/>
                <a:ea typeface="Verdana"/>
                <a:cs typeface="Arial"/>
              </a:rPr>
              <a:t>: </a:t>
            </a:r>
            <a:r>
              <a:rPr lang="de-DE" sz="1600">
                <a:latin typeface="Arial"/>
                <a:ea typeface="Verdana"/>
                <a:cs typeface="Arial"/>
              </a:rPr>
              <a:t>Umgang mit Desinformation </a:t>
            </a:r>
          </a:p>
        </p:txBody>
      </p:sp>
      <p:graphicFrame>
        <p:nvGraphicFramePr>
          <p:cNvPr id="3" name="Table 2"/>
          <p:cNvGraphicFramePr>
            <a:graphicFrameLocks noGrp="1"/>
          </p:cNvGraphicFramePr>
          <p:nvPr>
            <p:extLst>
              <p:ext uri="{D42A27DB-BD31-4B8C-83A1-F6EECF244321}">
                <p14:modId xmlns:p14="http://schemas.microsoft.com/office/powerpoint/2010/main" val="2626596456"/>
              </p:ext>
            </p:extLst>
          </p:nvPr>
        </p:nvGraphicFramePr>
        <p:xfrm>
          <a:off x="2963863" y="1833930"/>
          <a:ext cx="8418370" cy="3595919"/>
        </p:xfrm>
        <a:graphic>
          <a:graphicData uri="http://schemas.openxmlformats.org/drawingml/2006/table">
            <a:tbl>
              <a:tblPr firstRow="1" bandRow="1">
                <a:tableStyleId>{5C22544A-7EE6-4342-B048-85BDC9FD1C3A}</a:tableStyleId>
              </a:tblPr>
              <a:tblGrid>
                <a:gridCol w="2432337">
                  <a:extLst>
                    <a:ext uri="{9D8B030D-6E8A-4147-A177-3AD203B41FA5}">
                      <a16:colId xmlns:a16="http://schemas.microsoft.com/office/drawing/2014/main" val="3724898248"/>
                    </a:ext>
                  </a:extLst>
                </a:gridCol>
                <a:gridCol w="1212182">
                  <a:extLst>
                    <a:ext uri="{9D8B030D-6E8A-4147-A177-3AD203B41FA5}">
                      <a16:colId xmlns:a16="http://schemas.microsoft.com/office/drawing/2014/main" val="1111362097"/>
                    </a:ext>
                  </a:extLst>
                </a:gridCol>
                <a:gridCol w="543045">
                  <a:extLst>
                    <a:ext uri="{9D8B030D-6E8A-4147-A177-3AD203B41FA5}">
                      <a16:colId xmlns:a16="http://schemas.microsoft.com/office/drawing/2014/main" val="2561867972"/>
                    </a:ext>
                  </a:extLst>
                </a:gridCol>
                <a:gridCol w="2962469">
                  <a:extLst>
                    <a:ext uri="{9D8B030D-6E8A-4147-A177-3AD203B41FA5}">
                      <a16:colId xmlns:a16="http://schemas.microsoft.com/office/drawing/2014/main" val="506629842"/>
                    </a:ext>
                  </a:extLst>
                </a:gridCol>
                <a:gridCol w="1268337">
                  <a:extLst>
                    <a:ext uri="{9D8B030D-6E8A-4147-A177-3AD203B41FA5}">
                      <a16:colId xmlns:a16="http://schemas.microsoft.com/office/drawing/2014/main" val="3246185804"/>
                    </a:ext>
                  </a:extLst>
                </a:gridCol>
              </a:tblGrid>
              <a:tr h="489810">
                <a:tc>
                  <a:txBody>
                    <a:bodyPr/>
                    <a:lstStyle/>
                    <a:p>
                      <a:r>
                        <a:rPr lang="de-DE" sz="1200" b="1" dirty="0">
                          <a:solidFill>
                            <a:schemeClr val="bg1"/>
                          </a:solidFill>
                          <a:latin typeface="Arial"/>
                          <a:ea typeface="Verdana"/>
                          <a:cs typeface="Arial"/>
                        </a:rPr>
                        <a:t>ÖSTERREICH </a:t>
                      </a:r>
                      <a:r>
                        <a:rPr lang="de-DE" sz="1200" b="1" baseline="0" dirty="0">
                          <a:solidFill>
                            <a:schemeClr val="bg1"/>
                          </a:solidFill>
                          <a:latin typeface="Arial"/>
                          <a:ea typeface="Verdana"/>
                          <a:cs typeface="Arial"/>
                        </a:rPr>
                        <a:t>und DEUTSCHLAND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u="sng" dirty="0">
                          <a:solidFill>
                            <a:srgbClr val="AAFAC8"/>
                          </a:solidFill>
                          <a:latin typeface="Arial"/>
                          <a:ea typeface="Verdana"/>
                          <a:cs typeface="Arial"/>
                          <a:hlinkClick r:id="rId3">
                            <a:extLst>
                              <a:ext uri="{A12FA001-AC4F-418D-AE19-62706E023703}">
                                <ahyp:hlinkClr xmlns:ahyp="http://schemas.microsoft.com/office/drawing/2018/hyperlinkcolor" val="tx"/>
                              </a:ext>
                            </a:extLst>
                          </a:hlinkClick>
                        </a:rPr>
                        <a:t>GADMO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DÄNEMARK, </a:t>
                      </a:r>
                      <a:r>
                        <a:rPr lang="de-DE" sz="1200" b="1" baseline="0" dirty="0">
                          <a:solidFill>
                            <a:schemeClr val="bg1"/>
                          </a:solidFill>
                          <a:latin typeface="Arial"/>
                          <a:ea typeface="Verdana"/>
                          <a:cs typeface="Arial"/>
                        </a:rPr>
                        <a:t>FINNLAND und SCHWEDEN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4">
                            <a:extLst>
                              <a:ext uri="{A12FA001-AC4F-418D-AE19-62706E023703}">
                                <ahyp:hlinkClr xmlns:ahyp="http://schemas.microsoft.com/office/drawing/2018/hyperlinkcolor" val="tx"/>
                              </a:ext>
                            </a:extLst>
                          </a:hlinkClick>
                        </a:rPr>
                        <a:t>NORDIS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4066043"/>
                  </a:ext>
                </a:extLst>
              </a:tr>
              <a:tr h="489810">
                <a:tc>
                  <a:txBody>
                    <a:bodyPr/>
                    <a:lstStyle/>
                    <a:p>
                      <a:r>
                        <a:rPr lang="de-DE" sz="1200" b="1" dirty="0">
                          <a:solidFill>
                            <a:schemeClr val="bg1"/>
                          </a:solidFill>
                          <a:latin typeface="Arial"/>
                          <a:ea typeface="Verdana"/>
                          <a:cs typeface="Arial"/>
                        </a:rPr>
                        <a:t>BELGIEN </a:t>
                      </a:r>
                      <a:r>
                        <a:rPr lang="de-DE" sz="1200" b="1" baseline="0" dirty="0">
                          <a:solidFill>
                            <a:schemeClr val="bg1"/>
                          </a:solidFill>
                          <a:latin typeface="Arial"/>
                          <a:ea typeface="Verdana"/>
                          <a:cs typeface="Arial"/>
                        </a:rPr>
                        <a:t>und </a:t>
                      </a:r>
                      <a:br>
                        <a:rPr lang="de-DE" sz="1200" b="1" baseline="0" dirty="0">
                          <a:solidFill>
                            <a:srgbClr val="FFFFFF"/>
                          </a:solidFill>
                          <a:latin typeface="Arial"/>
                          <a:ea typeface="Verdana"/>
                          <a:cs typeface="Arial"/>
                        </a:rPr>
                      </a:br>
                      <a:r>
                        <a:rPr lang="de-DE" sz="1200" b="1" baseline="0" dirty="0">
                          <a:solidFill>
                            <a:schemeClr val="bg1"/>
                          </a:solidFill>
                          <a:latin typeface="Arial"/>
                          <a:ea typeface="Verdana"/>
                          <a:cs typeface="Arial"/>
                        </a:rPr>
                        <a:t>DIE NIEDERLANDE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5">
                            <a:extLst>
                              <a:ext uri="{A12FA001-AC4F-418D-AE19-62706E023703}">
                                <ahyp:hlinkClr xmlns:ahyp="http://schemas.microsoft.com/office/drawing/2018/hyperlinkcolor" val="tx"/>
                              </a:ext>
                            </a:extLst>
                          </a:hlinkClick>
                        </a:rPr>
                        <a:t>BENEDMO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ESTLAND, </a:t>
                      </a:r>
                      <a:r>
                        <a:rPr lang="de-DE" sz="1200" b="1" baseline="0" dirty="0">
                          <a:solidFill>
                            <a:schemeClr val="bg1"/>
                          </a:solidFill>
                          <a:latin typeface="Arial"/>
                          <a:ea typeface="Verdana"/>
                          <a:cs typeface="Arial"/>
                        </a:rPr>
                        <a:t>LETTLAND und LITAUEN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6">
                            <a:extLst>
                              <a:ext uri="{A12FA001-AC4F-418D-AE19-62706E023703}">
                                <ahyp:hlinkClr xmlns:ahyp="http://schemas.microsoft.com/office/drawing/2018/hyperlinkcolor" val="tx"/>
                              </a:ext>
                            </a:extLst>
                          </a:hlinkClick>
                        </a:rPr>
                        <a:t>BECID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339997"/>
                  </a:ext>
                </a:extLst>
              </a:tr>
              <a:tr h="489810">
                <a:tc>
                  <a:txBody>
                    <a:bodyPr/>
                    <a:lstStyle/>
                    <a:p>
                      <a:r>
                        <a:rPr lang="de-DE" sz="1200" b="1" dirty="0">
                          <a:solidFill>
                            <a:schemeClr val="bg1"/>
                          </a:solidFill>
                          <a:latin typeface="Arial"/>
                          <a:ea typeface="Verdana"/>
                          <a:cs typeface="Arial"/>
                        </a:rPr>
                        <a:t>BELGIEN und LUXEMBURG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7">
                            <a:extLst>
                              <a:ext uri="{A12FA001-AC4F-418D-AE19-62706E023703}">
                                <ahyp:hlinkClr xmlns:ahyp="http://schemas.microsoft.com/office/drawing/2018/hyperlinkcolor" val="tx"/>
                              </a:ext>
                            </a:extLst>
                          </a:hlinkClick>
                        </a:rPr>
                        <a:t>EDMO BELUX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FRANKREICH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8">
                            <a:extLst>
                              <a:ext uri="{A12FA001-AC4F-418D-AE19-62706E023703}">
                                <ahyp:hlinkClr xmlns:ahyp="http://schemas.microsoft.com/office/drawing/2018/hyperlinkcolor" val="tx"/>
                              </a:ext>
                            </a:extLst>
                          </a:hlinkClick>
                        </a:rPr>
                        <a:t>DE FACTO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6419507"/>
                  </a:ext>
                </a:extLst>
              </a:tr>
              <a:tr h="489810">
                <a:tc>
                  <a:txBody>
                    <a:bodyPr/>
                    <a:lstStyle/>
                    <a:p>
                      <a:r>
                        <a:rPr lang="de-DE" sz="1200" b="1" dirty="0">
                          <a:solidFill>
                            <a:schemeClr val="bg1"/>
                          </a:solidFill>
                          <a:latin typeface="Arial"/>
                          <a:ea typeface="Verdana"/>
                          <a:cs typeface="Arial"/>
                        </a:rPr>
                        <a:t>BULGARIEN und RUMÄNIEN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9">
                            <a:extLst>
                              <a:ext uri="{A12FA001-AC4F-418D-AE19-62706E023703}">
                                <ahyp:hlinkClr xmlns:ahyp="http://schemas.microsoft.com/office/drawing/2018/hyperlinkcolor" val="tx"/>
                              </a:ext>
                            </a:extLst>
                          </a:hlinkClick>
                        </a:rPr>
                        <a:t>BROD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UNGARN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10">
                            <a:extLst>
                              <a:ext uri="{A12FA001-AC4F-418D-AE19-62706E023703}">
                                <ahyp:hlinkClr xmlns:ahyp="http://schemas.microsoft.com/office/drawing/2018/hyperlinkcolor" val="tx"/>
                              </a:ext>
                            </a:extLst>
                          </a:hlinkClick>
                        </a:rPr>
                        <a:t>HDMO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3292804"/>
                  </a:ext>
                </a:extLst>
              </a:tr>
              <a:tr h="489810">
                <a:tc>
                  <a:txBody>
                    <a:bodyPr/>
                    <a:lstStyle/>
                    <a:p>
                      <a:r>
                        <a:rPr lang="de-DE" sz="1200" b="1" dirty="0">
                          <a:solidFill>
                            <a:schemeClr val="bg1"/>
                          </a:solidFill>
                          <a:latin typeface="Arial"/>
                          <a:ea typeface="Verdana"/>
                          <a:cs typeface="Arial"/>
                        </a:rPr>
                        <a:t>KROATIEN </a:t>
                      </a:r>
                      <a:r>
                        <a:rPr lang="de-DE" sz="1200" b="1" baseline="0" dirty="0">
                          <a:solidFill>
                            <a:schemeClr val="bg1"/>
                          </a:solidFill>
                          <a:latin typeface="Arial"/>
                          <a:ea typeface="Verdana"/>
                          <a:cs typeface="Arial"/>
                        </a:rPr>
                        <a:t>und SLOWENIEN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11">
                            <a:extLst>
                              <a:ext uri="{A12FA001-AC4F-418D-AE19-62706E023703}">
                                <ahyp:hlinkClr xmlns:ahyp="http://schemas.microsoft.com/office/drawing/2018/hyperlinkcolor" val="tx"/>
                              </a:ext>
                            </a:extLst>
                          </a:hlinkClick>
                        </a:rPr>
                        <a:t>ADMO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IRLAND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12">
                            <a:extLst>
                              <a:ext uri="{A12FA001-AC4F-418D-AE19-62706E023703}">
                                <ahyp:hlinkClr xmlns:ahyp="http://schemas.microsoft.com/office/drawing/2018/hyperlinkcolor" val="tx"/>
                              </a:ext>
                            </a:extLst>
                          </a:hlinkClick>
                        </a:rPr>
                        <a:t>EDMO Irland</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3892595"/>
                  </a:ext>
                </a:extLst>
              </a:tr>
              <a:tr h="542994">
                <a:tc>
                  <a:txBody>
                    <a:bodyPr/>
                    <a:lstStyle/>
                    <a:p>
                      <a:r>
                        <a:rPr lang="de-DE" sz="1200" b="1" dirty="0">
                          <a:solidFill>
                            <a:schemeClr val="bg1"/>
                          </a:solidFill>
                          <a:latin typeface="Arial"/>
                          <a:ea typeface="Verdana"/>
                          <a:cs typeface="Arial"/>
                        </a:rPr>
                        <a:t>ZYPERN, GRIECHENLAND und MALTA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13">
                            <a:extLst>
                              <a:ext uri="{A12FA001-AC4F-418D-AE19-62706E023703}">
                                <ahyp:hlinkClr xmlns:ahyp="http://schemas.microsoft.com/office/drawing/2018/hyperlinkcolor" val="tx"/>
                              </a:ext>
                            </a:extLst>
                          </a:hlinkClick>
                        </a:rPr>
                        <a:t>MEDDMO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ITALIEN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14">
                            <a:extLst>
                              <a:ext uri="{A12FA001-AC4F-418D-AE19-62706E023703}">
                                <ahyp:hlinkClr xmlns:ahyp="http://schemas.microsoft.com/office/drawing/2018/hyperlinkcolor" val="tx"/>
                              </a:ext>
                            </a:extLst>
                          </a:hlinkClick>
                        </a:rPr>
                        <a:t>IDMO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6358503"/>
                  </a:ext>
                </a:extLst>
              </a:tr>
              <a:tr h="603875">
                <a:tc>
                  <a:txBody>
                    <a:bodyPr/>
                    <a:lstStyle/>
                    <a:p>
                      <a:r>
                        <a:rPr lang="de-DE" sz="1200" b="1" dirty="0">
                          <a:solidFill>
                            <a:schemeClr val="bg1"/>
                          </a:solidFill>
                          <a:latin typeface="Arial"/>
                          <a:ea typeface="Verdana"/>
                          <a:cs typeface="Arial"/>
                        </a:rPr>
                        <a:t>TSCHECHIEN, SLOWAKEI </a:t>
                      </a:r>
                      <a:r>
                        <a:rPr lang="de-DE" sz="1200" b="1" baseline="0" dirty="0">
                          <a:solidFill>
                            <a:schemeClr val="bg1"/>
                          </a:solidFill>
                          <a:latin typeface="Arial"/>
                          <a:ea typeface="Verdana"/>
                          <a:cs typeface="Arial"/>
                        </a:rPr>
                        <a:t>und POLEN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u="sng" dirty="0">
                          <a:solidFill>
                            <a:srgbClr val="AAFAC8"/>
                          </a:solidFill>
                          <a:latin typeface="Arial"/>
                          <a:ea typeface="Verdana"/>
                          <a:cs typeface="Arial"/>
                          <a:hlinkClick r:id="rId15">
                            <a:extLst>
                              <a:ext uri="{A12FA001-AC4F-418D-AE19-62706E023703}">
                                <ahyp:hlinkClr xmlns:ahyp="http://schemas.microsoft.com/office/drawing/2018/hyperlinkcolor" val="tx"/>
                              </a:ext>
                            </a:extLst>
                          </a:hlinkClick>
                        </a:rPr>
                        <a:t>CEDMO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b="1" u="sng">
                        <a:solidFill>
                          <a:srgbClr val="AAFAC8"/>
                        </a:solidFill>
                        <a:latin typeface="Arial" panose="020B0604020202020204" pitchFamily="34" charset="0"/>
                        <a:ea typeface="Verdana" panose="020B060403050404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1" dirty="0">
                          <a:solidFill>
                            <a:schemeClr val="bg1"/>
                          </a:solidFill>
                          <a:latin typeface="Arial"/>
                          <a:ea typeface="Verdana"/>
                          <a:cs typeface="Arial"/>
                        </a:rPr>
                        <a:t>PORTUGAL </a:t>
                      </a:r>
                      <a:r>
                        <a:rPr lang="de-DE" sz="1200" b="1" baseline="0" dirty="0">
                          <a:solidFill>
                            <a:schemeClr val="bg1"/>
                          </a:solidFill>
                          <a:latin typeface="Arial"/>
                          <a:ea typeface="Verdana"/>
                          <a:cs typeface="Arial"/>
                        </a:rPr>
                        <a:t>und SPANIEN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de-DE" sz="1200" b="1" u="sng" dirty="0">
                          <a:solidFill>
                            <a:srgbClr val="AAFAC8"/>
                          </a:solidFill>
                          <a:latin typeface="Arial"/>
                          <a:ea typeface="Verdana"/>
                          <a:cs typeface="Arial"/>
                          <a:hlinkClick r:id="rId16">
                            <a:extLst>
                              <a:ext uri="{A12FA001-AC4F-418D-AE19-62706E023703}">
                                <ahyp:hlinkClr xmlns:ahyp="http://schemas.microsoft.com/office/drawing/2018/hyperlinkcolor" val="tx"/>
                              </a:ext>
                            </a:extLst>
                          </a:hlinkClick>
                        </a:rPr>
                        <a:t>Iberifier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3559186"/>
                  </a:ext>
                </a:extLst>
              </a:tr>
            </a:tbl>
          </a:graphicData>
        </a:graphic>
      </p:graphicFrame>
      <p:pic>
        <p:nvPicPr>
          <p:cNvPr id="2" name="Picture 1">
            <a:extLst>
              <a:ext uri="{C183D7F6-B498-43B3-948B-1728B52AA6E4}">
                <adec:decorative xmlns:adec="http://schemas.microsoft.com/office/drawing/2017/decorative" val="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45116" y="1833930"/>
            <a:ext cx="1939873" cy="6872693"/>
          </a:xfrm>
          <a:prstGeom prst="rect">
            <a:avLst/>
          </a:prstGeom>
        </p:spPr>
      </p:pic>
      <p:sp>
        <p:nvSpPr>
          <p:cNvPr id="4" name="Rectangle 3">
            <a:extLst>
              <a:ext uri="{FF2B5EF4-FFF2-40B4-BE49-F238E27FC236}">
                <a16:creationId xmlns:a16="http://schemas.microsoft.com/office/drawing/2014/main" id="{6EFCEFE3-055F-292F-0ED5-00C0BA44AADF}"/>
              </a:ext>
            </a:extLst>
          </p:cNvPr>
          <p:cNvSpPr/>
          <p:nvPr/>
        </p:nvSpPr>
        <p:spPr>
          <a:xfrm>
            <a:off x="634298" y="820874"/>
            <a:ext cx="10409853" cy="75713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de-DE" sz="4800" b="1" i="0" u="none" strike="noStrike" kern="1200" cap="none" spc="0" normalizeH="0" baseline="0" noProof="0">
                <a:ln>
                  <a:noFill/>
                </a:ln>
                <a:solidFill>
                  <a:srgbClr val="AAFAC8"/>
                </a:solidFill>
                <a:effectLst/>
                <a:uLnTx/>
                <a:uFillTx/>
                <a:latin typeface="Arial" panose="020B0604020202020204" pitchFamily="34" charset="0"/>
                <a:ea typeface="Verdana" panose="020B0604030504040204" pitchFamily="34" charset="0"/>
                <a:cs typeface="Arial" panose="020B0604020202020204" pitchFamily="34" charset="0"/>
              </a:rPr>
              <a:t>Nationale Faktenprüfer</a:t>
            </a:r>
          </a:p>
        </p:txBody>
      </p:sp>
      <p:sp>
        <p:nvSpPr>
          <p:cNvPr id="5" name="TextBox 4">
            <a:extLst>
              <a:ext uri="{FF2B5EF4-FFF2-40B4-BE49-F238E27FC236}">
                <a16:creationId xmlns:a16="http://schemas.microsoft.com/office/drawing/2014/main" id="{E4F3AB35-7203-2BAE-C4C3-9EB523E27E5A}"/>
              </a:ext>
            </a:extLst>
          </p:cNvPr>
          <p:cNvSpPr txBox="1"/>
          <p:nvPr/>
        </p:nvSpPr>
        <p:spPr>
          <a:xfrm rot="16200000">
            <a:off x="-125584" y="6551987"/>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Tree>
    <p:extLst>
      <p:ext uri="{BB962C8B-B14F-4D97-AF65-F5344CB8AC3E}">
        <p14:creationId xmlns:p14="http://schemas.microsoft.com/office/powerpoint/2010/main" val="2305389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0DA4B5"/>
          </a:solidFill>
        </p:spPr>
        <p:txBody>
          <a:bodyPr>
            <a:normAutofit/>
          </a:bodyPr>
          <a:lstStyle/>
          <a:p>
            <a:r>
              <a:rPr lang="de-DE" sz="2000">
                <a:latin typeface="Arial"/>
                <a:ea typeface="Verdana"/>
                <a:cs typeface="Arial"/>
              </a:rPr>
              <a:t>Teil 3</a:t>
            </a:r>
            <a:r>
              <a:rPr lang="de-DE" sz="1400">
                <a:latin typeface="Arial"/>
                <a:ea typeface="Verdana"/>
                <a:cs typeface="Arial"/>
              </a:rPr>
              <a:t>: </a:t>
            </a:r>
            <a:r>
              <a:rPr lang="de-DE" sz="1600">
                <a:latin typeface="Arial"/>
                <a:ea typeface="Verdana"/>
                <a:cs typeface="Arial"/>
              </a:rPr>
              <a:t>Umgang mit Desinformation </a:t>
            </a:r>
          </a:p>
        </p:txBody>
      </p:sp>
      <p:sp>
        <p:nvSpPr>
          <p:cNvPr id="1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1813248" y="1151191"/>
            <a:ext cx="5078437" cy="1571420"/>
          </a:xfrm>
          <a:prstGeom prst="roundRect">
            <a:avLst>
              <a:gd name="adj" fmla="val 50000"/>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26000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WAS TUT </a:t>
            </a:r>
          </a:p>
          <a:p>
            <a:pPr marL="126000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DIE EU?</a:t>
            </a:r>
          </a:p>
        </p:txBody>
      </p:sp>
      <p:sp>
        <p:nvSpPr>
          <p:cNvPr id="4" name="Rectangle 3"/>
          <p:cNvSpPr/>
          <p:nvPr/>
        </p:nvSpPr>
        <p:spPr>
          <a:xfrm>
            <a:off x="2806701" y="5349251"/>
            <a:ext cx="5678817" cy="1077218"/>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00"/>
                </a:solidFill>
                <a:effectLst/>
                <a:uLnTx/>
                <a:uFillTx/>
                <a:latin typeface="Arial" panose="020B0604020202020204" pitchFamily="34" charset="0"/>
                <a:ea typeface="Verdana"/>
                <a:cs typeface="Arial" panose="020B0604020202020204" pitchFamily="34" charset="0"/>
              </a:rPr>
              <a:t>Sensibilisierung und Kommunikation</a:t>
            </a:r>
            <a:br>
              <a:rPr kumimoji="0" lang="de-DE" sz="1800" b="1" i="0" u="none" strike="noStrike" kern="1200" cap="none" spc="0" normalizeH="0" baseline="0" noProof="0">
                <a:ln>
                  <a:noFill/>
                </a:ln>
                <a:solidFill>
                  <a:srgbClr val="FFFF00"/>
                </a:solidFill>
                <a:effectLst/>
                <a:uLnTx/>
                <a:uFillTx/>
                <a:latin typeface="Arial" panose="020B0604020202020204" pitchFamily="34" charset="0"/>
                <a:ea typeface="Verdana"/>
                <a:cs typeface="Arial" panose="020B0604020202020204" pitchFamily="34" charset="0"/>
              </a:rPr>
            </a:b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a:cs typeface="Arial" panose="020B0604020202020204" pitchFamily="34" charset="0"/>
              </a:rPr>
              <a:t>(z. B. zuverlässige Informationsangebote, Aufdeckung und Verhinderung von Desinformation)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5" name="Rectangle 4"/>
          <p:cNvSpPr/>
          <p:nvPr/>
        </p:nvSpPr>
        <p:spPr>
          <a:xfrm>
            <a:off x="313097" y="3269117"/>
            <a:ext cx="3948434" cy="1354217"/>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00"/>
                </a:solidFill>
                <a:effectLst/>
                <a:uLnTx/>
                <a:uFillTx/>
                <a:latin typeface="Arial"/>
                <a:ea typeface="Verdana"/>
                <a:cs typeface="Arial"/>
              </a:rPr>
              <a:t>Zusammenarbeit mit Partnern</a:t>
            </a:r>
            <a:br>
              <a:rPr kumimoji="0" lang="de-DE" sz="1800" b="1" i="0" u="none" strike="noStrike" kern="1200" cap="none" spc="0" normalizeH="0" baseline="0" noProof="0">
                <a:ln>
                  <a:noFill/>
                </a:ln>
                <a:solidFill>
                  <a:prstClr val="black"/>
                </a:solidFill>
                <a:effectLst/>
                <a:uLnTx/>
                <a:uFillTx/>
                <a:latin typeface="Arial" panose="020B0604020202020204" pitchFamily="34" charset="0"/>
                <a:ea typeface="Verdana"/>
                <a:cs typeface="Arial" panose="020B0604020202020204" pitchFamily="34" charset="0"/>
              </a:rPr>
            </a:br>
            <a:r>
              <a:rPr kumimoji="0" lang="de-DE" sz="1800" b="0" i="0" u="none" strike="noStrike" kern="1200" cap="none" spc="0" normalizeH="0" baseline="0" noProof="0">
                <a:ln>
                  <a:noFill/>
                </a:ln>
                <a:solidFill>
                  <a:prstClr val="white"/>
                </a:solidFill>
                <a:effectLst/>
                <a:uLnTx/>
                <a:uFillTx/>
                <a:latin typeface="Arial"/>
                <a:ea typeface="Verdana"/>
                <a:cs typeface="Arial"/>
              </a:rPr>
              <a:t>(z. B. mit EU-Ländern sowie anderen Ländern und internationalen Organisationen)</a:t>
            </a:r>
            <a:br>
              <a:rPr kumimoji="0" lang="de-DE" sz="1800" b="1"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br>
            <a:endParaRPr kumimoji="0" lang="de-DE" sz="1800" b="1" i="0" u="none" strike="noStrike" kern="1200" cap="none" spc="0" normalizeH="0" baseline="0" noProof="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F7C69017-1FA3-5F51-359B-D5CBB385DE1B}"/>
              </a:ext>
            </a:extLst>
          </p:cNvPr>
          <p:cNvSpPr/>
          <p:nvPr/>
        </p:nvSpPr>
        <p:spPr>
          <a:xfrm>
            <a:off x="7013702" y="3466362"/>
            <a:ext cx="4242306" cy="13542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Förderung des Zugangs zu Informationen</a:t>
            </a:r>
            <a:br>
              <a:rPr kumimoji="0" lang="de-DE" sz="18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(z. B. Förderung von Medienkompetenz, unabhängigen Medien und Faktenprüfern)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highlight>
                <a:srgbClr val="FFFF00"/>
              </a:highlight>
              <a:uLnTx/>
              <a:uFillTx/>
              <a:latin typeface="Arial" panose="020B0604020202020204" pitchFamily="34" charset="0"/>
              <a:ea typeface="Verdana" panose="020B0604030504040204" pitchFamily="34" charset="0"/>
              <a:cs typeface="Arial" panose="020B0604020202020204" pitchFamily="34" charset="0"/>
            </a:endParaRPr>
          </a:p>
        </p:txBody>
      </p:sp>
      <p:sp>
        <p:nvSpPr>
          <p:cNvPr id="6" name="Rectangle 5"/>
          <p:cNvSpPr/>
          <p:nvPr/>
        </p:nvSpPr>
        <p:spPr>
          <a:xfrm>
            <a:off x="7966744" y="1290403"/>
            <a:ext cx="3289263"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t>Zusammenarbeit mit Social-Media-Plattformen</a:t>
            </a:r>
            <a:br>
              <a:rPr kumimoji="0" lang="de-DE" sz="1800" b="1" i="0" u="none" strike="noStrike" kern="1200" cap="none" spc="0" normalizeH="0" baseline="0" noProof="0">
                <a:ln>
                  <a:noFill/>
                </a:ln>
                <a:solidFill>
                  <a:srgbClr val="FFFF00"/>
                </a:solidFill>
                <a:effectLst/>
                <a:uLnTx/>
                <a:uFillTx/>
                <a:latin typeface="Arial" panose="020B0604020202020204" pitchFamily="34" charset="0"/>
                <a:ea typeface="Verdana" panose="020B0604030504040204" pitchFamily="34" charset="0"/>
                <a:cs typeface="Arial" panose="020B0604020202020204" pitchFamily="34" charset="0"/>
              </a:rPr>
            </a:br>
            <a:r>
              <a:rPr kumimoji="0" lang="de-DE"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(z. B. um die Verbreitung falscher oder schädlicher Informationen zu minimieren und die Nutzerinnen und Nutzer zu schützen)</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031069">
            <a:off x="4098827" y="3526314"/>
            <a:ext cx="2256499" cy="747658"/>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3753812">
            <a:off x="7113698" y="1588521"/>
            <a:ext cx="373726" cy="1021581"/>
          </a:xfrm>
          <a:prstGeom prst="rect">
            <a:avLst/>
          </a:prstGeom>
        </p:spPr>
      </p:pic>
      <p:sp>
        <p:nvSpPr>
          <p:cNvPr id="19" name="Rectangle 18">
            <a:hlinkClick r:id="rId5"/>
            <a:extLst>
              <a:ext uri="{C183D7F6-B498-43B3-948B-1728B52AA6E4}">
                <adec:decorative xmlns:adec="http://schemas.microsoft.com/office/drawing/2017/decorative" val="1"/>
              </a:ext>
            </a:extLst>
          </p:cNvPr>
          <p:cNvSpPr/>
          <p:nvPr/>
        </p:nvSpPr>
        <p:spPr>
          <a:xfrm>
            <a:off x="1355124" y="6020224"/>
            <a:ext cx="1547029" cy="344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7973581">
            <a:off x="3904857" y="3107087"/>
            <a:ext cx="1137996" cy="387695"/>
          </a:xfrm>
          <a:prstGeom prst="rect">
            <a:avLst/>
          </a:prstGeom>
        </p:spPr>
      </p:pic>
      <p:pic>
        <p:nvPicPr>
          <p:cNvPr id="12" name="Graphic 11">
            <a:extLst>
              <a:ext uri="{FF2B5EF4-FFF2-40B4-BE49-F238E27FC236}">
                <a16:creationId xmlns:a16="http://schemas.microsoft.com/office/drawing/2014/main" id="{9783F3C5-02E2-B6C2-CF1B-799BD88F02C3}"/>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128638" y="1433284"/>
            <a:ext cx="1014326" cy="1007233"/>
          </a:xfrm>
          <a:prstGeom prst="rect">
            <a:avLst/>
          </a:prstGeom>
        </p:spPr>
      </p:pic>
      <p:pic>
        <p:nvPicPr>
          <p:cNvPr id="13" name="Picture 12">
            <a:extLst>
              <a:ext uri="{FF2B5EF4-FFF2-40B4-BE49-F238E27FC236}">
                <a16:creationId xmlns:a16="http://schemas.microsoft.com/office/drawing/2014/main" id="{3C2AFDB7-B12C-5447-91E2-FD6F42557C5A}"/>
              </a:ex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7472252" flipH="1" flipV="1">
            <a:off x="6062152" y="2662851"/>
            <a:ext cx="496017" cy="1355863"/>
          </a:xfrm>
          <a:prstGeom prst="rect">
            <a:avLst/>
          </a:prstGeom>
        </p:spPr>
      </p:pic>
    </p:spTree>
    <p:extLst>
      <p:ext uri="{BB962C8B-B14F-4D97-AF65-F5344CB8AC3E}">
        <p14:creationId xmlns:p14="http://schemas.microsoft.com/office/powerpoint/2010/main" val="249464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4A09-9E4D-DEE9-E12D-E857AB484253}"/>
              </a:ext>
            </a:extLst>
          </p:cNvPr>
          <p:cNvSpPr>
            <a:spLocks noGrp="1"/>
          </p:cNvSpPr>
          <p:nvPr>
            <p:ph type="ctrTitle"/>
          </p:nvPr>
        </p:nvSpPr>
        <p:spPr>
          <a:solidFill>
            <a:srgbClr val="2DB586"/>
          </a:solidFill>
        </p:spPr>
        <p:txBody>
          <a:bodyPr/>
          <a:lstStyle/>
          <a:p>
            <a:endParaRPr lang="en-IE"/>
          </a:p>
        </p:txBody>
      </p:sp>
      <p:sp>
        <p:nvSpPr>
          <p:cNvPr id="4" name="TextBox 3">
            <a:extLst>
              <a:ext uri="{FF2B5EF4-FFF2-40B4-BE49-F238E27FC236}">
                <a16:creationId xmlns:a16="http://schemas.microsoft.com/office/drawing/2014/main" id="{667FEDEB-3107-4CD9-BD72-9C96181DD71E}"/>
              </a:ext>
            </a:extLst>
          </p:cNvPr>
          <p:cNvSpPr txBox="1"/>
          <p:nvPr/>
        </p:nvSpPr>
        <p:spPr>
          <a:xfrm>
            <a:off x="3602665" y="2751891"/>
            <a:ext cx="8179133" cy="135421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2800" b="0" i="0" u="none" strike="noStrike" kern="1200" cap="none" spc="0" normalizeH="0" baseline="0" noProof="0">
                <a:ln>
                  <a:noFill/>
                </a:ln>
                <a:solidFill>
                  <a:srgbClr val="0C0C58"/>
                </a:solidFill>
                <a:effectLst/>
                <a:highlight>
                  <a:srgbClr val="FFEC00"/>
                </a:highlight>
                <a:uLnTx/>
                <a:uFillTx/>
                <a:latin typeface="Arial" panose="020B0604020202020204" pitchFamily="34" charset="0"/>
                <a:ea typeface="Verdana" panose="020B0604030504040204" pitchFamily="34" charset="0"/>
                <a:cs typeface="Arial" panose="020B0604020202020204" pitchFamily="34" charset="0"/>
              </a:rPr>
              <a:t>TEIL 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4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Praktische Übung</a:t>
            </a:r>
          </a:p>
        </p:txBody>
      </p:sp>
      <p:pic>
        <p:nvPicPr>
          <p:cNvPr id="5" name="Immagine 3">
            <a:extLst>
              <a:ext uri="{FF2B5EF4-FFF2-40B4-BE49-F238E27FC236}">
                <a16:creationId xmlns:a16="http://schemas.microsoft.com/office/drawing/2014/main" id="{966CD616-4A7C-33AC-F8B2-ED64D95E9D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097" y="2341076"/>
            <a:ext cx="4163455" cy="2448348"/>
          </a:xfrm>
          <a:prstGeom prst="rect">
            <a:avLst/>
          </a:prstGeom>
        </p:spPr>
      </p:pic>
      <p:pic>
        <p:nvPicPr>
          <p:cNvPr id="6" name="Picture 5">
            <a:extLst>
              <a:ext uri="{FF2B5EF4-FFF2-40B4-BE49-F238E27FC236}">
                <a16:creationId xmlns:a16="http://schemas.microsoft.com/office/drawing/2014/main" id="{B78E5B6A-1330-C55B-7604-1F3337D526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718" y="2672559"/>
            <a:ext cx="3678259" cy="1918970"/>
          </a:xfrm>
          <a:prstGeom prst="rect">
            <a:avLst/>
          </a:prstGeom>
        </p:spPr>
      </p:pic>
      <p:pic>
        <p:nvPicPr>
          <p:cNvPr id="7" name="Picture 6">
            <a:extLst>
              <a:ext uri="{FF2B5EF4-FFF2-40B4-BE49-F238E27FC236}">
                <a16:creationId xmlns:a16="http://schemas.microsoft.com/office/drawing/2014/main" id="{A962E451-3A58-7227-5B8C-016029573F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4171" y="3632044"/>
            <a:ext cx="3448793" cy="3797738"/>
          </a:xfrm>
          <a:prstGeom prst="rect">
            <a:avLst/>
          </a:prstGeom>
        </p:spPr>
      </p:pic>
      <p:sp>
        <p:nvSpPr>
          <p:cNvPr id="3" name="TextBox 2">
            <a:extLst>
              <a:ext uri="{FF2B5EF4-FFF2-40B4-BE49-F238E27FC236}">
                <a16:creationId xmlns:a16="http://schemas.microsoft.com/office/drawing/2014/main" id="{9057AC3D-DCA4-CE6F-28D8-7E7C692F7ABC}"/>
              </a:ext>
            </a:extLst>
          </p:cNvPr>
          <p:cNvSpPr txBox="1"/>
          <p:nvPr/>
        </p:nvSpPr>
        <p:spPr>
          <a:xfrm rot="16200000">
            <a:off x="-125584" y="6551987"/>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
        <p:nvSpPr>
          <p:cNvPr id="9" name="Rectangle 8">
            <a:extLst>
              <a:ext uri="{FF2B5EF4-FFF2-40B4-BE49-F238E27FC236}">
                <a16:creationId xmlns:a16="http://schemas.microsoft.com/office/drawing/2014/main" id="{16F7A954-B7BB-4A35-E483-7F2844767B55}"/>
              </a:ext>
            </a:extLst>
          </p:cNvPr>
          <p:cNvSpPr/>
          <p:nvPr/>
        </p:nvSpPr>
        <p:spPr>
          <a:xfrm>
            <a:off x="10715" y="1547"/>
            <a:ext cx="12193821" cy="409670"/>
          </a:xfrm>
          <a:prstGeom prst="rect">
            <a:avLst/>
          </a:prstGeom>
          <a:solidFill>
            <a:srgbClr val="2DB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77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Immagine 3">
            <a:extLst>
              <a:ext uri="{FF2B5EF4-FFF2-40B4-BE49-F238E27FC236}">
                <a16:creationId xmlns:a16="http://schemas.microsoft.com/office/drawing/2014/main" id="{A95CB768-113F-3E49-A5A1-DC102D7AF8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5175" y="2538305"/>
            <a:ext cx="2844029" cy="1672450"/>
          </a:xfrm>
          <a:prstGeom prst="rect">
            <a:avLst/>
          </a:prstGeom>
        </p:spPr>
      </p:pic>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2DB586"/>
          </a:solidFill>
        </p:spPr>
        <p:txBody>
          <a:bodyPr>
            <a:normAutofit/>
          </a:bodyPr>
          <a:lstStyle/>
          <a:p>
            <a:r>
              <a:rPr lang="de-DE" sz="2000">
                <a:latin typeface="Arial"/>
                <a:ea typeface="Verdana"/>
                <a:cs typeface="Arial"/>
              </a:rPr>
              <a:t>Teil 4</a:t>
            </a:r>
            <a:r>
              <a:rPr lang="de-DE" sz="1400">
                <a:latin typeface="Arial"/>
                <a:ea typeface="Verdana"/>
                <a:cs typeface="Arial"/>
              </a:rPr>
              <a:t>: </a:t>
            </a:r>
            <a:r>
              <a:rPr lang="de-DE" b="1">
                <a:latin typeface="Arial"/>
                <a:ea typeface="Verdana"/>
                <a:cs typeface="Arial"/>
              </a:rPr>
              <a:t>Praktische Übung</a:t>
            </a:r>
          </a:p>
        </p:txBody>
      </p:sp>
      <p:pic>
        <p:nvPicPr>
          <p:cNvPr id="42" name="Picture 4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953816" flipV="1">
            <a:off x="7556978" y="2046526"/>
            <a:ext cx="703102" cy="1921931"/>
          </a:xfrm>
          <a:prstGeom prst="rect">
            <a:avLst/>
          </a:prstGeom>
        </p:spPr>
      </p:pic>
      <p:pic>
        <p:nvPicPr>
          <p:cNvPr id="46" name="Picture 45">
            <a:extLs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7443" y="4087226"/>
            <a:ext cx="891075" cy="891075"/>
          </a:xfrm>
          <a:prstGeom prst="rect">
            <a:avLst/>
          </a:prstGeom>
        </p:spPr>
      </p:pic>
      <p:pic>
        <p:nvPicPr>
          <p:cNvPr id="48" name="Picture 47">
            <a:extLs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1379" y="2719722"/>
            <a:ext cx="891075" cy="891075"/>
          </a:xfrm>
          <a:prstGeom prst="rect">
            <a:avLst/>
          </a:prstGeom>
        </p:spPr>
      </p:pic>
      <p:pic>
        <p:nvPicPr>
          <p:cNvPr id="49" name="Picture 48">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3037" y="2457512"/>
            <a:ext cx="891075" cy="891075"/>
          </a:xfrm>
          <a:prstGeom prst="rect">
            <a:avLst/>
          </a:prstGeom>
        </p:spPr>
      </p:pic>
      <p:pic>
        <p:nvPicPr>
          <p:cNvPr id="50" name="Picture 49">
            <a:extLst>
              <a:ext uri="{C183D7F6-B498-43B3-948B-1728B52AA6E4}">
                <adec:decorative xmlns:adec="http://schemas.microsoft.com/office/drawing/2017/decorative" val="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45727" y="4814665"/>
            <a:ext cx="891075" cy="891075"/>
          </a:xfrm>
          <a:prstGeom prst="rect">
            <a:avLst/>
          </a:prstGeom>
        </p:spPr>
      </p:pic>
      <p:pic>
        <p:nvPicPr>
          <p:cNvPr id="51" name="Picture 50">
            <a:extLst>
              <a:ext uri="{C183D7F6-B498-43B3-948B-1728B52AA6E4}">
                <adec:decorative xmlns:adec="http://schemas.microsoft.com/office/drawing/2017/decorative" val="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36809" y="3873998"/>
            <a:ext cx="891075" cy="891075"/>
          </a:xfrm>
          <a:prstGeom prst="rect">
            <a:avLst/>
          </a:prstGeom>
        </p:spPr>
      </p:pic>
      <p:pic>
        <p:nvPicPr>
          <p:cNvPr id="52" name="Picture 51">
            <a:extLst>
              <a:ext uri="{C183D7F6-B498-43B3-948B-1728B52AA6E4}">
                <adec:decorative xmlns:adec="http://schemas.microsoft.com/office/drawing/2017/decorative" val="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2049" y="3116519"/>
            <a:ext cx="891075" cy="891075"/>
          </a:xfrm>
          <a:prstGeom prst="rect">
            <a:avLst/>
          </a:prstGeom>
        </p:spPr>
      </p:pic>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5757577">
            <a:off x="3879897" y="4145700"/>
            <a:ext cx="703102" cy="1921931"/>
          </a:xfrm>
          <a:prstGeom prst="rect">
            <a:avLst/>
          </a:prstGeom>
        </p:spPr>
      </p:pic>
      <p:sp>
        <p:nvSpPr>
          <p:cNvPr id="5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527709" y="1057440"/>
            <a:ext cx="3450907" cy="821854"/>
          </a:xfrm>
          <a:prstGeom prst="roundRect">
            <a:avLst>
              <a:gd name="adj" fmla="val 50000"/>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a:ln>
                  <a:noFill/>
                </a:ln>
                <a:solidFill>
                  <a:srgbClr val="FFFFFF"/>
                </a:solidFill>
                <a:effectLst/>
                <a:uLnTx/>
                <a:uFillTx/>
                <a:latin typeface="Arial" panose="020B0604020202020204" pitchFamily="34" charset="0"/>
                <a:ea typeface="Verdana" panose="020B0604030504040204" pitchFamily="34" charset="0"/>
                <a:cs typeface="Arial" panose="020B0604020202020204" pitchFamily="34" charset="0"/>
              </a:rPr>
              <a:t>Teilen Sie sich in Gruppen auf</a:t>
            </a:r>
          </a:p>
        </p:txBody>
      </p:sp>
      <p:sp>
        <p:nvSpPr>
          <p:cNvPr id="55"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4232040" y="1057440"/>
            <a:ext cx="3727919" cy="821854"/>
          </a:xfrm>
          <a:prstGeom prst="roundRect">
            <a:avLst>
              <a:gd name="adj" fmla="val 50000"/>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ts val="276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Sie erhalten das Fallbeispiel und Ihre Aufgaben</a:t>
            </a:r>
          </a:p>
        </p:txBody>
      </p:sp>
      <p:sp>
        <p:nvSpPr>
          <p:cNvPr id="56"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8213383" y="1044275"/>
            <a:ext cx="3450908" cy="821854"/>
          </a:xfrm>
          <a:prstGeom prst="roundRect">
            <a:avLst>
              <a:gd name="adj" fmla="val 50000"/>
            </a:avLst>
          </a:prstGeom>
          <a:no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ts val="2760"/>
              </a:lnSpc>
              <a:spcBef>
                <a:spcPts val="0"/>
              </a:spcBef>
              <a:spcAft>
                <a:spcPts val="0"/>
              </a:spcAft>
              <a:buClrTx/>
              <a:buSzTx/>
              <a:buFontTx/>
              <a:buNone/>
              <a:tabLst/>
              <a:defRPr/>
            </a:pPr>
            <a:r>
              <a:rPr kumimoji="0" lang="de-DE" sz="1800" b="1"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Bereiten Sie eine Präsentation vor</a:t>
            </a:r>
          </a:p>
        </p:txBody>
      </p:sp>
      <p:grpSp>
        <p:nvGrpSpPr>
          <p:cNvPr id="9" name="Group 8">
            <a:extLst>
              <a:ext uri="{FF2B5EF4-FFF2-40B4-BE49-F238E27FC236}">
                <a16:creationId xmlns:a16="http://schemas.microsoft.com/office/drawing/2014/main" id="{79CB3BE6-1306-E0D7-45AC-5E1EF20E7F5D}"/>
              </a:ext>
            </a:extLst>
          </p:cNvPr>
          <p:cNvGrpSpPr/>
          <p:nvPr/>
        </p:nvGrpSpPr>
        <p:grpSpPr>
          <a:xfrm>
            <a:off x="2538628" y="3421845"/>
            <a:ext cx="891075" cy="1066967"/>
            <a:chOff x="2538628" y="3421845"/>
            <a:chExt cx="891075" cy="1066967"/>
          </a:xfrm>
        </p:grpSpPr>
        <p:pic>
          <p:nvPicPr>
            <p:cNvPr id="47" name="Picture 46">
              <a:extLst>
                <a:ext uri="{C183D7F6-B498-43B3-948B-1728B52AA6E4}">
                  <adec:decorative xmlns:adec="http://schemas.microsoft.com/office/drawing/2017/decorative" val="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538628" y="3421845"/>
              <a:ext cx="891075" cy="891075"/>
            </a:xfrm>
            <a:prstGeom prst="rect">
              <a:avLst/>
            </a:prstGeom>
          </p:spPr>
        </p:pic>
        <p:sp>
          <p:nvSpPr>
            <p:cNvPr id="4" name="TextBox 3">
              <a:extLst>
                <a:ext uri="{FF2B5EF4-FFF2-40B4-BE49-F238E27FC236}">
                  <a16:creationId xmlns:a16="http://schemas.microsoft.com/office/drawing/2014/main" id="{45AAEC6C-A4EA-A5AA-44D9-9BBD9A1ADE70}"/>
                </a:ext>
              </a:extLst>
            </p:cNvPr>
            <p:cNvSpPr txBox="1"/>
            <p:nvPr/>
          </p:nvSpPr>
          <p:spPr>
            <a:xfrm>
              <a:off x="2654776" y="4319535"/>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grpSp>
      <p:grpSp>
        <p:nvGrpSpPr>
          <p:cNvPr id="6" name="Group 5">
            <a:extLst>
              <a:ext uri="{FF2B5EF4-FFF2-40B4-BE49-F238E27FC236}">
                <a16:creationId xmlns:a16="http://schemas.microsoft.com/office/drawing/2014/main" id="{2A058427-2435-D061-6649-C570094A1101}"/>
              </a:ext>
            </a:extLst>
          </p:cNvPr>
          <p:cNvGrpSpPr/>
          <p:nvPr/>
        </p:nvGrpSpPr>
        <p:grpSpPr>
          <a:xfrm>
            <a:off x="4672760" y="2630445"/>
            <a:ext cx="2824100" cy="2993377"/>
            <a:chOff x="4672760" y="2630445"/>
            <a:chExt cx="2824100" cy="2993377"/>
          </a:xfrm>
        </p:grpSpPr>
        <p:pic>
          <p:nvPicPr>
            <p:cNvPr id="53" name="Picture 52">
              <a:extLst>
                <a:ext uri="{C183D7F6-B498-43B3-948B-1728B52AA6E4}">
                  <adec:decorative xmlns:adec="http://schemas.microsoft.com/office/drawing/2017/decorative" val="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72760" y="2630445"/>
              <a:ext cx="2824100" cy="2824100"/>
            </a:xfrm>
            <a:prstGeom prst="rect">
              <a:avLst/>
            </a:prstGeom>
          </p:spPr>
        </p:pic>
        <p:sp>
          <p:nvSpPr>
            <p:cNvPr id="5" name="TextBox 4">
              <a:extLst>
                <a:ext uri="{FF2B5EF4-FFF2-40B4-BE49-F238E27FC236}">
                  <a16:creationId xmlns:a16="http://schemas.microsoft.com/office/drawing/2014/main" id="{41EFBD47-CFC7-7BFE-5294-978626D0A0FE}"/>
                </a:ext>
              </a:extLst>
            </p:cNvPr>
            <p:cNvSpPr txBox="1"/>
            <p:nvPr/>
          </p:nvSpPr>
          <p:spPr>
            <a:xfrm>
              <a:off x="5966858" y="5454545"/>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grpSp>
      <p:grpSp>
        <p:nvGrpSpPr>
          <p:cNvPr id="8" name="Group 7">
            <a:extLst>
              <a:ext uri="{FF2B5EF4-FFF2-40B4-BE49-F238E27FC236}">
                <a16:creationId xmlns:a16="http://schemas.microsoft.com/office/drawing/2014/main" id="{E19F7551-CF7D-7038-7C74-60BB727E0E92}"/>
              </a:ext>
            </a:extLst>
          </p:cNvPr>
          <p:cNvGrpSpPr/>
          <p:nvPr/>
        </p:nvGrpSpPr>
        <p:grpSpPr>
          <a:xfrm>
            <a:off x="8913442" y="3187458"/>
            <a:ext cx="2679942" cy="2258680"/>
            <a:chOff x="8913442" y="3187458"/>
            <a:chExt cx="2679942" cy="225868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913442" y="3187458"/>
              <a:ext cx="2679942" cy="2258680"/>
            </a:xfrm>
            <a:prstGeom prst="rect">
              <a:avLst/>
            </a:prstGeom>
          </p:spPr>
        </p:pic>
        <p:sp>
          <p:nvSpPr>
            <p:cNvPr id="7" name="TextBox 6">
              <a:extLst>
                <a:ext uri="{FF2B5EF4-FFF2-40B4-BE49-F238E27FC236}">
                  <a16:creationId xmlns:a16="http://schemas.microsoft.com/office/drawing/2014/main" id="{1960426C-A259-FDEA-EAFC-CD0A121642E2}"/>
                </a:ext>
              </a:extLst>
            </p:cNvPr>
            <p:cNvSpPr txBox="1"/>
            <p:nvPr/>
          </p:nvSpPr>
          <p:spPr>
            <a:xfrm>
              <a:off x="10801039" y="5260202"/>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grpSp>
    </p:spTree>
    <p:extLst>
      <p:ext uri="{BB962C8B-B14F-4D97-AF65-F5344CB8AC3E}">
        <p14:creationId xmlns:p14="http://schemas.microsoft.com/office/powerpoint/2010/main" val="2842097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a:solidFill>
            <a:srgbClr val="2DB586"/>
          </a:solidFill>
        </p:spPr>
        <p:txBody>
          <a:bodyPr>
            <a:normAutofit/>
          </a:bodyPr>
          <a:lstStyle/>
          <a:p>
            <a:r>
              <a:rPr lang="de-DE" sz="2000">
                <a:latin typeface="Arial"/>
                <a:ea typeface="Verdana"/>
                <a:cs typeface="Arial"/>
              </a:rPr>
              <a:t>Teil 4</a:t>
            </a:r>
            <a:r>
              <a:rPr lang="de-DE" sz="1400">
                <a:latin typeface="Arial"/>
                <a:ea typeface="Verdana"/>
                <a:cs typeface="Arial"/>
              </a:rPr>
              <a:t>: </a:t>
            </a:r>
            <a:r>
              <a:rPr lang="de-DE">
                <a:latin typeface="Arial"/>
                <a:ea typeface="Verdana"/>
                <a:cs typeface="Arial"/>
              </a:rPr>
              <a:t>Praktische Übung</a:t>
            </a:r>
          </a:p>
        </p:txBody>
      </p:sp>
      <p:sp>
        <p:nvSpPr>
          <p:cNvPr id="21" name="TextBox 6">
            <a:extLst>
              <a:ext uri="{FF2B5EF4-FFF2-40B4-BE49-F238E27FC236}">
                <a16:creationId xmlns:a16="http://schemas.microsoft.com/office/drawing/2014/main" id="{BC95A541-B699-FC49-8F92-76841E0C1748}"/>
              </a:ext>
            </a:extLst>
          </p:cNvPr>
          <p:cNvSpPr txBox="1"/>
          <p:nvPr/>
        </p:nvSpPr>
        <p:spPr>
          <a:xfrm>
            <a:off x="3266484" y="1848003"/>
            <a:ext cx="3942389" cy="2594556"/>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90000"/>
              </a:lnSpc>
              <a:spcBef>
                <a:spcPts val="0"/>
              </a:spcBef>
              <a:spcAft>
                <a:spcPts val="0"/>
              </a:spcAft>
              <a:buClr>
                <a:srgbClr val="E7E6E6">
                  <a:lumMod val="75000"/>
                </a:srgbClr>
              </a:buClr>
              <a:buSzTx/>
              <a:buFontTx/>
              <a:buNone/>
              <a:tabLst>
                <a:tab pos="1060450" algn="l"/>
              </a:tabLst>
              <a:defRPr/>
            </a:pPr>
            <a:endParaRPr kumimoji="0" lang="en-GB" sz="1400" b="1" i="0" u="none" strike="noStrike" kern="1200" cap="none" spc="0" normalizeH="0" baseline="0" noProof="0">
              <a:ln>
                <a:noFill/>
              </a:ln>
              <a:solidFill>
                <a:prstClr val="white"/>
              </a:solidFill>
              <a:effectLst/>
              <a:uLnTx/>
              <a:uFillTx/>
              <a:latin typeface="Calibri" panose="020F0502020204030204"/>
              <a:ea typeface="+mn-ea"/>
              <a:cs typeface="+mn-cs"/>
            </a:endParaRPr>
          </a:p>
          <a:p>
            <a:pPr>
              <a:lnSpc>
                <a:spcPct val="90000"/>
              </a:lnSpc>
              <a:buClr>
                <a:prstClr val="white"/>
              </a:buClr>
              <a:tabLst>
                <a:tab pos="1060450" algn="l"/>
              </a:tabLst>
              <a:defRPr/>
            </a:pPr>
            <a:r>
              <a:rPr kumimoji="0" lang="de-DE" sz="1800" b="1" i="0" u="sng" strike="noStrike" kern="1200" cap="none" spc="0" normalizeH="0" baseline="0" noProof="0">
                <a:ln>
                  <a:noFill/>
                </a:ln>
                <a:solidFill>
                  <a:srgbClr val="FFEC00"/>
                </a:solidFill>
                <a:effectLst/>
                <a:uLnTx/>
                <a:uFillTx/>
                <a:latin typeface="Arial"/>
                <a:ea typeface="Verdana"/>
                <a:cs typeface="Arial"/>
                <a:hlinkClick r:id="rId3"/>
              </a:rPr>
              <a:t>The Bad News Game</a:t>
            </a:r>
            <a:r>
              <a:rPr lang="de-DE" b="1" u="sng">
                <a:solidFill>
                  <a:srgbClr val="FFEC00"/>
                </a:solidFill>
                <a:latin typeface="Arial"/>
                <a:ea typeface="Verdana"/>
                <a:cs typeface="Arial"/>
              </a:rPr>
              <a:t> </a:t>
            </a:r>
            <a:endParaRPr lang="de-DE" sz="1800" b="1" i="0" u="sng" strike="noStrike" kern="1200" cap="none" spc="0"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90000"/>
              </a:lnSpc>
              <a:spcBef>
                <a:spcPts val="600"/>
              </a:spcBef>
              <a:spcAft>
                <a:spcPts val="0"/>
              </a:spcAft>
              <a:buClr>
                <a:prstClr val="white"/>
              </a:buClr>
              <a:buSzTx/>
              <a:buFontTx/>
              <a:buNone/>
              <a:tabLst>
                <a:tab pos="1060450" algn="l"/>
              </a:tabLst>
              <a:defRPr/>
            </a:pPr>
            <a: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(verfügbar in mehreren Sprachen, ab 14 Jahren) </a:t>
            </a:r>
            <a:b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br>
            <a: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Schlüpfen Sie in die Rolle einer Person, die im Internet Falschinformationen verbreitet. </a:t>
            </a:r>
          </a:p>
          <a:p>
            <a:pPr>
              <a:lnSpc>
                <a:spcPct val="90000"/>
              </a:lnSpc>
              <a:spcBef>
                <a:spcPts val="600"/>
              </a:spcBef>
              <a:buClr>
                <a:prstClr val="white"/>
              </a:buClr>
              <a:tabLst>
                <a:tab pos="1060450" algn="l"/>
              </a:tabLst>
              <a:defRPr/>
            </a:pPr>
            <a:r>
              <a:rPr kumimoji="0" lang="de-DE" sz="1800" b="1" i="0" u="sng" strike="noStrike" kern="1200" cap="none" spc="0" normalizeH="0" baseline="0" noProof="0">
                <a:ln>
                  <a:noFill/>
                </a:ln>
                <a:solidFill>
                  <a:srgbClr val="FFEC00"/>
                </a:solidFill>
                <a:effectLst/>
                <a:uLnTx/>
                <a:uFillTx/>
                <a:latin typeface="Arial"/>
                <a:ea typeface="Verdana"/>
                <a:cs typeface="Arial"/>
                <a:hlinkClick r:id="rId4"/>
              </a:rPr>
              <a:t>Bad News Game for Kids</a:t>
            </a:r>
            <a:r>
              <a:rPr lang="de-DE" b="1" u="sng">
                <a:solidFill>
                  <a:srgbClr val="FFEC00"/>
                </a:solidFill>
                <a:latin typeface="Arial"/>
                <a:ea typeface="Verdana"/>
                <a:cs typeface="Arial"/>
              </a:rPr>
              <a:t> </a:t>
            </a:r>
            <a:endParaRPr lang="de-DE" sz="1800" b="1" i="0" u="sng" strike="noStrike" kern="1200" cap="none" spc="0" normalizeH="0" baseline="0" noProof="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90000"/>
              </a:lnSpc>
              <a:spcBef>
                <a:spcPts val="600"/>
              </a:spcBef>
              <a:spcAft>
                <a:spcPts val="0"/>
              </a:spcAft>
              <a:buClr>
                <a:prstClr val="white"/>
              </a:buClr>
              <a:buSzTx/>
              <a:buFontTx/>
              <a:buNone/>
              <a:tabLst>
                <a:tab pos="1060450" algn="l"/>
              </a:tabLst>
              <a:defRPr/>
            </a:pPr>
            <a: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(kleinere Sprachenauswahl, ab 8 Jahren)</a:t>
            </a:r>
          </a:p>
          <a:p>
            <a:pPr marL="0" marR="0" lvl="0" indent="0" algn="l" defTabSz="457200" rtl="0" eaLnBrk="1" fontAlgn="auto" latinLnBrk="0" hangingPunct="1">
              <a:lnSpc>
                <a:spcPct val="90000"/>
              </a:lnSpc>
              <a:spcBef>
                <a:spcPts val="0"/>
              </a:spcBef>
              <a:spcAft>
                <a:spcPts val="0"/>
              </a:spcAft>
              <a:buClr>
                <a:prstClr val="white"/>
              </a:buClr>
              <a:buSzTx/>
              <a:buFontTx/>
              <a:buNone/>
              <a:tabLst>
                <a:tab pos="1060450" algn="l"/>
              </a:tabLst>
              <a:defRPr/>
            </a:pPr>
            <a:endParaRPr kumimoji="0" lang="en-GB" sz="18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24" name="Rectangle 23">
            <a:hlinkClick r:id="rId5"/>
            <a:extLst>
              <a:ext uri="{C183D7F6-B498-43B3-948B-1728B52AA6E4}">
                <adec:decorative xmlns:adec="http://schemas.microsoft.com/office/drawing/2017/decorative" val="1"/>
              </a:ext>
            </a:extLst>
          </p:cNvPr>
          <p:cNvSpPr/>
          <p:nvPr/>
        </p:nvSpPr>
        <p:spPr>
          <a:xfrm>
            <a:off x="3410320" y="3365227"/>
            <a:ext cx="2411982" cy="405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hlinkClick r:id="rId6"/>
            <a:extLst>
              <a:ext uri="{C183D7F6-B498-43B3-948B-1728B52AA6E4}">
                <adec:decorative xmlns:adec="http://schemas.microsoft.com/office/drawing/2017/decorative" val="1"/>
              </a:ext>
            </a:extLst>
          </p:cNvPr>
          <p:cNvSpPr/>
          <p:nvPr/>
        </p:nvSpPr>
        <p:spPr>
          <a:xfrm>
            <a:off x="3441109" y="4727196"/>
            <a:ext cx="1292309" cy="441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122674" y="1695911"/>
            <a:ext cx="2841189" cy="5616305"/>
          </a:xfrm>
          <a:prstGeom prst="rect">
            <a:avLst/>
          </a:prstGeom>
        </p:spPr>
      </p:pic>
      <p:sp>
        <p:nvSpPr>
          <p:cNvPr id="3" name="Rettangolo con angoli arrotondati 16">
            <a:extLst>
              <a:ext uri="{FF2B5EF4-FFF2-40B4-BE49-F238E27FC236}">
                <a16:creationId xmlns:a16="http://schemas.microsoft.com/office/drawing/2014/main" id="{586587F6-24D3-E80C-B613-0E42DFA37F5B}"/>
              </a:ext>
            </a:extLst>
          </p:cNvPr>
          <p:cNvSpPr>
            <a:spLocks noChangeAspect="1"/>
          </p:cNvSpPr>
          <p:nvPr/>
        </p:nvSpPr>
        <p:spPr>
          <a:xfrm>
            <a:off x="484347" y="765051"/>
            <a:ext cx="10818937" cy="804968"/>
          </a:xfrm>
          <a:prstGeom prst="roundRect">
            <a:avLst>
              <a:gd name="adj" fmla="val 5000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3200" b="1" i="0" u="none" strike="noStrike" kern="1200" cap="none" spc="0" normalizeH="0" baseline="0" noProof="0">
                <a:ln>
                  <a:noFill/>
                </a:ln>
                <a:solidFill>
                  <a:srgbClr val="FBE110"/>
                </a:solidFill>
                <a:effectLst/>
                <a:uLnTx/>
                <a:uFillTx/>
                <a:latin typeface="Arial" panose="020B0604020202020204" pitchFamily="34" charset="0"/>
                <a:ea typeface="Verdana" panose="020B0604030504040204" pitchFamily="34" charset="0"/>
                <a:cs typeface="Arial" panose="020B0604020202020204" pitchFamily="34" charset="0"/>
              </a:rPr>
              <a:t>Testen Sie das Erlernte anhand eines Spiels</a:t>
            </a:r>
          </a:p>
        </p:txBody>
      </p:sp>
      <p:sp>
        <p:nvSpPr>
          <p:cNvPr id="6" name="TextBox 5">
            <a:extLst>
              <a:ext uri="{FF2B5EF4-FFF2-40B4-BE49-F238E27FC236}">
                <a16:creationId xmlns:a16="http://schemas.microsoft.com/office/drawing/2014/main" id="{B85D524C-A2B5-43BF-9CA2-7A17377B98C9}"/>
              </a:ext>
            </a:extLst>
          </p:cNvPr>
          <p:cNvSpPr txBox="1"/>
          <p:nvPr/>
        </p:nvSpPr>
        <p:spPr>
          <a:xfrm>
            <a:off x="7701588" y="2060212"/>
            <a:ext cx="3942389" cy="1671227"/>
          </a:xfrm>
          <a:prstGeom prst="rect">
            <a:avLst/>
          </a:prstGeom>
          <a:noFill/>
        </p:spPr>
        <p:txBody>
          <a:bodyPr wrap="square" lIns="91440" tIns="45720" rIns="91440" bIns="45720" anchor="t">
            <a:spAutoFit/>
          </a:bodyPr>
          <a:lstStyle/>
          <a:p>
            <a:pPr>
              <a:lnSpc>
                <a:spcPct val="90000"/>
              </a:lnSpc>
              <a:buClr>
                <a:prstClr val="white"/>
              </a:buClr>
              <a:tabLst>
                <a:tab pos="1060450" algn="l"/>
              </a:tabLst>
              <a:defRPr/>
            </a:pPr>
            <a:r>
              <a:rPr kumimoji="0" lang="de-DE" sz="1800" b="1" i="0" u="sng" strike="noStrike" kern="1200" cap="none" spc="0" normalizeH="0" baseline="0" noProof="0" dirty="0">
                <a:ln>
                  <a:noFill/>
                </a:ln>
                <a:solidFill>
                  <a:srgbClr val="FFEC00"/>
                </a:solidFill>
                <a:effectLst/>
                <a:uLnTx/>
                <a:uFillTx/>
                <a:latin typeface="Arial"/>
                <a:ea typeface="Verdana"/>
                <a:cs typeface="Arial"/>
                <a:hlinkClick r:id="rId8"/>
              </a:rPr>
              <a:t>Cat Park</a:t>
            </a:r>
            <a:r>
              <a:rPr lang="de-DE" b="1" u="sng" dirty="0">
                <a:solidFill>
                  <a:srgbClr val="FFEC00"/>
                </a:solidFill>
                <a:latin typeface="Arial"/>
                <a:ea typeface="Verdana"/>
                <a:cs typeface="Arial"/>
              </a:rPr>
              <a:t> </a:t>
            </a:r>
            <a:endParaRPr kumimoji="0" lang="de-DE" sz="1800" b="1" i="0" u="sng" strike="noStrike" kern="1200" cap="none" spc="0" normalizeH="0" baseline="0" noProof="0" dirty="0">
              <a:ln>
                <a:noFill/>
              </a:ln>
              <a:solidFill>
                <a:srgbClr val="FFEC00"/>
              </a:solidFill>
              <a:effectLst/>
              <a:uLnTx/>
              <a:uFillTx/>
              <a:latin typeface="Arial" panose="020B0604020202020204" pitchFamily="34" charset="0"/>
              <a:ea typeface="Verdana" panose="020B0604030504040204" pitchFamily="34" charset="0"/>
              <a:cs typeface="Arial" panose="020B0604020202020204" pitchFamily="34" charset="0"/>
            </a:endParaRPr>
          </a:p>
          <a:p>
            <a:pPr marL="0" marR="0" lvl="0" indent="0" algn="l" defTabSz="457200" rtl="0" eaLnBrk="1" fontAlgn="auto" latinLnBrk="0" hangingPunct="1">
              <a:lnSpc>
                <a:spcPct val="90000"/>
              </a:lnSpc>
              <a:spcBef>
                <a:spcPts val="0"/>
              </a:spcBef>
              <a:spcAft>
                <a:spcPts val="0"/>
              </a:spcAft>
              <a:buClr>
                <a:prstClr val="white"/>
              </a:buClr>
              <a:buSzTx/>
              <a:buFontTx/>
              <a:buNone/>
              <a:tabLst>
                <a:tab pos="1060450" algn="l"/>
              </a:tabLst>
              <a:defRPr/>
            </a:pPr>
            <a: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(Englisch, Französisch, Niederländisch und Russisch; ab 15 Jahren) </a:t>
            </a:r>
            <a:b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br>
            <a:r>
              <a:rPr kumimoji="0" lang="de-DE" sz="1600" b="0" i="0" u="none" strike="noStrike" kern="1200" cap="none" spc="0" normalizeH="0" baseline="0" noProof="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Ihre Aufgabe ist es, die Öffentlichkeit mit gängigen Desinformationstechniken gegen einen geplanten Park für Katzen aufzubringen.</a:t>
            </a:r>
          </a:p>
        </p:txBody>
      </p:sp>
      <p:sp>
        <p:nvSpPr>
          <p:cNvPr id="4" name="TextBox 3">
            <a:extLst>
              <a:ext uri="{FF2B5EF4-FFF2-40B4-BE49-F238E27FC236}">
                <a16:creationId xmlns:a16="http://schemas.microsoft.com/office/drawing/2014/main" id="{3CA8FD4A-4D48-91E0-A36A-6D2666E4A539}"/>
              </a:ext>
            </a:extLst>
          </p:cNvPr>
          <p:cNvSpPr txBox="1"/>
          <p:nvPr/>
        </p:nvSpPr>
        <p:spPr>
          <a:xfrm rot="16200000">
            <a:off x="-98702" y="6551986"/>
            <a:ext cx="442750" cy="1692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5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©Freepik</a:t>
            </a:r>
          </a:p>
        </p:txBody>
      </p:sp>
    </p:spTree>
    <p:extLst>
      <p:ext uri="{BB962C8B-B14F-4D97-AF65-F5344CB8AC3E}">
        <p14:creationId xmlns:p14="http://schemas.microsoft.com/office/powerpoint/2010/main" val="2360240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45;p20">
            <a:extLst>
              <a:ext uri="{FF2B5EF4-FFF2-40B4-BE49-F238E27FC236}">
                <a16:creationId xmlns:a16="http://schemas.microsoft.com/office/drawing/2014/main" id="{782AEC51-7B9C-50CC-FBF5-DEDD60DEF74D}"/>
              </a:ext>
            </a:extLst>
          </p:cNvPr>
          <p:cNvSpPr txBox="1"/>
          <p:nvPr/>
        </p:nvSpPr>
        <p:spPr>
          <a:xfrm>
            <a:off x="735992" y="769321"/>
            <a:ext cx="11006242" cy="6042063"/>
          </a:xfrm>
          <a:prstGeom prst="rect">
            <a:avLst/>
          </a:prstGeom>
          <a:noFill/>
          <a:ln>
            <a:noFill/>
          </a:ln>
        </p:spPr>
        <p:txBody>
          <a:bodyPr spcFirstLastPara="1" wrap="square" lIns="91425" tIns="45700" rIns="91425" bIns="45700" anchor="t" anchorCtr="0">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de-DE" sz="900" b="0" i="0" u="none" strike="noStrike" kern="1200" cap="none" spc="0" normalizeH="0" baseline="0" noProof="0">
                <a:ln>
                  <a:noFill/>
                </a:ln>
                <a:solidFill>
                  <a:prstClr val="white"/>
                </a:solidFill>
                <a:effectLst/>
                <a:uLnTx/>
                <a:uFillTx/>
                <a:latin typeface="Arial"/>
                <a:ea typeface="Arial"/>
                <a:cs typeface="Arial"/>
                <a:sym typeface="Arial"/>
              </a:rPr>
              <a:t>Quellen: </a:t>
            </a:r>
          </a:p>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Arial"/>
              <a:ea typeface="Arial"/>
              <a:cs typeface="Arial"/>
              <a:sym typeface="Arial"/>
            </a:endParaRP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Illustrationen von Upklyak auf Freepik (Folien 1, 2, 3, 7, 9, 10, 15, 16, 18, 19, 20, 22, 23, 24)</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rPr>
              <a:t>Folie 4: </a:t>
            </a:r>
          </a:p>
          <a:p>
            <a:pPr marL="803275" marR="0" lvl="1" indent="-179388" algn="l" defTabSz="401638"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Beitrag in den sozialen Medien zum Treffen von Olivia Rodrigo und Sabrina Carpenter: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https://twitter.com/PopBase/status/1521984278057218050?lang=en  </a:t>
            </a:r>
          </a:p>
          <a:p>
            <a:pPr marL="803275" marR="0" lvl="1" indent="-179388" algn="l" defTabSz="401638"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Video über die Aktivierung des Raketenschutzschilds „Iron Dome“: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(3) Iran Spectator auf X: „</a:t>
            </a:r>
            <a:r>
              <a:rPr kumimoji="0" lang="de-DE" sz="900" b="0" i="0" u="none" strike="noStrike" kern="1200" cap="none" spc="0" normalizeH="0" baseline="0" noProof="0">
                <a:ln>
                  <a:noFill/>
                </a:ln>
                <a:solidFill>
                  <a:prstClr val="white"/>
                </a:solidFill>
                <a:effectLst/>
                <a:uLnTx/>
                <a:uFillTx/>
                <a:latin typeface="Segoe UI Emoji"/>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𝐁𝐫𝐞𝐚𝐤𝐢𝐧𝐠 𝐍𝐞𝐰𝐬 </a:t>
            </a:r>
            <a:r>
              <a:rPr kumimoji="0" lang="de-DE" sz="900" b="0" i="0" u="none" strike="noStrike" kern="1200" cap="none" spc="0" normalizeH="0" baseline="0" noProof="0">
                <a:ln>
                  <a:noFill/>
                </a:ln>
                <a:solidFill>
                  <a:prstClr val="white"/>
                </a:solidFill>
                <a:effectLst/>
                <a:uLnTx/>
                <a:uFillTx/>
                <a:latin typeface="Segoe UI Emoji"/>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kumimoji="0" lang="de-DE" sz="900" b="0" i="0" u="none" strike="noStrike" kern="1200" cap="none" spc="0" normalizeH="0" baseline="0" noProof="0">
                <a:ln>
                  <a:noFill/>
                </a:ln>
                <a:solidFill>
                  <a:prstClr val="white"/>
                </a:solidFill>
                <a:effectLst/>
                <a:uLnTx/>
                <a:uFillTx/>
                <a:latin typeface="Segoe UI Emoji"/>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𝗧𝗵𝗲 𝗦𝗵𝗮𝗵𝗲𝗱 𝗗𝗿𝗼𝗻𝗲𝘀 𝗮𝗽𝗽𝗲𝗮𝗿 𝘁𝗼 𝗵𝗮𝘃𝗲 𝗿𝗲𝗮𝗰𝗵𝗲𝗱 𝗜𝘀𝗿𝗮𝗲𝗹 𝗿𝗶𝗴𝗵𝘁 𝗻𝗼𝘄“ Video unter: https://t.co/5Mt7VfstLB" / X (twitter.com)</a:t>
            </a:r>
          </a:p>
          <a:p>
            <a:pPr marL="803275" marR="0" lvl="1" indent="-179388" algn="l" defTabSz="401638"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Gefälschte Titelseite des „Forbes Magazine“: </a:t>
            </a:r>
            <a:r>
              <a:rPr kumimoji="0" lang="de-DE" sz="900" b="0" i="0" u="sng"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https://u.afp.com/5Arh</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Folie 6: Bild von Papst Franziskus links  ©Pablo Xavier, Bild von Papst Franziskus rechts © Mazur/catholicnews.org.uk</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Folie 8: StopFake: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https://www.stopfake.org/en/russian-disinfo-patterns-same-actors-different-sets</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Bilder-Quelle: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val="tx"/>
                    </a:ext>
                  </a:extLst>
                </a:hlinkClick>
              </a:rPr>
              <a:t>vesti-ukr</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stopfake.org</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val="tx"/>
                    </a:ext>
                  </a:extLst>
                </a:hlinkClick>
              </a:rPr>
              <a:t>stopfake.org</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0">
                  <a:extLst>
                    <a:ext uri="{A12FA001-AC4F-418D-AE19-62706E023703}">
                      <ahyp:hlinkClr xmlns:ahyp="http://schemas.microsoft.com/office/drawing/2018/hyperlinkcolor" val="tx"/>
                    </a:ext>
                  </a:extLst>
                </a:hlinkClick>
              </a:rPr>
              <a:t>YouTube</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Folie 11: </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https://www.euronews.com/2022/09/01/un-report-slams-china-for-torture-and-sexual-violence-in-xinjiang </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2">
                  <a:extLst>
                    <a:ext uri="{A12FA001-AC4F-418D-AE19-62706E023703}">
                      <ahyp:hlinkClr xmlns:ahyp="http://schemas.microsoft.com/office/drawing/2018/hyperlinkcolor" val="tx"/>
                    </a:ext>
                  </a:extLst>
                </a:hlinkClick>
              </a:rPr>
              <a:t>https://www.bbc.com/news/world-asia-china-57780023</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3">
                  <a:extLst>
                    <a:ext uri="{A12FA001-AC4F-418D-AE19-62706E023703}">
                      <ahyp:hlinkClr xmlns:ahyp="http://schemas.microsoft.com/office/drawing/2018/hyperlinkcolor" val="tx"/>
                    </a:ext>
                  </a:extLst>
                </a:hlinkClick>
              </a:rPr>
              <a:t>https://apnews.com/article/china-tiktok-facebook-influencers-propaganda-81388bca676c560e02a1b493ea9d6760</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4">
                  <a:extLst>
                    <a:ext uri="{A12FA001-AC4F-418D-AE19-62706E023703}">
                      <ahyp:hlinkClr xmlns:ahyp="http://schemas.microsoft.com/office/drawing/2018/hyperlinkcolor" val="tx"/>
                    </a:ext>
                  </a:extLst>
                </a:hlinkClick>
              </a:rPr>
              <a:t>https://www.youtube.com/watch?v=TydmPS8dDGc</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Folie 12: </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Bild mit Zeitungen ©Adobe Stock</a:t>
            </a:r>
          </a:p>
          <a:p>
            <a:pPr marL="803275" marR="0" lvl="1" indent="-174625"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Bild zu 5G: </a:t>
            </a:r>
            <a:r>
              <a:rPr kumimoji="0" lang="de-DE"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de-DE" sz="900" b="0" i="0" u="sng"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https://www.nytimes.com/2019/05/12/science/5g-phone-safety-health-russia.html</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Folie 13: </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hlinkClick r:id="rId15">
                  <a:extLst>
                    <a:ext uri="{A12FA001-AC4F-418D-AE19-62706E023703}">
                      <ahyp:hlinkClr xmlns:ahyp="http://schemas.microsoft.com/office/drawing/2018/hyperlinkcolor" val="tx"/>
                    </a:ext>
                  </a:extLst>
                </a:hlinkClick>
              </a:rPr>
              <a:t>https://www.youtube.com/watch?v=nOd2vMCDv9M&amp;feature=youtu.be</a:t>
            </a: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342900" marR="0" lvl="0" indent="-180000" algn="l" defTabSz="457200" rtl="0" eaLnBrk="1" fontAlgn="auto" latinLnBrk="0" hangingPunct="1">
              <a:lnSpc>
                <a:spcPct val="107000"/>
              </a:lnSpc>
              <a:spcBef>
                <a:spcPts val="0"/>
              </a:spcBef>
              <a:spcAft>
                <a:spcPts val="0"/>
              </a:spcAft>
              <a:buClrTx/>
              <a:buSzTx/>
              <a:buFont typeface="Symbol" panose="05050102010706020507" pitchFamily="18" charset="2"/>
              <a:buChar char=""/>
              <a:tabLst>
                <a:tab pos="180000" algn="l"/>
                <a:tab pos="457200" algn="l"/>
              </a:tabLst>
              <a:defRPr/>
            </a:pPr>
            <a:r>
              <a:rPr kumimoji="0" lang="de-DE" sz="9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Folie 14: </a:t>
            </a:r>
            <a:r>
              <a:rPr kumimoji="0" lang="de-DE" sz="900" b="0" i="0" u="sng"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hlinkClick r:id="rId16">
                  <a:extLst>
                    <a:ext uri="{A12FA001-AC4F-418D-AE19-62706E023703}">
                      <ahyp:hlinkClr xmlns:ahyp="http://schemas.microsoft.com/office/drawing/2018/hyperlinkcolor" val="tx"/>
                    </a:ext>
                  </a:extLst>
                </a:hlinkClick>
              </a:rPr>
              <a:t>https://youtube.com/shorts/FeHzQizPDNg?feature=shared</a:t>
            </a:r>
          </a:p>
          <a:p>
            <a:pPr marL="162900" marR="0" lvl="0" indent="0" algn="l" defTabSz="457200" rtl="0" eaLnBrk="1" fontAlgn="auto" latinLnBrk="0" hangingPunct="1">
              <a:lnSpc>
                <a:spcPct val="107000"/>
              </a:lnSpc>
              <a:spcBef>
                <a:spcPts val="0"/>
              </a:spcBef>
              <a:spcAft>
                <a:spcPts val="0"/>
              </a:spcAft>
              <a:buClrTx/>
              <a:buSzTx/>
              <a:buFontTx/>
              <a:buNone/>
              <a:tabLst>
                <a:tab pos="180000" algn="l"/>
                <a:tab pos="457200" algn="l"/>
              </a:tabLst>
              <a:defRPr/>
            </a:pPr>
            <a:endParaRPr kumimoji="0" lang="en-IE" sz="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162900" marR="0" lvl="0" indent="0" algn="l" defTabSz="457200" rtl="0" eaLnBrk="1" fontAlgn="auto" latinLnBrk="0" hangingPunct="1">
              <a:lnSpc>
                <a:spcPct val="107000"/>
              </a:lnSpc>
              <a:spcBef>
                <a:spcPts val="0"/>
              </a:spcBef>
              <a:spcAft>
                <a:spcPts val="0"/>
              </a:spcAft>
              <a:buClrTx/>
              <a:buSzTx/>
              <a:buFontTx/>
              <a:buNone/>
              <a:tabLst>
                <a:tab pos="180000" algn="l"/>
                <a:tab pos="457200" algn="l"/>
              </a:tabLst>
              <a:defRPr/>
            </a:pPr>
            <a:endParaRPr kumimoji="0" lang="en-IE" sz="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0"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800" b="1" i="0" u="none" strike="noStrike" kern="1200" cap="none" spc="0" normalizeH="0" baseline="0" noProof="0">
              <a:ln>
                <a:noFill/>
              </a:ln>
              <a:solidFill>
                <a:prstClr val="white"/>
              </a:solidFill>
              <a:effectLst/>
              <a:uLnTx/>
              <a:uFillTx/>
              <a:latin typeface="Arial" panose="020B0604020202020204" pitchFamily="34" charset="0"/>
              <a:ea typeface="Arial"/>
              <a:cs typeface="Arial" panose="020B0604020202020204" pitchFamily="34" charset="0"/>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a:ln>
                  <a:noFill/>
                </a:ln>
                <a:solidFill>
                  <a:prstClr val="white"/>
                </a:solidFill>
                <a:effectLst/>
                <a:uLnTx/>
                <a:uFillTx/>
                <a:latin typeface="Arial"/>
                <a:ea typeface="Arial"/>
                <a:cs typeface="Arial"/>
                <a:sym typeface="Arial"/>
              </a:rPr>
              <a:t>© Europäische Union 2024</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de-DE" sz="800" b="0" i="0" u="none" strike="noStrike" kern="1200" cap="none" spc="0" normalizeH="0" baseline="0" noProof="0">
                <a:ln>
                  <a:noFill/>
                </a:ln>
                <a:solidFill>
                  <a:prstClr val="white"/>
                </a:solidFill>
                <a:effectLst/>
                <a:uLnTx/>
                <a:uFillTx/>
                <a:latin typeface="Arial"/>
                <a:ea typeface="Arial"/>
                <a:cs typeface="Arial"/>
                <a:sym typeface="Arial"/>
              </a:rPr>
              <a:t>Sofern nicht anders angegeben, ist die Weiterverwendung dieser Präsentation zu den Bedingungen der Lizenz </a:t>
            </a:r>
            <a:r>
              <a:rPr kumimoji="0" lang="de-DE" sz="800" b="0" i="0" u="sng" strike="noStrike" kern="1200" cap="none" spc="0" normalizeH="0" baseline="0" noProof="0">
                <a:ln>
                  <a:noFill/>
                </a:ln>
                <a:solidFill>
                  <a:prstClr val="white"/>
                </a:solidFill>
                <a:effectLst/>
                <a:uLnTx/>
                <a:uFillTx/>
                <a:latin typeface="Arial"/>
                <a:ea typeface="Arial"/>
                <a:cs typeface="Arial"/>
                <a:sym typeface="Arial"/>
                <a:hlinkClick r:id="rId17">
                  <a:extLst>
                    <a:ext uri="{A12FA001-AC4F-418D-AE19-62706E023703}">
                      <ahyp:hlinkClr xmlns:ahyp="http://schemas.microsoft.com/office/drawing/2018/hyperlinkcolor" val="tx"/>
                    </a:ext>
                  </a:extLst>
                </a:hlinkClick>
              </a:rPr>
              <a:t>CC BY 4.0</a:t>
            </a:r>
            <a:r>
              <a:rPr kumimoji="0" lang="de-DE" sz="800" b="0" i="0" u="none" strike="noStrike" kern="1200" cap="none" spc="0" normalizeH="0" baseline="0" noProof="0">
                <a:ln>
                  <a:noFill/>
                </a:ln>
                <a:solidFill>
                  <a:prstClr val="white"/>
                </a:solidFill>
                <a:effectLst/>
                <a:uLnTx/>
                <a:uFillTx/>
                <a:latin typeface="Arial"/>
                <a:ea typeface="Arial"/>
                <a:cs typeface="Arial"/>
                <a:sym typeface="Arial"/>
              </a:rPr>
              <a:t> gestattet. Für jede Verwendung oder Wiedergabe von Elementen, die nicht Eigentum der EU sind, muss gegebenenfalls direkt bei den jeweiligen Rechteinhabern eine Genehmigung eingeholt werden.</a:t>
            </a:r>
          </a:p>
          <a:p>
            <a:pPr marL="0" marR="0" lvl="0" indent="0" algn="l" defTabSz="457200" rtl="0" eaLnBrk="1" fontAlgn="auto" latinLnBrk="0" hangingPunct="1">
              <a:lnSpc>
                <a:spcPct val="100000"/>
              </a:lnSpc>
              <a:spcBef>
                <a:spcPts val="180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Arial"/>
              <a:ea typeface="Arial"/>
              <a:cs typeface="Arial"/>
              <a:sym typeface="Arial"/>
            </a:endParaRPr>
          </a:p>
          <a:p>
            <a:pPr marL="162900" marR="0" lvl="0" indent="0" algn="l" defTabSz="457200" rtl="0" eaLnBrk="1" fontAlgn="auto" latinLnBrk="0" hangingPunct="1">
              <a:lnSpc>
                <a:spcPct val="107000"/>
              </a:lnSpc>
              <a:spcBef>
                <a:spcPts val="0"/>
              </a:spcBef>
              <a:spcAft>
                <a:spcPts val="0"/>
              </a:spcAft>
              <a:buClrTx/>
              <a:buSzTx/>
              <a:buFontTx/>
              <a:buNone/>
              <a:tabLst>
                <a:tab pos="180000" algn="l"/>
                <a:tab pos="457200" algn="l"/>
              </a:tabLst>
              <a:defRPr/>
            </a:pPr>
            <a:endParaRPr kumimoji="0" lang="en-IE" sz="800" b="0"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457200" rtl="0" eaLnBrk="1" fontAlgn="auto" latinLnBrk="0" hangingPunct="1">
              <a:lnSpc>
                <a:spcPct val="100000"/>
              </a:lnSpc>
              <a:spcBef>
                <a:spcPts val="1800"/>
              </a:spcBef>
              <a:spcAft>
                <a:spcPts val="0"/>
              </a:spcAft>
              <a:buClrTx/>
              <a:buSzTx/>
              <a:buFontTx/>
              <a:buNone/>
              <a:tabLst/>
              <a:defRPr/>
            </a:pPr>
            <a:br>
              <a:rPr kumimoji="0" lang="de-DE" sz="1050" b="0" i="0" u="none" strike="noStrike" kern="1200" cap="none" spc="0" normalizeH="0" baseline="0" noProof="0">
                <a:ln>
                  <a:noFill/>
                </a:ln>
                <a:solidFill>
                  <a:prstClr val="white"/>
                </a:solidFill>
                <a:effectLst/>
                <a:uLnTx/>
                <a:uFillTx/>
                <a:latin typeface="Arial"/>
                <a:ea typeface="Arial"/>
                <a:cs typeface="Arial"/>
                <a:sym typeface="Arial"/>
              </a:rPr>
            </a:br>
            <a:endParaRPr kumimoji="0" lang="de-DE" sz="1050" b="0" i="0" u="none" strike="noStrike" kern="1200" cap="none" spc="0" normalizeH="0" baseline="0" noProof="0">
              <a:ln>
                <a:noFill/>
              </a:ln>
              <a:solidFill>
                <a:prstClr val="white"/>
              </a:solidFill>
              <a:effectLst/>
              <a:uLnTx/>
              <a:uFillTx/>
              <a:latin typeface="Arial"/>
              <a:ea typeface="Arial"/>
              <a:cs typeface="Arial"/>
              <a:sym typeface="Arial"/>
            </a:endParaRPr>
          </a:p>
        </p:txBody>
      </p:sp>
      <p:pic>
        <p:nvPicPr>
          <p:cNvPr id="6" name="Google Shape;444;p20">
            <a:extLst>
              <a:ext uri="{FF2B5EF4-FFF2-40B4-BE49-F238E27FC236}">
                <a16:creationId xmlns:a16="http://schemas.microsoft.com/office/drawing/2014/main" id="{A77FF14F-3258-1741-B5C6-DF595709D6C9}"/>
              </a:ext>
              <a:ext uri="{C183D7F6-B498-43B3-948B-1728B52AA6E4}">
                <adec:decorative xmlns:adec="http://schemas.microsoft.com/office/drawing/2017/decorative" val="1"/>
              </a:ext>
            </a:extLst>
          </p:cNvPr>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830580" y="4587945"/>
            <a:ext cx="860796" cy="297539"/>
          </a:xfrm>
          <a:prstGeom prst="rect">
            <a:avLst/>
          </a:prstGeom>
          <a:noFill/>
          <a:ln>
            <a:noFill/>
          </a:ln>
        </p:spPr>
      </p:pic>
    </p:spTree>
    <p:extLst>
      <p:ext uri="{BB962C8B-B14F-4D97-AF65-F5344CB8AC3E}">
        <p14:creationId xmlns:p14="http://schemas.microsoft.com/office/powerpoint/2010/main" val="535947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FF48C8-2535-2314-C673-1BF37574A060}"/>
              </a:ext>
            </a:extLst>
          </p:cNvPr>
          <p:cNvSpPr>
            <a:spLocks noGrp="1"/>
          </p:cNvSpPr>
          <p:nvPr>
            <p:ph type="title" idx="4294967295"/>
          </p:nvPr>
        </p:nvSpPr>
        <p:spPr/>
        <p:txBody>
          <a:bodyPr/>
          <a:lstStyle/>
          <a:p>
            <a:r>
              <a:rPr lang="en-US"/>
              <a:t>End of presentation</a:t>
            </a:r>
          </a:p>
        </p:txBody>
      </p:sp>
    </p:spTree>
    <p:extLst>
      <p:ext uri="{BB962C8B-B14F-4D97-AF65-F5344CB8AC3E}">
        <p14:creationId xmlns:p14="http://schemas.microsoft.com/office/powerpoint/2010/main" val="3668987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4A09-9E4D-DEE9-E12D-E857AB484253}"/>
              </a:ext>
            </a:extLst>
          </p:cNvPr>
          <p:cNvSpPr>
            <a:spLocks noGrp="1"/>
          </p:cNvSpPr>
          <p:nvPr>
            <p:ph type="ctrTitle"/>
          </p:nvPr>
        </p:nvSpPr>
        <p:spPr>
          <a:solidFill>
            <a:srgbClr val="0070C0"/>
          </a:solidFill>
        </p:spPr>
        <p:txBody>
          <a:bodyPr/>
          <a:lstStyle/>
          <a:p>
            <a:endParaRPr lang="en-IE"/>
          </a:p>
        </p:txBody>
      </p:sp>
      <p:sp>
        <p:nvSpPr>
          <p:cNvPr id="3" name="TextBox 2">
            <a:extLst>
              <a:ext uri="{FF2B5EF4-FFF2-40B4-BE49-F238E27FC236}">
                <a16:creationId xmlns:a16="http://schemas.microsoft.com/office/drawing/2014/main" id="{FF9B5498-FB71-C93B-D5AD-2273EB9315B1}"/>
              </a:ext>
            </a:extLst>
          </p:cNvPr>
          <p:cNvSpPr txBox="1"/>
          <p:nvPr/>
        </p:nvSpPr>
        <p:spPr>
          <a:xfrm>
            <a:off x="3046330" y="2751891"/>
            <a:ext cx="8533194" cy="1354217"/>
          </a:xfrm>
          <a:prstGeom prst="rect">
            <a:avLst/>
          </a:prstGeom>
          <a:noFill/>
        </p:spPr>
        <p:txBody>
          <a:bodyPr wrap="square" rtlCol="0">
            <a:spAutoFit/>
          </a:bodyPr>
          <a:lstStyle/>
          <a:p>
            <a:r>
              <a:rPr lang="de-DE" sz="2800">
                <a:solidFill>
                  <a:srgbClr val="0C0C58"/>
                </a:solidFill>
                <a:highlight>
                  <a:srgbClr val="FFEC00"/>
                </a:highlight>
                <a:latin typeface="Arial" panose="020B0604020202020204" pitchFamily="34" charset="0"/>
                <a:ea typeface="Verdana" panose="020B0604030504040204" pitchFamily="34" charset="0"/>
                <a:cs typeface="Arial" panose="020B0604020202020204" pitchFamily="34" charset="0"/>
              </a:rPr>
              <a:t>TEIL 1 </a:t>
            </a:r>
          </a:p>
          <a:p>
            <a:r>
              <a:rPr lang="de-DE" sz="5400" b="1">
                <a:solidFill>
                  <a:schemeClr val="bg1"/>
                </a:solidFill>
                <a:latin typeface="Arial" panose="020B0604020202020204" pitchFamily="34" charset="0"/>
                <a:ea typeface="Verdana" panose="020B0604030504040204" pitchFamily="34" charset="0"/>
                <a:cs typeface="Arial" panose="020B0604020202020204" pitchFamily="34" charset="0"/>
              </a:rPr>
              <a:t>Was ist Desinformation?</a:t>
            </a:r>
          </a:p>
        </p:txBody>
      </p:sp>
      <p:pic>
        <p:nvPicPr>
          <p:cNvPr id="4" name="Picture 3">
            <a:extLst>
              <a:ext uri="{FF2B5EF4-FFF2-40B4-BE49-F238E27FC236}">
                <a16:creationId xmlns:a16="http://schemas.microsoft.com/office/drawing/2014/main" id="{7BE55F61-13D8-2F75-B119-524759AD10A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411705" y="2526792"/>
            <a:ext cx="1390597" cy="4703695"/>
          </a:xfrm>
          <a:prstGeom prst="rect">
            <a:avLst/>
          </a:prstGeom>
        </p:spPr>
      </p:pic>
      <p:pic>
        <p:nvPicPr>
          <p:cNvPr id="5" name="Picture 4">
            <a:extLst>
              <a:ext uri="{FF2B5EF4-FFF2-40B4-BE49-F238E27FC236}">
                <a16:creationId xmlns:a16="http://schemas.microsoft.com/office/drawing/2014/main" id="{5C486998-8A6E-669E-8C6E-14DA0147C6E6}"/>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72378" y="2526792"/>
            <a:ext cx="1634625" cy="4341459"/>
          </a:xfrm>
          <a:prstGeom prst="rect">
            <a:avLst/>
          </a:prstGeom>
        </p:spPr>
      </p:pic>
      <p:sp>
        <p:nvSpPr>
          <p:cNvPr id="7" name="TextBox 6">
            <a:extLst>
              <a:ext uri="{FF2B5EF4-FFF2-40B4-BE49-F238E27FC236}">
                <a16:creationId xmlns:a16="http://schemas.microsoft.com/office/drawing/2014/main" id="{F3D3641B-B446-EB3F-E407-74F75D1D407F}"/>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
        <p:nvSpPr>
          <p:cNvPr id="8" name="Rectangle 7">
            <a:extLst>
              <a:ext uri="{FF2B5EF4-FFF2-40B4-BE49-F238E27FC236}">
                <a16:creationId xmlns:a16="http://schemas.microsoft.com/office/drawing/2014/main" id="{36A39133-70CA-749E-5D4B-19BE6131F43E}"/>
              </a:ext>
            </a:extLst>
          </p:cNvPr>
          <p:cNvSpPr/>
          <p:nvPr/>
        </p:nvSpPr>
        <p:spPr>
          <a:xfrm>
            <a:off x="10715" y="1547"/>
            <a:ext cx="12193821" cy="409670"/>
          </a:xfrm>
          <a:prstGeom prst="rect">
            <a:avLst/>
          </a:prstGeom>
          <a:solidFill>
            <a:srgbClr val="0C0C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9314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de-DE" sz="2400">
                <a:latin typeface="Arial"/>
                <a:ea typeface="Verdana"/>
                <a:cs typeface="Arial"/>
              </a:rPr>
              <a:t>Teil 1</a:t>
            </a:r>
            <a:r>
              <a:rPr lang="de-DE">
                <a:latin typeface="Arial"/>
                <a:ea typeface="Verdana"/>
                <a:cs typeface="Arial"/>
              </a:rPr>
              <a:t>: Was </a:t>
            </a:r>
            <a:r>
              <a:rPr lang="de-DE" b="1">
                <a:latin typeface="Arial"/>
                <a:ea typeface="Verdana"/>
                <a:cs typeface="Arial"/>
              </a:rPr>
              <a:t>ist Desinformation?</a:t>
            </a:r>
            <a:r>
              <a:rPr lang="de-DE">
                <a:latin typeface="Arial"/>
                <a:ea typeface="Verdana"/>
                <a:cs typeface="Arial"/>
              </a:rPr>
              <a:t> </a:t>
            </a:r>
          </a:p>
        </p:txBody>
      </p:sp>
      <p:pic>
        <p:nvPicPr>
          <p:cNvPr id="8" name="Picture 7">
            <a:extLst>
              <a:ext uri="{FF2B5EF4-FFF2-40B4-BE49-F238E27FC236}">
                <a16:creationId xmlns:a16="http://schemas.microsoft.com/office/drawing/2014/main" id="{21C5EC73-4456-92E0-CFDB-E31E3553F1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143" y="1384814"/>
            <a:ext cx="3468377" cy="4045487"/>
          </a:xfrm>
          <a:prstGeom prst="rect">
            <a:avLst/>
          </a:prstGeom>
        </p:spPr>
      </p:pic>
      <p:pic>
        <p:nvPicPr>
          <p:cNvPr id="10" name="Picture 9" descr="True">
            <a:extLst>
              <a:ext uri="{FF2B5EF4-FFF2-40B4-BE49-F238E27FC236}">
                <a16:creationId xmlns:a16="http://schemas.microsoft.com/office/drawing/2014/main" id="{9DFD88A2-EBE5-4189-34BC-5153394B7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6263" y="729256"/>
            <a:ext cx="1367231" cy="1064511"/>
          </a:xfrm>
          <a:prstGeom prst="rect">
            <a:avLst/>
          </a:prstGeom>
        </p:spPr>
      </p:pic>
      <p:pic>
        <p:nvPicPr>
          <p:cNvPr id="16" name="Picture 15" descr="A screenshot of a video&#10;&#10;Description automatically generated">
            <a:extLst>
              <a:ext uri="{FF2B5EF4-FFF2-40B4-BE49-F238E27FC236}">
                <a16:creationId xmlns:a16="http://schemas.microsoft.com/office/drawing/2014/main" id="{19BA43AF-1F1E-675C-68D7-B93C7988B1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4908" y="1358759"/>
            <a:ext cx="3541461" cy="4945016"/>
          </a:xfrm>
          <a:prstGeom prst="rect">
            <a:avLst/>
          </a:prstGeom>
        </p:spPr>
      </p:pic>
      <p:pic>
        <p:nvPicPr>
          <p:cNvPr id="5" name="Picture 4" descr="A screenshot of a magazine&#10;&#10;Description automatically generated">
            <a:extLst>
              <a:ext uri="{FF2B5EF4-FFF2-40B4-BE49-F238E27FC236}">
                <a16:creationId xmlns:a16="http://schemas.microsoft.com/office/drawing/2014/main" id="{0E066923-97C3-1FF2-7079-9131DF602F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7087" y="1358759"/>
            <a:ext cx="3843770" cy="3151891"/>
          </a:xfrm>
          <a:prstGeom prst="rect">
            <a:avLst/>
          </a:prstGeom>
        </p:spPr>
      </p:pic>
      <p:pic>
        <p:nvPicPr>
          <p:cNvPr id="6" name="Picture 5" descr="False">
            <a:extLst>
              <a:ext uri="{FF2B5EF4-FFF2-40B4-BE49-F238E27FC236}">
                <a16:creationId xmlns:a16="http://schemas.microsoft.com/office/drawing/2014/main" id="{4765F132-A804-7F5D-5CD7-153098EE7D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36426" y="729256"/>
            <a:ext cx="963746" cy="1001125"/>
          </a:xfrm>
          <a:prstGeom prst="rect">
            <a:avLst/>
          </a:prstGeom>
        </p:spPr>
      </p:pic>
      <p:grpSp>
        <p:nvGrpSpPr>
          <p:cNvPr id="13" name="Graphic 6">
            <a:extLst>
              <a:ext uri="{FF2B5EF4-FFF2-40B4-BE49-F238E27FC236}">
                <a16:creationId xmlns:a16="http://schemas.microsoft.com/office/drawing/2014/main" id="{75F0EC86-388D-0607-67E5-9D11EE9797BC}"/>
              </a:ext>
            </a:extLst>
          </p:cNvPr>
          <p:cNvGrpSpPr/>
          <p:nvPr/>
        </p:nvGrpSpPr>
        <p:grpSpPr>
          <a:xfrm>
            <a:off x="6381378" y="807666"/>
            <a:ext cx="964372" cy="1753188"/>
            <a:chOff x="6381378" y="807666"/>
            <a:chExt cx="964372" cy="1753188"/>
          </a:xfrm>
          <a:solidFill>
            <a:srgbClr val="FBE110">
              <a:alpha val="89804"/>
            </a:srgbClr>
          </a:solidFill>
        </p:grpSpPr>
        <p:sp>
          <p:nvSpPr>
            <p:cNvPr id="14" name="Freeform: Shape 13">
              <a:extLst>
                <a:ext uri="{FF2B5EF4-FFF2-40B4-BE49-F238E27FC236}">
                  <a16:creationId xmlns:a16="http://schemas.microsoft.com/office/drawing/2014/main" id="{2F065DA7-6AC2-8D9E-1F32-E64EEE3B2B19}"/>
                </a:ext>
              </a:extLst>
            </p:cNvPr>
            <p:cNvSpPr/>
            <p:nvPr/>
          </p:nvSpPr>
          <p:spPr>
            <a:xfrm>
              <a:off x="6786860" y="2187697"/>
              <a:ext cx="5981" cy="16313"/>
            </a:xfrm>
            <a:custGeom>
              <a:avLst/>
              <a:gdLst>
                <a:gd name="connsiteX0" fmla="*/ 338 w 5981"/>
                <a:gd name="connsiteY0" fmla="*/ 15699 h 16313"/>
                <a:gd name="connsiteX1" fmla="*/ 2230 w 5981"/>
                <a:gd name="connsiteY1" fmla="*/ 14393 h 16313"/>
                <a:gd name="connsiteX2" fmla="*/ 2680 w 5981"/>
                <a:gd name="connsiteY2" fmla="*/ 13342 h 16313"/>
                <a:gd name="connsiteX3" fmla="*/ 5082 w 5981"/>
                <a:gd name="connsiteY3" fmla="*/ 7548 h 16313"/>
                <a:gd name="connsiteX4" fmla="*/ 5382 w 5981"/>
                <a:gd name="connsiteY4" fmla="*/ 1663 h 16313"/>
                <a:gd name="connsiteX5" fmla="*/ 3310 w 5981"/>
                <a:gd name="connsiteY5" fmla="*/ 57 h 16313"/>
                <a:gd name="connsiteX6" fmla="*/ 2665 w 5981"/>
                <a:gd name="connsiteY6" fmla="*/ 1888 h 16313"/>
                <a:gd name="connsiteX7" fmla="*/ 248 w 5981"/>
                <a:gd name="connsiteY7" fmla="*/ 11105 h 16313"/>
                <a:gd name="connsiteX8" fmla="*/ 323 w 5981"/>
                <a:gd name="connsiteY8" fmla="*/ 15669 h 16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1" h="16313">
                  <a:moveTo>
                    <a:pt x="338" y="15699"/>
                  </a:moveTo>
                  <a:cubicBezTo>
                    <a:pt x="1209" y="17080"/>
                    <a:pt x="1749" y="15909"/>
                    <a:pt x="2230" y="14393"/>
                  </a:cubicBezTo>
                  <a:lnTo>
                    <a:pt x="2680" y="13342"/>
                  </a:lnTo>
                  <a:lnTo>
                    <a:pt x="5082" y="7548"/>
                  </a:lnTo>
                  <a:cubicBezTo>
                    <a:pt x="6313" y="5956"/>
                    <a:pt x="6148" y="3915"/>
                    <a:pt x="5382" y="1663"/>
                  </a:cubicBezTo>
                  <a:cubicBezTo>
                    <a:pt x="4782" y="507"/>
                    <a:pt x="4106" y="-213"/>
                    <a:pt x="3310" y="57"/>
                  </a:cubicBezTo>
                  <a:cubicBezTo>
                    <a:pt x="2935" y="357"/>
                    <a:pt x="2710" y="957"/>
                    <a:pt x="2665" y="1888"/>
                  </a:cubicBezTo>
                  <a:lnTo>
                    <a:pt x="248" y="11105"/>
                  </a:lnTo>
                  <a:cubicBezTo>
                    <a:pt x="-337" y="12651"/>
                    <a:pt x="293" y="14153"/>
                    <a:pt x="323" y="15669"/>
                  </a:cubicBezTo>
                  <a:close/>
                </a:path>
              </a:pathLst>
            </a:custGeom>
            <a:grpFill/>
            <a:ln w="0" cap="flat">
              <a:noFill/>
              <a:prstDash val="solid"/>
              <a:miter/>
            </a:ln>
          </p:spPr>
          <p:txBody>
            <a:bodyPr rtlCol="0" anchor="ctr"/>
            <a:lstStyle/>
            <a:p>
              <a:endParaRPr lang="en-IE"/>
            </a:p>
          </p:txBody>
        </p:sp>
        <p:sp>
          <p:nvSpPr>
            <p:cNvPr id="18" name="Freeform: Shape 17">
              <a:extLst>
                <a:ext uri="{FF2B5EF4-FFF2-40B4-BE49-F238E27FC236}">
                  <a16:creationId xmlns:a16="http://schemas.microsoft.com/office/drawing/2014/main" id="{7D9B3F7A-C398-FA6D-2030-6F983E4458B8}"/>
                </a:ext>
              </a:extLst>
            </p:cNvPr>
            <p:cNvSpPr/>
            <p:nvPr/>
          </p:nvSpPr>
          <p:spPr>
            <a:xfrm>
              <a:off x="6820916" y="2214286"/>
              <a:ext cx="1979" cy="4585"/>
            </a:xfrm>
            <a:custGeom>
              <a:avLst/>
              <a:gdLst>
                <a:gd name="connsiteX0" fmla="*/ 1529 w 1979"/>
                <a:gd name="connsiteY0" fmla="*/ 3416 h 4585"/>
                <a:gd name="connsiteX1" fmla="*/ 1979 w 1979"/>
                <a:gd name="connsiteY1" fmla="*/ 1194 h 4585"/>
                <a:gd name="connsiteX2" fmla="*/ 1469 w 1979"/>
                <a:gd name="connsiteY2" fmla="*/ 23 h 4585"/>
                <a:gd name="connsiteX3" fmla="*/ 133 w 1979"/>
                <a:gd name="connsiteY3" fmla="*/ 4542 h 4585"/>
                <a:gd name="connsiteX4" fmla="*/ 1529 w 1979"/>
                <a:gd name="connsiteY4" fmla="*/ 3416 h 4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9" h="4585">
                  <a:moveTo>
                    <a:pt x="1529" y="3416"/>
                  </a:moveTo>
                  <a:lnTo>
                    <a:pt x="1979" y="1194"/>
                  </a:lnTo>
                  <a:lnTo>
                    <a:pt x="1469" y="23"/>
                  </a:lnTo>
                  <a:cubicBezTo>
                    <a:pt x="-92" y="-247"/>
                    <a:pt x="-152" y="1885"/>
                    <a:pt x="133" y="4542"/>
                  </a:cubicBezTo>
                  <a:cubicBezTo>
                    <a:pt x="703" y="4767"/>
                    <a:pt x="1124" y="4091"/>
                    <a:pt x="1529" y="3416"/>
                  </a:cubicBezTo>
                  <a:close/>
                </a:path>
              </a:pathLst>
            </a:custGeom>
            <a:grpFill/>
            <a:ln w="0" cap="flat">
              <a:noFill/>
              <a:prstDash val="solid"/>
              <a:miter/>
            </a:ln>
          </p:spPr>
          <p:txBody>
            <a:bodyPr rtlCol="0" anchor="ctr"/>
            <a:lstStyle/>
            <a:p>
              <a:endParaRPr lang="en-IE"/>
            </a:p>
          </p:txBody>
        </p:sp>
        <p:sp>
          <p:nvSpPr>
            <p:cNvPr id="19" name="Freeform: Shape 18">
              <a:extLst>
                <a:ext uri="{FF2B5EF4-FFF2-40B4-BE49-F238E27FC236}">
                  <a16:creationId xmlns:a16="http://schemas.microsoft.com/office/drawing/2014/main" id="{61CD4E99-B4EE-2306-F5BE-0B6FEA851CBF}"/>
                </a:ext>
              </a:extLst>
            </p:cNvPr>
            <p:cNvSpPr/>
            <p:nvPr/>
          </p:nvSpPr>
          <p:spPr>
            <a:xfrm>
              <a:off x="6788504" y="2150480"/>
              <a:ext cx="3363" cy="34764"/>
            </a:xfrm>
            <a:custGeom>
              <a:avLst/>
              <a:gdLst>
                <a:gd name="connsiteX0" fmla="*/ 1666 w 3363"/>
                <a:gd name="connsiteY0" fmla="*/ 1111 h 34764"/>
                <a:gd name="connsiteX1" fmla="*/ 706 w 3363"/>
                <a:gd name="connsiteY1" fmla="*/ 0 h 34764"/>
                <a:gd name="connsiteX2" fmla="*/ 811 w 3363"/>
                <a:gd name="connsiteY2" fmla="*/ 9007 h 34764"/>
                <a:gd name="connsiteX3" fmla="*/ 1186 w 3363"/>
                <a:gd name="connsiteY3" fmla="*/ 9382 h 34764"/>
                <a:gd name="connsiteX4" fmla="*/ 1366 w 3363"/>
                <a:gd name="connsiteY4" fmla="*/ 14922 h 34764"/>
                <a:gd name="connsiteX5" fmla="*/ 1411 w 3363"/>
                <a:gd name="connsiteY5" fmla="*/ 15117 h 34764"/>
                <a:gd name="connsiteX6" fmla="*/ 1126 w 3363"/>
                <a:gd name="connsiteY6" fmla="*/ 15207 h 34764"/>
                <a:gd name="connsiteX7" fmla="*/ 1291 w 3363"/>
                <a:gd name="connsiteY7" fmla="*/ 20701 h 34764"/>
                <a:gd name="connsiteX8" fmla="*/ 0 w 3363"/>
                <a:gd name="connsiteY8" fmla="*/ 33266 h 34764"/>
                <a:gd name="connsiteX9" fmla="*/ 1141 w 3363"/>
                <a:gd name="connsiteY9" fmla="*/ 34482 h 34764"/>
                <a:gd name="connsiteX10" fmla="*/ 2102 w 3363"/>
                <a:gd name="connsiteY10" fmla="*/ 29122 h 34764"/>
                <a:gd name="connsiteX11" fmla="*/ 2852 w 3363"/>
                <a:gd name="connsiteY11" fmla="*/ 21707 h 34764"/>
                <a:gd name="connsiteX12" fmla="*/ 2747 w 3363"/>
                <a:gd name="connsiteY12" fmla="*/ 20071 h 34764"/>
                <a:gd name="connsiteX13" fmla="*/ 2867 w 3363"/>
                <a:gd name="connsiteY13" fmla="*/ 13781 h 34764"/>
                <a:gd name="connsiteX14" fmla="*/ 2867 w 3363"/>
                <a:gd name="connsiteY14" fmla="*/ 7701 h 34764"/>
                <a:gd name="connsiteX15" fmla="*/ 2867 w 3363"/>
                <a:gd name="connsiteY15" fmla="*/ 7491 h 34764"/>
                <a:gd name="connsiteX16" fmla="*/ 1951 w 3363"/>
                <a:gd name="connsiteY16" fmla="*/ 2837 h 34764"/>
                <a:gd name="connsiteX17" fmla="*/ 1951 w 3363"/>
                <a:gd name="connsiteY17" fmla="*/ 2762 h 34764"/>
                <a:gd name="connsiteX18" fmla="*/ 1696 w 3363"/>
                <a:gd name="connsiteY18" fmla="*/ 1111 h 3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3" h="34764">
                  <a:moveTo>
                    <a:pt x="1666" y="1111"/>
                  </a:moveTo>
                  <a:lnTo>
                    <a:pt x="706" y="0"/>
                  </a:lnTo>
                  <a:lnTo>
                    <a:pt x="811" y="9007"/>
                  </a:lnTo>
                  <a:lnTo>
                    <a:pt x="1186" y="9382"/>
                  </a:lnTo>
                  <a:lnTo>
                    <a:pt x="1366" y="14922"/>
                  </a:lnTo>
                  <a:lnTo>
                    <a:pt x="1411" y="15117"/>
                  </a:lnTo>
                  <a:cubicBezTo>
                    <a:pt x="1321" y="15132"/>
                    <a:pt x="1246" y="15132"/>
                    <a:pt x="1126" y="15207"/>
                  </a:cubicBezTo>
                  <a:cubicBezTo>
                    <a:pt x="1096" y="17053"/>
                    <a:pt x="946" y="18900"/>
                    <a:pt x="1291" y="20701"/>
                  </a:cubicBezTo>
                  <a:lnTo>
                    <a:pt x="0" y="33266"/>
                  </a:lnTo>
                  <a:cubicBezTo>
                    <a:pt x="270" y="34286"/>
                    <a:pt x="540" y="35262"/>
                    <a:pt x="1141" y="34482"/>
                  </a:cubicBezTo>
                  <a:cubicBezTo>
                    <a:pt x="1771" y="33011"/>
                    <a:pt x="1937" y="31059"/>
                    <a:pt x="2102" y="29122"/>
                  </a:cubicBezTo>
                  <a:cubicBezTo>
                    <a:pt x="2327" y="26631"/>
                    <a:pt x="2807" y="24304"/>
                    <a:pt x="2852" y="21707"/>
                  </a:cubicBezTo>
                  <a:cubicBezTo>
                    <a:pt x="2852" y="21151"/>
                    <a:pt x="2792" y="20611"/>
                    <a:pt x="2747" y="20071"/>
                  </a:cubicBezTo>
                  <a:cubicBezTo>
                    <a:pt x="2972" y="18044"/>
                    <a:pt x="2672" y="15822"/>
                    <a:pt x="2867" y="13781"/>
                  </a:cubicBezTo>
                  <a:cubicBezTo>
                    <a:pt x="3363" y="11544"/>
                    <a:pt x="3678" y="9382"/>
                    <a:pt x="2867" y="7701"/>
                  </a:cubicBezTo>
                  <a:lnTo>
                    <a:pt x="2867" y="7491"/>
                  </a:lnTo>
                  <a:cubicBezTo>
                    <a:pt x="2762" y="5689"/>
                    <a:pt x="2552" y="4008"/>
                    <a:pt x="1951" y="2837"/>
                  </a:cubicBezTo>
                  <a:lnTo>
                    <a:pt x="1951" y="2762"/>
                  </a:lnTo>
                  <a:cubicBezTo>
                    <a:pt x="1951" y="2147"/>
                    <a:pt x="1861" y="1591"/>
                    <a:pt x="1696" y="1111"/>
                  </a:cubicBezTo>
                  <a:close/>
                </a:path>
              </a:pathLst>
            </a:custGeom>
            <a:grpFill/>
            <a:ln w="0" cap="flat">
              <a:noFill/>
              <a:prstDash val="solid"/>
              <a:miter/>
            </a:ln>
          </p:spPr>
          <p:txBody>
            <a:bodyPr rtlCol="0" anchor="ctr"/>
            <a:lstStyle/>
            <a:p>
              <a:endParaRPr lang="en-IE"/>
            </a:p>
          </p:txBody>
        </p:sp>
        <p:sp>
          <p:nvSpPr>
            <p:cNvPr id="21" name="Freeform: Shape 20">
              <a:extLst>
                <a:ext uri="{FF2B5EF4-FFF2-40B4-BE49-F238E27FC236}">
                  <a16:creationId xmlns:a16="http://schemas.microsoft.com/office/drawing/2014/main" id="{97F2D19C-316B-5D86-ACA3-4BDC05ED3EBB}"/>
                </a:ext>
              </a:extLst>
            </p:cNvPr>
            <p:cNvSpPr/>
            <p:nvPr/>
          </p:nvSpPr>
          <p:spPr>
            <a:xfrm>
              <a:off x="6788343" y="2128503"/>
              <a:ext cx="1902" cy="19315"/>
            </a:xfrm>
            <a:custGeom>
              <a:avLst/>
              <a:gdLst>
                <a:gd name="connsiteX0" fmla="*/ 221 w 1902"/>
                <a:gd name="connsiteY0" fmla="*/ 0 h 19315"/>
                <a:gd name="connsiteX1" fmla="*/ 221 w 1902"/>
                <a:gd name="connsiteY1" fmla="*/ 30 h 19315"/>
                <a:gd name="connsiteX2" fmla="*/ 281 w 1902"/>
                <a:gd name="connsiteY2" fmla="*/ 17428 h 19315"/>
                <a:gd name="connsiteX3" fmla="*/ 386 w 1902"/>
                <a:gd name="connsiteY3" fmla="*/ 18404 h 19315"/>
                <a:gd name="connsiteX4" fmla="*/ 1902 w 1902"/>
                <a:gd name="connsiteY4" fmla="*/ 15027 h 19315"/>
                <a:gd name="connsiteX5" fmla="*/ 1227 w 1902"/>
                <a:gd name="connsiteY5" fmla="*/ 11664 h 19315"/>
                <a:gd name="connsiteX6" fmla="*/ 236 w 1902"/>
                <a:gd name="connsiteY6" fmla="*/ 0 h 1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02" h="19315">
                  <a:moveTo>
                    <a:pt x="221" y="0"/>
                  </a:moveTo>
                  <a:lnTo>
                    <a:pt x="221" y="30"/>
                  </a:lnTo>
                  <a:cubicBezTo>
                    <a:pt x="-124" y="5825"/>
                    <a:pt x="-34" y="11634"/>
                    <a:pt x="281" y="17428"/>
                  </a:cubicBezTo>
                  <a:cubicBezTo>
                    <a:pt x="311" y="17759"/>
                    <a:pt x="341" y="18089"/>
                    <a:pt x="386" y="18404"/>
                  </a:cubicBezTo>
                  <a:cubicBezTo>
                    <a:pt x="1587" y="20026"/>
                    <a:pt x="1692" y="19815"/>
                    <a:pt x="1902" y="15027"/>
                  </a:cubicBezTo>
                  <a:cubicBezTo>
                    <a:pt x="1842" y="13721"/>
                    <a:pt x="1737" y="12475"/>
                    <a:pt x="1227" y="11664"/>
                  </a:cubicBezTo>
                  <a:cubicBezTo>
                    <a:pt x="146" y="8121"/>
                    <a:pt x="1422" y="3513"/>
                    <a:pt x="236" y="0"/>
                  </a:cubicBezTo>
                  <a:close/>
                </a:path>
              </a:pathLst>
            </a:custGeom>
            <a:grpFill/>
            <a:ln w="0" cap="flat">
              <a:noFill/>
              <a:prstDash val="solid"/>
              <a:miter/>
            </a:ln>
          </p:spPr>
          <p:txBody>
            <a:bodyPr rtlCol="0" anchor="ctr"/>
            <a:lstStyle/>
            <a:p>
              <a:endParaRPr lang="en-IE"/>
            </a:p>
          </p:txBody>
        </p:sp>
        <p:sp>
          <p:nvSpPr>
            <p:cNvPr id="22" name="Freeform: Shape 21">
              <a:extLst>
                <a:ext uri="{FF2B5EF4-FFF2-40B4-BE49-F238E27FC236}">
                  <a16:creationId xmlns:a16="http://schemas.microsoft.com/office/drawing/2014/main" id="{3936F518-29F0-8C79-2C45-F9E52B08FBAE}"/>
                </a:ext>
              </a:extLst>
            </p:cNvPr>
            <p:cNvSpPr/>
            <p:nvPr/>
          </p:nvSpPr>
          <p:spPr>
            <a:xfrm>
              <a:off x="6744812" y="2122963"/>
              <a:ext cx="3675" cy="33460"/>
            </a:xfrm>
            <a:custGeom>
              <a:avLst/>
              <a:gdLst>
                <a:gd name="connsiteX0" fmla="*/ 323 w 3675"/>
                <a:gd name="connsiteY0" fmla="*/ 33461 h 33460"/>
                <a:gd name="connsiteX1" fmla="*/ 2214 w 3675"/>
                <a:gd name="connsiteY1" fmla="*/ 33416 h 33460"/>
                <a:gd name="connsiteX2" fmla="*/ 2244 w 3675"/>
                <a:gd name="connsiteY2" fmla="*/ 27186 h 33460"/>
                <a:gd name="connsiteX3" fmla="*/ 2244 w 3675"/>
                <a:gd name="connsiteY3" fmla="*/ 27186 h 33460"/>
                <a:gd name="connsiteX4" fmla="*/ 2650 w 3675"/>
                <a:gd name="connsiteY4" fmla="*/ 26496 h 33460"/>
                <a:gd name="connsiteX5" fmla="*/ 2755 w 3675"/>
                <a:gd name="connsiteY5" fmla="*/ 23163 h 33460"/>
                <a:gd name="connsiteX6" fmla="*/ 3085 w 3675"/>
                <a:gd name="connsiteY6" fmla="*/ 15057 h 33460"/>
                <a:gd name="connsiteX7" fmla="*/ 2785 w 3675"/>
                <a:gd name="connsiteY7" fmla="*/ 11529 h 33460"/>
                <a:gd name="connsiteX8" fmla="*/ 2650 w 3675"/>
                <a:gd name="connsiteY8" fmla="*/ 7611 h 33460"/>
                <a:gd name="connsiteX9" fmla="*/ 2124 w 3675"/>
                <a:gd name="connsiteY9" fmla="*/ 1351 h 33460"/>
                <a:gd name="connsiteX10" fmla="*/ 1734 w 3675"/>
                <a:gd name="connsiteY10" fmla="*/ 0 h 33460"/>
                <a:gd name="connsiteX11" fmla="*/ 1704 w 3675"/>
                <a:gd name="connsiteY11" fmla="*/ 90 h 33460"/>
                <a:gd name="connsiteX12" fmla="*/ 1133 w 3675"/>
                <a:gd name="connsiteY12" fmla="*/ 8196 h 33460"/>
                <a:gd name="connsiteX13" fmla="*/ 1269 w 3675"/>
                <a:gd name="connsiteY13" fmla="*/ 11529 h 33460"/>
                <a:gd name="connsiteX14" fmla="*/ 1689 w 3675"/>
                <a:gd name="connsiteY14" fmla="*/ 18539 h 33460"/>
                <a:gd name="connsiteX15" fmla="*/ 1794 w 3675"/>
                <a:gd name="connsiteY15" fmla="*/ 26631 h 33460"/>
                <a:gd name="connsiteX16" fmla="*/ 1254 w 3675"/>
                <a:gd name="connsiteY16" fmla="*/ 27727 h 33460"/>
                <a:gd name="connsiteX17" fmla="*/ 293 w 3675"/>
                <a:gd name="connsiteY17" fmla="*/ 33461 h 3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5" h="33460">
                  <a:moveTo>
                    <a:pt x="323" y="33461"/>
                  </a:moveTo>
                  <a:lnTo>
                    <a:pt x="2214" y="33416"/>
                  </a:lnTo>
                  <a:cubicBezTo>
                    <a:pt x="2575" y="31314"/>
                    <a:pt x="2665" y="29228"/>
                    <a:pt x="2244" y="27186"/>
                  </a:cubicBezTo>
                  <a:lnTo>
                    <a:pt x="2244" y="27186"/>
                  </a:lnTo>
                  <a:cubicBezTo>
                    <a:pt x="2424" y="27111"/>
                    <a:pt x="2560" y="26886"/>
                    <a:pt x="2650" y="26496"/>
                  </a:cubicBezTo>
                  <a:lnTo>
                    <a:pt x="2755" y="23163"/>
                  </a:lnTo>
                  <a:cubicBezTo>
                    <a:pt x="3760" y="20656"/>
                    <a:pt x="4046" y="17999"/>
                    <a:pt x="3085" y="15057"/>
                  </a:cubicBezTo>
                  <a:lnTo>
                    <a:pt x="2785" y="11529"/>
                  </a:lnTo>
                  <a:cubicBezTo>
                    <a:pt x="3055" y="10163"/>
                    <a:pt x="2890" y="8872"/>
                    <a:pt x="2650" y="7611"/>
                  </a:cubicBezTo>
                  <a:cubicBezTo>
                    <a:pt x="2199" y="5659"/>
                    <a:pt x="2409" y="3393"/>
                    <a:pt x="2124" y="1351"/>
                  </a:cubicBezTo>
                  <a:cubicBezTo>
                    <a:pt x="2019" y="871"/>
                    <a:pt x="1884" y="420"/>
                    <a:pt x="1734" y="0"/>
                  </a:cubicBezTo>
                  <a:lnTo>
                    <a:pt x="1704" y="90"/>
                  </a:lnTo>
                  <a:cubicBezTo>
                    <a:pt x="338" y="2342"/>
                    <a:pt x="1163" y="5434"/>
                    <a:pt x="1133" y="8196"/>
                  </a:cubicBezTo>
                  <a:lnTo>
                    <a:pt x="1269" y="11529"/>
                  </a:lnTo>
                  <a:cubicBezTo>
                    <a:pt x="1794" y="13736"/>
                    <a:pt x="1163" y="16333"/>
                    <a:pt x="1689" y="18539"/>
                  </a:cubicBezTo>
                  <a:lnTo>
                    <a:pt x="1794" y="26631"/>
                  </a:lnTo>
                  <a:lnTo>
                    <a:pt x="1254" y="27727"/>
                  </a:lnTo>
                  <a:cubicBezTo>
                    <a:pt x="1133" y="29813"/>
                    <a:pt x="-698" y="30339"/>
                    <a:pt x="293" y="33461"/>
                  </a:cubicBezTo>
                  <a:close/>
                </a:path>
              </a:pathLst>
            </a:custGeom>
            <a:grpFill/>
            <a:ln w="0" cap="flat">
              <a:noFill/>
              <a:prstDash val="solid"/>
              <a:miter/>
            </a:ln>
          </p:spPr>
          <p:txBody>
            <a:bodyPr rtlCol="0" anchor="ctr"/>
            <a:lstStyle/>
            <a:p>
              <a:endParaRPr lang="en-IE"/>
            </a:p>
          </p:txBody>
        </p:sp>
        <p:sp>
          <p:nvSpPr>
            <p:cNvPr id="23" name="Freeform: Shape 22">
              <a:extLst>
                <a:ext uri="{FF2B5EF4-FFF2-40B4-BE49-F238E27FC236}">
                  <a16:creationId xmlns:a16="http://schemas.microsoft.com/office/drawing/2014/main" id="{3AF619FE-3F9C-3A18-871B-2CBE2273BAB4}"/>
                </a:ext>
              </a:extLst>
            </p:cNvPr>
            <p:cNvSpPr/>
            <p:nvPr/>
          </p:nvSpPr>
          <p:spPr>
            <a:xfrm>
              <a:off x="6721402" y="2059558"/>
              <a:ext cx="1501" cy="5850"/>
            </a:xfrm>
            <a:custGeom>
              <a:avLst/>
              <a:gdLst>
                <a:gd name="connsiteX0" fmla="*/ 1501 w 1501"/>
                <a:gd name="connsiteY0" fmla="*/ 2518 h 5850"/>
                <a:gd name="connsiteX1" fmla="*/ 0 w 1501"/>
                <a:gd name="connsiteY1" fmla="*/ 1452 h 5850"/>
                <a:gd name="connsiteX2" fmla="*/ 180 w 1501"/>
                <a:gd name="connsiteY2" fmla="*/ 4665 h 5850"/>
                <a:gd name="connsiteX3" fmla="*/ 1486 w 1501"/>
                <a:gd name="connsiteY3" fmla="*/ 5851 h 5850"/>
                <a:gd name="connsiteX4" fmla="*/ 1486 w 1501"/>
                <a:gd name="connsiteY4" fmla="*/ 2518 h 5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 h="5850">
                  <a:moveTo>
                    <a:pt x="1501" y="2518"/>
                  </a:moveTo>
                  <a:cubicBezTo>
                    <a:pt x="676" y="-559"/>
                    <a:pt x="510" y="-695"/>
                    <a:pt x="0" y="1452"/>
                  </a:cubicBezTo>
                  <a:lnTo>
                    <a:pt x="180" y="4665"/>
                  </a:lnTo>
                  <a:lnTo>
                    <a:pt x="1486" y="5851"/>
                  </a:lnTo>
                  <a:lnTo>
                    <a:pt x="1486" y="2518"/>
                  </a:lnTo>
                  <a:close/>
                </a:path>
              </a:pathLst>
            </a:custGeom>
            <a:grpFill/>
            <a:ln w="0" cap="flat">
              <a:noFill/>
              <a:prstDash val="solid"/>
              <a:miter/>
            </a:ln>
          </p:spPr>
          <p:txBody>
            <a:bodyPr rtlCol="0" anchor="ctr"/>
            <a:lstStyle/>
            <a:p>
              <a:endParaRPr lang="en-IE"/>
            </a:p>
          </p:txBody>
        </p:sp>
        <p:sp>
          <p:nvSpPr>
            <p:cNvPr id="24" name="Freeform: Shape 23">
              <a:extLst>
                <a:ext uri="{FF2B5EF4-FFF2-40B4-BE49-F238E27FC236}">
                  <a16:creationId xmlns:a16="http://schemas.microsoft.com/office/drawing/2014/main" id="{8AE3A83D-701D-768E-3B95-B5490BC0F18A}"/>
                </a:ext>
              </a:extLst>
            </p:cNvPr>
            <p:cNvSpPr/>
            <p:nvPr/>
          </p:nvSpPr>
          <p:spPr>
            <a:xfrm>
              <a:off x="7180777" y="928458"/>
              <a:ext cx="46541" cy="47353"/>
            </a:xfrm>
            <a:custGeom>
              <a:avLst/>
              <a:gdLst>
                <a:gd name="connsiteX0" fmla="*/ 3928 w 46541"/>
                <a:gd name="connsiteY0" fmla="*/ 4580 h 47353"/>
                <a:gd name="connsiteX1" fmla="*/ 9347 w 46541"/>
                <a:gd name="connsiteY1" fmla="*/ 9263 h 47353"/>
                <a:gd name="connsiteX2" fmla="*/ 12319 w 46541"/>
                <a:gd name="connsiteY2" fmla="*/ 11935 h 47353"/>
                <a:gd name="connsiteX3" fmla="*/ 16898 w 46541"/>
                <a:gd name="connsiteY3" fmla="*/ 17054 h 47353"/>
                <a:gd name="connsiteX4" fmla="*/ 18955 w 46541"/>
                <a:gd name="connsiteY4" fmla="*/ 19561 h 47353"/>
                <a:gd name="connsiteX5" fmla="*/ 19375 w 46541"/>
                <a:gd name="connsiteY5" fmla="*/ 20327 h 47353"/>
                <a:gd name="connsiteX6" fmla="*/ 20951 w 46541"/>
                <a:gd name="connsiteY6" fmla="*/ 21738 h 47353"/>
                <a:gd name="connsiteX7" fmla="*/ 22482 w 46541"/>
                <a:gd name="connsiteY7" fmla="*/ 23209 h 47353"/>
                <a:gd name="connsiteX8" fmla="*/ 22482 w 46541"/>
                <a:gd name="connsiteY8" fmla="*/ 23209 h 47353"/>
                <a:gd name="connsiteX9" fmla="*/ 22482 w 46541"/>
                <a:gd name="connsiteY9" fmla="*/ 23209 h 47353"/>
                <a:gd name="connsiteX10" fmla="*/ 23398 w 46541"/>
                <a:gd name="connsiteY10" fmla="*/ 24230 h 47353"/>
                <a:gd name="connsiteX11" fmla="*/ 24464 w 46541"/>
                <a:gd name="connsiteY11" fmla="*/ 25281 h 47353"/>
                <a:gd name="connsiteX12" fmla="*/ 32705 w 46541"/>
                <a:gd name="connsiteY12" fmla="*/ 33612 h 47353"/>
                <a:gd name="connsiteX13" fmla="*/ 36833 w 46541"/>
                <a:gd name="connsiteY13" fmla="*/ 37785 h 47353"/>
                <a:gd name="connsiteX14" fmla="*/ 40767 w 46541"/>
                <a:gd name="connsiteY14" fmla="*/ 42169 h 47353"/>
                <a:gd name="connsiteX15" fmla="*/ 43093 w 46541"/>
                <a:gd name="connsiteY15" fmla="*/ 44766 h 47353"/>
                <a:gd name="connsiteX16" fmla="*/ 46171 w 46541"/>
                <a:gd name="connsiteY16" fmla="*/ 47258 h 47353"/>
                <a:gd name="connsiteX17" fmla="*/ 46486 w 46541"/>
                <a:gd name="connsiteY17" fmla="*/ 47333 h 47353"/>
                <a:gd name="connsiteX18" fmla="*/ 46276 w 46541"/>
                <a:gd name="connsiteY18" fmla="*/ 46657 h 47353"/>
                <a:gd name="connsiteX19" fmla="*/ 46306 w 46541"/>
                <a:gd name="connsiteY19" fmla="*/ 45426 h 47353"/>
                <a:gd name="connsiteX20" fmla="*/ 42808 w 46541"/>
                <a:gd name="connsiteY20" fmla="*/ 40337 h 47353"/>
                <a:gd name="connsiteX21" fmla="*/ 40046 w 46541"/>
                <a:gd name="connsiteY21" fmla="*/ 37155 h 47353"/>
                <a:gd name="connsiteX22" fmla="*/ 38590 w 46541"/>
                <a:gd name="connsiteY22" fmla="*/ 35594 h 47353"/>
                <a:gd name="connsiteX23" fmla="*/ 37119 w 46541"/>
                <a:gd name="connsiteY23" fmla="*/ 34078 h 47353"/>
                <a:gd name="connsiteX24" fmla="*/ 36833 w 46541"/>
                <a:gd name="connsiteY24" fmla="*/ 33597 h 47353"/>
                <a:gd name="connsiteX25" fmla="*/ 36924 w 46541"/>
                <a:gd name="connsiteY25" fmla="*/ 33642 h 47353"/>
                <a:gd name="connsiteX26" fmla="*/ 21987 w 46541"/>
                <a:gd name="connsiteY26" fmla="*/ 18706 h 47353"/>
                <a:gd name="connsiteX27" fmla="*/ 13746 w 46541"/>
                <a:gd name="connsiteY27" fmla="*/ 11020 h 47353"/>
                <a:gd name="connsiteX28" fmla="*/ 8942 w 46541"/>
                <a:gd name="connsiteY28" fmla="*/ 6666 h 47353"/>
                <a:gd name="connsiteX29" fmla="*/ 6525 w 46541"/>
                <a:gd name="connsiteY29" fmla="*/ 4505 h 47353"/>
                <a:gd name="connsiteX30" fmla="*/ 4048 w 46541"/>
                <a:gd name="connsiteY30" fmla="*/ 2433 h 47353"/>
                <a:gd name="connsiteX31" fmla="*/ 430 w 46541"/>
                <a:gd name="connsiteY31" fmla="*/ 1 h 47353"/>
                <a:gd name="connsiteX32" fmla="*/ 1691 w 46541"/>
                <a:gd name="connsiteY32" fmla="*/ 2598 h 47353"/>
                <a:gd name="connsiteX33" fmla="*/ 3898 w 46541"/>
                <a:gd name="connsiteY33" fmla="*/ 4580 h 47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6541" h="47353">
                  <a:moveTo>
                    <a:pt x="3928" y="4580"/>
                  </a:moveTo>
                  <a:cubicBezTo>
                    <a:pt x="5909" y="5916"/>
                    <a:pt x="7621" y="7597"/>
                    <a:pt x="9347" y="9263"/>
                  </a:cubicBezTo>
                  <a:cubicBezTo>
                    <a:pt x="10338" y="10149"/>
                    <a:pt x="11329" y="11035"/>
                    <a:pt x="12319" y="11935"/>
                  </a:cubicBezTo>
                  <a:cubicBezTo>
                    <a:pt x="14136" y="13677"/>
                    <a:pt x="16748" y="15523"/>
                    <a:pt x="16898" y="17054"/>
                  </a:cubicBezTo>
                  <a:cubicBezTo>
                    <a:pt x="17123" y="17835"/>
                    <a:pt x="17664" y="18646"/>
                    <a:pt x="18955" y="19561"/>
                  </a:cubicBezTo>
                  <a:cubicBezTo>
                    <a:pt x="19060" y="19786"/>
                    <a:pt x="19195" y="20042"/>
                    <a:pt x="19375" y="20327"/>
                  </a:cubicBezTo>
                  <a:lnTo>
                    <a:pt x="20951" y="21738"/>
                  </a:lnTo>
                  <a:lnTo>
                    <a:pt x="22482" y="23209"/>
                  </a:lnTo>
                  <a:lnTo>
                    <a:pt x="22482" y="23209"/>
                  </a:lnTo>
                  <a:cubicBezTo>
                    <a:pt x="22482" y="23209"/>
                    <a:pt x="22482" y="23209"/>
                    <a:pt x="22482" y="23209"/>
                  </a:cubicBezTo>
                  <a:cubicBezTo>
                    <a:pt x="22768" y="23554"/>
                    <a:pt x="23068" y="23885"/>
                    <a:pt x="23398" y="24230"/>
                  </a:cubicBezTo>
                  <a:lnTo>
                    <a:pt x="24464" y="25281"/>
                  </a:lnTo>
                  <a:cubicBezTo>
                    <a:pt x="27151" y="28103"/>
                    <a:pt x="29928" y="30850"/>
                    <a:pt x="32705" y="33612"/>
                  </a:cubicBezTo>
                  <a:cubicBezTo>
                    <a:pt x="34086" y="34993"/>
                    <a:pt x="35482" y="36359"/>
                    <a:pt x="36833" y="37785"/>
                  </a:cubicBezTo>
                  <a:cubicBezTo>
                    <a:pt x="38155" y="39226"/>
                    <a:pt x="39476" y="40698"/>
                    <a:pt x="40767" y="42169"/>
                  </a:cubicBezTo>
                  <a:cubicBezTo>
                    <a:pt x="41487" y="43069"/>
                    <a:pt x="42253" y="43940"/>
                    <a:pt x="43093" y="44766"/>
                  </a:cubicBezTo>
                  <a:cubicBezTo>
                    <a:pt x="44189" y="45817"/>
                    <a:pt x="45210" y="46672"/>
                    <a:pt x="46171" y="47258"/>
                  </a:cubicBezTo>
                  <a:cubicBezTo>
                    <a:pt x="46261" y="47348"/>
                    <a:pt x="46366" y="47378"/>
                    <a:pt x="46486" y="47333"/>
                  </a:cubicBezTo>
                  <a:cubicBezTo>
                    <a:pt x="46606" y="47288"/>
                    <a:pt x="46531" y="47063"/>
                    <a:pt x="46276" y="46657"/>
                  </a:cubicBezTo>
                  <a:cubicBezTo>
                    <a:pt x="45630" y="45636"/>
                    <a:pt x="45915" y="45486"/>
                    <a:pt x="46306" y="45426"/>
                  </a:cubicBezTo>
                  <a:cubicBezTo>
                    <a:pt x="45946" y="44015"/>
                    <a:pt x="44549" y="42244"/>
                    <a:pt x="42808" y="40337"/>
                  </a:cubicBezTo>
                  <a:cubicBezTo>
                    <a:pt x="41952" y="39241"/>
                    <a:pt x="41007" y="38191"/>
                    <a:pt x="40046" y="37155"/>
                  </a:cubicBezTo>
                  <a:lnTo>
                    <a:pt x="38590" y="35594"/>
                  </a:lnTo>
                  <a:cubicBezTo>
                    <a:pt x="38094" y="35098"/>
                    <a:pt x="37599" y="34588"/>
                    <a:pt x="37119" y="34078"/>
                  </a:cubicBezTo>
                  <a:cubicBezTo>
                    <a:pt x="37119" y="34002"/>
                    <a:pt x="37059" y="33867"/>
                    <a:pt x="36833" y="33597"/>
                  </a:cubicBezTo>
                  <a:lnTo>
                    <a:pt x="36924" y="33642"/>
                  </a:lnTo>
                  <a:cubicBezTo>
                    <a:pt x="32255" y="28433"/>
                    <a:pt x="27001" y="23629"/>
                    <a:pt x="21987" y="18706"/>
                  </a:cubicBezTo>
                  <a:cubicBezTo>
                    <a:pt x="19270" y="16109"/>
                    <a:pt x="16253" y="13752"/>
                    <a:pt x="13746" y="11020"/>
                  </a:cubicBezTo>
                  <a:lnTo>
                    <a:pt x="8942" y="6666"/>
                  </a:lnTo>
                  <a:cubicBezTo>
                    <a:pt x="8131" y="5946"/>
                    <a:pt x="7351" y="5210"/>
                    <a:pt x="6525" y="4505"/>
                  </a:cubicBezTo>
                  <a:lnTo>
                    <a:pt x="4048" y="2433"/>
                  </a:lnTo>
                  <a:cubicBezTo>
                    <a:pt x="2817" y="1412"/>
                    <a:pt x="1361" y="46"/>
                    <a:pt x="430" y="1"/>
                  </a:cubicBezTo>
                  <a:cubicBezTo>
                    <a:pt x="-651" y="-44"/>
                    <a:pt x="505" y="1277"/>
                    <a:pt x="1691" y="2598"/>
                  </a:cubicBezTo>
                  <a:cubicBezTo>
                    <a:pt x="2262" y="3334"/>
                    <a:pt x="3057" y="3964"/>
                    <a:pt x="3898" y="4580"/>
                  </a:cubicBezTo>
                  <a:close/>
                </a:path>
              </a:pathLst>
            </a:custGeom>
            <a:grpFill/>
            <a:ln w="0" cap="flat">
              <a:noFill/>
              <a:prstDash val="solid"/>
              <a:miter/>
            </a:ln>
          </p:spPr>
          <p:txBody>
            <a:bodyPr rtlCol="0" anchor="ctr"/>
            <a:lstStyle/>
            <a:p>
              <a:endParaRPr lang="en-IE"/>
            </a:p>
          </p:txBody>
        </p:sp>
        <p:sp>
          <p:nvSpPr>
            <p:cNvPr id="25" name="Freeform: Shape 24">
              <a:extLst>
                <a:ext uri="{FF2B5EF4-FFF2-40B4-BE49-F238E27FC236}">
                  <a16:creationId xmlns:a16="http://schemas.microsoft.com/office/drawing/2014/main" id="{73A30944-8A60-CDCD-C0BB-E1305F761E16}"/>
                </a:ext>
              </a:extLst>
            </p:cNvPr>
            <p:cNvSpPr/>
            <p:nvPr/>
          </p:nvSpPr>
          <p:spPr>
            <a:xfrm>
              <a:off x="7333664" y="1353242"/>
              <a:ext cx="3831" cy="12040"/>
            </a:xfrm>
            <a:custGeom>
              <a:avLst/>
              <a:gdLst>
                <a:gd name="connsiteX0" fmla="*/ 1863 w 3831"/>
                <a:gd name="connsiteY0" fmla="*/ 3454 h 12040"/>
                <a:gd name="connsiteX1" fmla="*/ 1863 w 3831"/>
                <a:gd name="connsiteY1" fmla="*/ 3454 h 12040"/>
                <a:gd name="connsiteX2" fmla="*/ 978 w 3831"/>
                <a:gd name="connsiteY2" fmla="*/ 6141 h 12040"/>
                <a:gd name="connsiteX3" fmla="*/ 587 w 3831"/>
                <a:gd name="connsiteY3" fmla="*/ 6216 h 12040"/>
                <a:gd name="connsiteX4" fmla="*/ 107 w 3831"/>
                <a:gd name="connsiteY4" fmla="*/ 8903 h 12040"/>
                <a:gd name="connsiteX5" fmla="*/ 557 w 3831"/>
                <a:gd name="connsiteY5" fmla="*/ 12040 h 12040"/>
                <a:gd name="connsiteX6" fmla="*/ 797 w 3831"/>
                <a:gd name="connsiteY6" fmla="*/ 10824 h 12040"/>
                <a:gd name="connsiteX7" fmla="*/ 797 w 3831"/>
                <a:gd name="connsiteY7" fmla="*/ 10824 h 12040"/>
                <a:gd name="connsiteX8" fmla="*/ 2253 w 3831"/>
                <a:gd name="connsiteY8" fmla="*/ 6141 h 12040"/>
                <a:gd name="connsiteX9" fmla="*/ 2899 w 3831"/>
                <a:gd name="connsiteY9" fmla="*/ 5090 h 12040"/>
                <a:gd name="connsiteX10" fmla="*/ 3710 w 3831"/>
                <a:gd name="connsiteY10" fmla="*/ 226 h 12040"/>
                <a:gd name="connsiteX11" fmla="*/ 1863 w 3831"/>
                <a:gd name="connsiteY11" fmla="*/ 3438 h 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1" h="12040">
                  <a:moveTo>
                    <a:pt x="1863" y="3454"/>
                  </a:moveTo>
                  <a:lnTo>
                    <a:pt x="1863" y="3454"/>
                  </a:lnTo>
                  <a:cubicBezTo>
                    <a:pt x="1863" y="3454"/>
                    <a:pt x="978" y="6141"/>
                    <a:pt x="978" y="6141"/>
                  </a:cubicBezTo>
                  <a:cubicBezTo>
                    <a:pt x="842" y="6201"/>
                    <a:pt x="707" y="6231"/>
                    <a:pt x="587" y="6216"/>
                  </a:cubicBezTo>
                  <a:cubicBezTo>
                    <a:pt x="212" y="7011"/>
                    <a:pt x="62" y="7912"/>
                    <a:pt x="107" y="8903"/>
                  </a:cubicBezTo>
                  <a:cubicBezTo>
                    <a:pt x="-103" y="10734"/>
                    <a:pt x="-28" y="11935"/>
                    <a:pt x="557" y="12040"/>
                  </a:cubicBezTo>
                  <a:cubicBezTo>
                    <a:pt x="647" y="11650"/>
                    <a:pt x="737" y="11245"/>
                    <a:pt x="797" y="10824"/>
                  </a:cubicBezTo>
                  <a:lnTo>
                    <a:pt x="797" y="10824"/>
                  </a:lnTo>
                  <a:lnTo>
                    <a:pt x="2253" y="6141"/>
                  </a:lnTo>
                  <a:lnTo>
                    <a:pt x="2899" y="5090"/>
                  </a:lnTo>
                  <a:cubicBezTo>
                    <a:pt x="3034" y="3348"/>
                    <a:pt x="4205" y="1262"/>
                    <a:pt x="3710" y="226"/>
                  </a:cubicBezTo>
                  <a:cubicBezTo>
                    <a:pt x="3229" y="-780"/>
                    <a:pt x="2464" y="1802"/>
                    <a:pt x="1863" y="3438"/>
                  </a:cubicBezTo>
                  <a:close/>
                </a:path>
              </a:pathLst>
            </a:custGeom>
            <a:grpFill/>
            <a:ln w="0" cap="flat">
              <a:noFill/>
              <a:prstDash val="solid"/>
              <a:miter/>
            </a:ln>
          </p:spPr>
          <p:txBody>
            <a:bodyPr rtlCol="0" anchor="ctr"/>
            <a:lstStyle/>
            <a:p>
              <a:endParaRPr lang="en-IE"/>
            </a:p>
          </p:txBody>
        </p:sp>
        <p:sp>
          <p:nvSpPr>
            <p:cNvPr id="26" name="Freeform: Shape 25">
              <a:extLst>
                <a:ext uri="{FF2B5EF4-FFF2-40B4-BE49-F238E27FC236}">
                  <a16:creationId xmlns:a16="http://schemas.microsoft.com/office/drawing/2014/main" id="{BE8E5566-FC8F-C4B2-92CF-1E955C0B94B6}"/>
                </a:ext>
              </a:extLst>
            </p:cNvPr>
            <p:cNvSpPr/>
            <p:nvPr/>
          </p:nvSpPr>
          <p:spPr>
            <a:xfrm>
              <a:off x="6457281" y="1369724"/>
              <a:ext cx="5250" cy="13782"/>
            </a:xfrm>
            <a:custGeom>
              <a:avLst/>
              <a:gdLst>
                <a:gd name="connsiteX0" fmla="*/ 982 w 5250"/>
                <a:gd name="connsiteY0" fmla="*/ 1593 h 13782"/>
                <a:gd name="connsiteX1" fmla="*/ 561 w 5250"/>
                <a:gd name="connsiteY1" fmla="*/ 62 h 13782"/>
                <a:gd name="connsiteX2" fmla="*/ 6 w 5250"/>
                <a:gd name="connsiteY2" fmla="*/ 602 h 13782"/>
                <a:gd name="connsiteX3" fmla="*/ 201 w 5250"/>
                <a:gd name="connsiteY3" fmla="*/ 2719 h 13782"/>
                <a:gd name="connsiteX4" fmla="*/ 997 w 5250"/>
                <a:gd name="connsiteY4" fmla="*/ 5211 h 13782"/>
                <a:gd name="connsiteX5" fmla="*/ 997 w 5250"/>
                <a:gd name="connsiteY5" fmla="*/ 5211 h 13782"/>
                <a:gd name="connsiteX6" fmla="*/ 4359 w 5250"/>
                <a:gd name="connsiteY6" fmla="*/ 12912 h 13782"/>
                <a:gd name="connsiteX7" fmla="*/ 5155 w 5250"/>
                <a:gd name="connsiteY7" fmla="*/ 13782 h 13782"/>
                <a:gd name="connsiteX8" fmla="*/ 3458 w 5250"/>
                <a:gd name="connsiteY8" fmla="*/ 7252 h 13782"/>
                <a:gd name="connsiteX9" fmla="*/ 982 w 5250"/>
                <a:gd name="connsiteY9" fmla="*/ 1578 h 1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50" h="13782">
                  <a:moveTo>
                    <a:pt x="982" y="1593"/>
                  </a:moveTo>
                  <a:cubicBezTo>
                    <a:pt x="937" y="932"/>
                    <a:pt x="771" y="437"/>
                    <a:pt x="561" y="62"/>
                  </a:cubicBezTo>
                  <a:cubicBezTo>
                    <a:pt x="231" y="-119"/>
                    <a:pt x="66" y="107"/>
                    <a:pt x="6" y="602"/>
                  </a:cubicBezTo>
                  <a:cubicBezTo>
                    <a:pt x="-24" y="1097"/>
                    <a:pt x="66" y="1848"/>
                    <a:pt x="201" y="2719"/>
                  </a:cubicBezTo>
                  <a:cubicBezTo>
                    <a:pt x="426" y="3649"/>
                    <a:pt x="681" y="4475"/>
                    <a:pt x="997" y="5211"/>
                  </a:cubicBezTo>
                  <a:lnTo>
                    <a:pt x="997" y="5211"/>
                  </a:lnTo>
                  <a:cubicBezTo>
                    <a:pt x="1912" y="9114"/>
                    <a:pt x="3218" y="10495"/>
                    <a:pt x="4359" y="12912"/>
                  </a:cubicBezTo>
                  <a:lnTo>
                    <a:pt x="5155" y="13782"/>
                  </a:lnTo>
                  <a:cubicBezTo>
                    <a:pt x="5710" y="10495"/>
                    <a:pt x="3669" y="9774"/>
                    <a:pt x="3458" y="7252"/>
                  </a:cubicBezTo>
                  <a:cubicBezTo>
                    <a:pt x="2588" y="5706"/>
                    <a:pt x="1642" y="4520"/>
                    <a:pt x="982" y="1578"/>
                  </a:cubicBezTo>
                  <a:close/>
                </a:path>
              </a:pathLst>
            </a:custGeom>
            <a:grpFill/>
            <a:ln w="0" cap="flat">
              <a:noFill/>
              <a:prstDash val="solid"/>
              <a:miter/>
            </a:ln>
          </p:spPr>
          <p:txBody>
            <a:bodyPr rtlCol="0" anchor="ctr"/>
            <a:lstStyle/>
            <a:p>
              <a:endParaRPr lang="en-IE"/>
            </a:p>
          </p:txBody>
        </p:sp>
        <p:sp>
          <p:nvSpPr>
            <p:cNvPr id="27" name="Freeform: Shape 26">
              <a:extLst>
                <a:ext uri="{FF2B5EF4-FFF2-40B4-BE49-F238E27FC236}">
                  <a16:creationId xmlns:a16="http://schemas.microsoft.com/office/drawing/2014/main" id="{73030C7F-E591-1989-0A69-B1AD09F6BA21}"/>
                </a:ext>
              </a:extLst>
            </p:cNvPr>
            <p:cNvSpPr/>
            <p:nvPr/>
          </p:nvSpPr>
          <p:spPr>
            <a:xfrm>
              <a:off x="6452580" y="1360053"/>
              <a:ext cx="2530" cy="6100"/>
            </a:xfrm>
            <a:custGeom>
              <a:avLst/>
              <a:gdLst>
                <a:gd name="connsiteX0" fmla="*/ 1300 w 2530"/>
                <a:gd name="connsiteY0" fmla="*/ 1221 h 6100"/>
                <a:gd name="connsiteX1" fmla="*/ 1300 w 2530"/>
                <a:gd name="connsiteY1" fmla="*/ 1221 h 6100"/>
                <a:gd name="connsiteX2" fmla="*/ 1300 w 2530"/>
                <a:gd name="connsiteY2" fmla="*/ 1221 h 6100"/>
                <a:gd name="connsiteX3" fmla="*/ 970 w 2530"/>
                <a:gd name="connsiteY3" fmla="*/ 1071 h 6100"/>
                <a:gd name="connsiteX4" fmla="*/ 970 w 2530"/>
                <a:gd name="connsiteY4" fmla="*/ 1071 h 6100"/>
                <a:gd name="connsiteX5" fmla="*/ 774 w 2530"/>
                <a:gd name="connsiteY5" fmla="*/ 35 h 6100"/>
                <a:gd name="connsiteX6" fmla="*/ 354 w 2530"/>
                <a:gd name="connsiteY6" fmla="*/ 3638 h 6100"/>
                <a:gd name="connsiteX7" fmla="*/ 654 w 2530"/>
                <a:gd name="connsiteY7" fmla="*/ 3803 h 6100"/>
                <a:gd name="connsiteX8" fmla="*/ 1720 w 2530"/>
                <a:gd name="connsiteY8" fmla="*/ 6100 h 6100"/>
                <a:gd name="connsiteX9" fmla="*/ 1975 w 2530"/>
                <a:gd name="connsiteY9" fmla="*/ 5695 h 6100"/>
                <a:gd name="connsiteX10" fmla="*/ 2531 w 2530"/>
                <a:gd name="connsiteY10" fmla="*/ 4614 h 6100"/>
                <a:gd name="connsiteX11" fmla="*/ 2351 w 2530"/>
                <a:gd name="connsiteY11" fmla="*/ 3428 h 6100"/>
                <a:gd name="connsiteX12" fmla="*/ 1300 w 2530"/>
                <a:gd name="connsiteY12" fmla="*/ 1221 h 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0" h="6100">
                  <a:moveTo>
                    <a:pt x="1300" y="1221"/>
                  </a:moveTo>
                  <a:lnTo>
                    <a:pt x="1300" y="1221"/>
                  </a:lnTo>
                  <a:cubicBezTo>
                    <a:pt x="1300" y="1221"/>
                    <a:pt x="1300" y="1221"/>
                    <a:pt x="1300" y="1221"/>
                  </a:cubicBezTo>
                  <a:cubicBezTo>
                    <a:pt x="1195" y="1191"/>
                    <a:pt x="1090" y="1146"/>
                    <a:pt x="970" y="1071"/>
                  </a:cubicBezTo>
                  <a:lnTo>
                    <a:pt x="970" y="1071"/>
                  </a:lnTo>
                  <a:cubicBezTo>
                    <a:pt x="970" y="1071"/>
                    <a:pt x="774" y="35"/>
                    <a:pt x="774" y="35"/>
                  </a:cubicBezTo>
                  <a:cubicBezTo>
                    <a:pt x="-21" y="-205"/>
                    <a:pt x="-276" y="756"/>
                    <a:pt x="354" y="3638"/>
                  </a:cubicBezTo>
                  <a:lnTo>
                    <a:pt x="654" y="3803"/>
                  </a:lnTo>
                  <a:lnTo>
                    <a:pt x="1720" y="6100"/>
                  </a:lnTo>
                  <a:cubicBezTo>
                    <a:pt x="1795" y="5935"/>
                    <a:pt x="1885" y="5815"/>
                    <a:pt x="1975" y="5695"/>
                  </a:cubicBezTo>
                  <a:cubicBezTo>
                    <a:pt x="2306" y="5845"/>
                    <a:pt x="2516" y="5605"/>
                    <a:pt x="2531" y="4614"/>
                  </a:cubicBezTo>
                  <a:lnTo>
                    <a:pt x="2351" y="3428"/>
                  </a:lnTo>
                  <a:cubicBezTo>
                    <a:pt x="2080" y="1882"/>
                    <a:pt x="1750" y="1041"/>
                    <a:pt x="1300" y="1221"/>
                  </a:cubicBezTo>
                  <a:close/>
                </a:path>
              </a:pathLst>
            </a:custGeom>
            <a:grpFill/>
            <a:ln w="0" cap="flat">
              <a:noFill/>
              <a:prstDash val="solid"/>
              <a:miter/>
            </a:ln>
          </p:spPr>
          <p:txBody>
            <a:bodyPr rtlCol="0" anchor="ctr"/>
            <a:lstStyle/>
            <a:p>
              <a:endParaRPr lang="en-IE"/>
            </a:p>
          </p:txBody>
        </p:sp>
        <p:sp>
          <p:nvSpPr>
            <p:cNvPr id="28" name="Freeform: Shape 27">
              <a:extLst>
                <a:ext uri="{FF2B5EF4-FFF2-40B4-BE49-F238E27FC236}">
                  <a16:creationId xmlns:a16="http://schemas.microsoft.com/office/drawing/2014/main" id="{DCE892F7-2A15-7116-1061-6B0A4E820796}"/>
                </a:ext>
              </a:extLst>
            </p:cNvPr>
            <p:cNvSpPr/>
            <p:nvPr/>
          </p:nvSpPr>
          <p:spPr>
            <a:xfrm>
              <a:off x="6400348" y="1263483"/>
              <a:ext cx="5119" cy="13116"/>
            </a:xfrm>
            <a:custGeom>
              <a:avLst/>
              <a:gdLst>
                <a:gd name="connsiteX0" fmla="*/ 4338 w 5119"/>
                <a:gd name="connsiteY0" fmla="*/ 335 h 13116"/>
                <a:gd name="connsiteX1" fmla="*/ 2612 w 5119"/>
                <a:gd name="connsiteY1" fmla="*/ 5860 h 13116"/>
                <a:gd name="connsiteX2" fmla="*/ 1636 w 5119"/>
                <a:gd name="connsiteY2" fmla="*/ 8397 h 13116"/>
                <a:gd name="connsiteX3" fmla="*/ 1051 w 5119"/>
                <a:gd name="connsiteY3" fmla="*/ 8096 h 13116"/>
                <a:gd name="connsiteX4" fmla="*/ 255 w 5119"/>
                <a:gd name="connsiteY4" fmla="*/ 6280 h 13116"/>
                <a:gd name="connsiteX5" fmla="*/ 195 w 5119"/>
                <a:gd name="connsiteY5" fmla="*/ 10934 h 13116"/>
                <a:gd name="connsiteX6" fmla="*/ 1066 w 5119"/>
                <a:gd name="connsiteY6" fmla="*/ 12600 h 13116"/>
                <a:gd name="connsiteX7" fmla="*/ 2162 w 5119"/>
                <a:gd name="connsiteY7" fmla="*/ 11609 h 13116"/>
                <a:gd name="connsiteX8" fmla="*/ 2537 w 5119"/>
                <a:gd name="connsiteY8" fmla="*/ 10934 h 13116"/>
                <a:gd name="connsiteX9" fmla="*/ 5119 w 5119"/>
                <a:gd name="connsiteY9" fmla="*/ 681 h 13116"/>
                <a:gd name="connsiteX10" fmla="*/ 4353 w 5119"/>
                <a:gd name="connsiteY10" fmla="*/ 335 h 13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9" h="13116">
                  <a:moveTo>
                    <a:pt x="4338" y="335"/>
                  </a:moveTo>
                  <a:cubicBezTo>
                    <a:pt x="3318" y="50"/>
                    <a:pt x="3228" y="4223"/>
                    <a:pt x="2612" y="5860"/>
                  </a:cubicBezTo>
                  <a:cubicBezTo>
                    <a:pt x="2282" y="6655"/>
                    <a:pt x="1862" y="6940"/>
                    <a:pt x="1636" y="8397"/>
                  </a:cubicBezTo>
                  <a:cubicBezTo>
                    <a:pt x="1501" y="7721"/>
                    <a:pt x="1306" y="7631"/>
                    <a:pt x="1051" y="8096"/>
                  </a:cubicBezTo>
                  <a:cubicBezTo>
                    <a:pt x="781" y="7451"/>
                    <a:pt x="300" y="6100"/>
                    <a:pt x="255" y="6280"/>
                  </a:cubicBezTo>
                  <a:cubicBezTo>
                    <a:pt x="-195" y="8036"/>
                    <a:pt x="60" y="9477"/>
                    <a:pt x="195" y="10934"/>
                  </a:cubicBezTo>
                  <a:lnTo>
                    <a:pt x="1066" y="12600"/>
                  </a:lnTo>
                  <a:cubicBezTo>
                    <a:pt x="1441" y="12765"/>
                    <a:pt x="1831" y="14131"/>
                    <a:pt x="2162" y="11609"/>
                  </a:cubicBezTo>
                  <a:cubicBezTo>
                    <a:pt x="2312" y="11669"/>
                    <a:pt x="2432" y="11444"/>
                    <a:pt x="2537" y="10934"/>
                  </a:cubicBezTo>
                  <a:cubicBezTo>
                    <a:pt x="3213" y="6925"/>
                    <a:pt x="4534" y="5034"/>
                    <a:pt x="5119" y="681"/>
                  </a:cubicBezTo>
                  <a:cubicBezTo>
                    <a:pt x="4939" y="-115"/>
                    <a:pt x="4669" y="-190"/>
                    <a:pt x="4353" y="335"/>
                  </a:cubicBezTo>
                  <a:close/>
                </a:path>
              </a:pathLst>
            </a:custGeom>
            <a:grpFill/>
            <a:ln w="0" cap="flat">
              <a:noFill/>
              <a:prstDash val="solid"/>
              <a:miter/>
            </a:ln>
          </p:spPr>
          <p:txBody>
            <a:bodyPr rtlCol="0" anchor="ctr"/>
            <a:lstStyle/>
            <a:p>
              <a:endParaRPr lang="en-IE"/>
            </a:p>
          </p:txBody>
        </p:sp>
        <p:sp>
          <p:nvSpPr>
            <p:cNvPr id="29" name="Freeform: Shape 28">
              <a:extLst>
                <a:ext uri="{FF2B5EF4-FFF2-40B4-BE49-F238E27FC236}">
                  <a16:creationId xmlns:a16="http://schemas.microsoft.com/office/drawing/2014/main" id="{16FA84B3-B745-7E5E-D0EC-0D62DBB6F9B5}"/>
                </a:ext>
              </a:extLst>
            </p:cNvPr>
            <p:cNvSpPr/>
            <p:nvPr/>
          </p:nvSpPr>
          <p:spPr>
            <a:xfrm>
              <a:off x="6391935" y="1251179"/>
              <a:ext cx="6277" cy="32450"/>
            </a:xfrm>
            <a:custGeom>
              <a:avLst/>
              <a:gdLst>
                <a:gd name="connsiteX0" fmla="*/ 5621 w 6277"/>
                <a:gd name="connsiteY0" fmla="*/ 6845 h 32450"/>
                <a:gd name="connsiteX1" fmla="*/ 4510 w 6277"/>
                <a:gd name="connsiteY1" fmla="*/ 1546 h 32450"/>
                <a:gd name="connsiteX2" fmla="*/ 4240 w 6277"/>
                <a:gd name="connsiteY2" fmla="*/ 1546 h 32450"/>
                <a:gd name="connsiteX3" fmla="*/ 3970 w 6277"/>
                <a:gd name="connsiteY3" fmla="*/ 0 h 32450"/>
                <a:gd name="connsiteX4" fmla="*/ 3294 w 6277"/>
                <a:gd name="connsiteY4" fmla="*/ 3137 h 32450"/>
                <a:gd name="connsiteX5" fmla="*/ 3204 w 6277"/>
                <a:gd name="connsiteY5" fmla="*/ 3378 h 32450"/>
                <a:gd name="connsiteX6" fmla="*/ 2979 w 6277"/>
                <a:gd name="connsiteY6" fmla="*/ 5209 h 32450"/>
                <a:gd name="connsiteX7" fmla="*/ 2349 w 6277"/>
                <a:gd name="connsiteY7" fmla="*/ 9082 h 32450"/>
                <a:gd name="connsiteX8" fmla="*/ 1148 w 6277"/>
                <a:gd name="connsiteY8" fmla="*/ 19980 h 32450"/>
                <a:gd name="connsiteX9" fmla="*/ 983 w 6277"/>
                <a:gd name="connsiteY9" fmla="*/ 22577 h 32450"/>
                <a:gd name="connsiteX10" fmla="*/ 983 w 6277"/>
                <a:gd name="connsiteY10" fmla="*/ 22577 h 32450"/>
                <a:gd name="connsiteX11" fmla="*/ 1028 w 6277"/>
                <a:gd name="connsiteY11" fmla="*/ 22713 h 32450"/>
                <a:gd name="connsiteX12" fmla="*/ 37 w 6277"/>
                <a:gd name="connsiteY12" fmla="*/ 26826 h 32450"/>
                <a:gd name="connsiteX13" fmla="*/ 412 w 6277"/>
                <a:gd name="connsiteY13" fmla="*/ 32140 h 32450"/>
                <a:gd name="connsiteX14" fmla="*/ 1763 w 6277"/>
                <a:gd name="connsiteY14" fmla="*/ 30008 h 32450"/>
                <a:gd name="connsiteX15" fmla="*/ 2514 w 6277"/>
                <a:gd name="connsiteY15" fmla="*/ 27021 h 32450"/>
                <a:gd name="connsiteX16" fmla="*/ 4105 w 6277"/>
                <a:gd name="connsiteY16" fmla="*/ 22953 h 32450"/>
                <a:gd name="connsiteX17" fmla="*/ 5876 w 6277"/>
                <a:gd name="connsiteY17" fmla="*/ 21617 h 32450"/>
                <a:gd name="connsiteX18" fmla="*/ 6087 w 6277"/>
                <a:gd name="connsiteY18" fmla="*/ 14907 h 32450"/>
                <a:gd name="connsiteX19" fmla="*/ 5621 w 6277"/>
                <a:gd name="connsiteY19" fmla="*/ 6845 h 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77" h="32450">
                  <a:moveTo>
                    <a:pt x="5621" y="6845"/>
                  </a:moveTo>
                  <a:cubicBezTo>
                    <a:pt x="5741" y="3438"/>
                    <a:pt x="5171" y="2417"/>
                    <a:pt x="4510" y="1546"/>
                  </a:cubicBezTo>
                  <a:cubicBezTo>
                    <a:pt x="4420" y="1516"/>
                    <a:pt x="4330" y="1516"/>
                    <a:pt x="4240" y="1546"/>
                  </a:cubicBezTo>
                  <a:lnTo>
                    <a:pt x="3970" y="0"/>
                  </a:lnTo>
                  <a:cubicBezTo>
                    <a:pt x="3535" y="736"/>
                    <a:pt x="3400" y="1906"/>
                    <a:pt x="3294" y="3137"/>
                  </a:cubicBezTo>
                  <a:lnTo>
                    <a:pt x="3204" y="3378"/>
                  </a:lnTo>
                  <a:cubicBezTo>
                    <a:pt x="3039" y="3963"/>
                    <a:pt x="2964" y="4579"/>
                    <a:pt x="2979" y="5209"/>
                  </a:cubicBezTo>
                  <a:cubicBezTo>
                    <a:pt x="2724" y="6500"/>
                    <a:pt x="2559" y="7791"/>
                    <a:pt x="2349" y="9082"/>
                  </a:cubicBezTo>
                  <a:cubicBezTo>
                    <a:pt x="1433" y="12355"/>
                    <a:pt x="1673" y="16423"/>
                    <a:pt x="1148" y="19980"/>
                  </a:cubicBezTo>
                  <a:lnTo>
                    <a:pt x="983" y="22577"/>
                  </a:lnTo>
                  <a:lnTo>
                    <a:pt x="983" y="22577"/>
                  </a:lnTo>
                  <a:cubicBezTo>
                    <a:pt x="983" y="22577"/>
                    <a:pt x="1028" y="22713"/>
                    <a:pt x="1028" y="22713"/>
                  </a:cubicBezTo>
                  <a:cubicBezTo>
                    <a:pt x="487" y="23343"/>
                    <a:pt x="142" y="24799"/>
                    <a:pt x="37" y="26826"/>
                  </a:cubicBezTo>
                  <a:cubicBezTo>
                    <a:pt x="7" y="28837"/>
                    <a:pt x="-128" y="31134"/>
                    <a:pt x="412" y="32140"/>
                  </a:cubicBezTo>
                  <a:cubicBezTo>
                    <a:pt x="953" y="33131"/>
                    <a:pt x="1373" y="31569"/>
                    <a:pt x="1763" y="30008"/>
                  </a:cubicBezTo>
                  <a:lnTo>
                    <a:pt x="2514" y="27021"/>
                  </a:lnTo>
                  <a:cubicBezTo>
                    <a:pt x="3009" y="25655"/>
                    <a:pt x="3580" y="24304"/>
                    <a:pt x="4105" y="22953"/>
                  </a:cubicBezTo>
                  <a:cubicBezTo>
                    <a:pt x="4691" y="22788"/>
                    <a:pt x="5261" y="24004"/>
                    <a:pt x="5876" y="21617"/>
                  </a:cubicBezTo>
                  <a:cubicBezTo>
                    <a:pt x="6042" y="19335"/>
                    <a:pt x="6552" y="16858"/>
                    <a:pt x="6087" y="14907"/>
                  </a:cubicBezTo>
                  <a:cubicBezTo>
                    <a:pt x="6297" y="11604"/>
                    <a:pt x="5801" y="9487"/>
                    <a:pt x="5621" y="6845"/>
                  </a:cubicBezTo>
                  <a:close/>
                </a:path>
              </a:pathLst>
            </a:custGeom>
            <a:grpFill/>
            <a:ln w="0" cap="flat">
              <a:noFill/>
              <a:prstDash val="solid"/>
              <a:miter/>
            </a:ln>
          </p:spPr>
          <p:txBody>
            <a:bodyPr rtlCol="0" anchor="ctr"/>
            <a:lstStyle/>
            <a:p>
              <a:endParaRPr lang="en-IE"/>
            </a:p>
          </p:txBody>
        </p:sp>
        <p:sp>
          <p:nvSpPr>
            <p:cNvPr id="30" name="Freeform: Shape 29">
              <a:extLst>
                <a:ext uri="{FF2B5EF4-FFF2-40B4-BE49-F238E27FC236}">
                  <a16:creationId xmlns:a16="http://schemas.microsoft.com/office/drawing/2014/main" id="{2D787B62-F0BB-EB04-5A05-FE22180E7FE5}"/>
                </a:ext>
              </a:extLst>
            </p:cNvPr>
            <p:cNvSpPr/>
            <p:nvPr/>
          </p:nvSpPr>
          <p:spPr>
            <a:xfrm>
              <a:off x="6759666" y="2118445"/>
              <a:ext cx="30" cy="45"/>
            </a:xfrm>
            <a:custGeom>
              <a:avLst/>
              <a:gdLst>
                <a:gd name="connsiteX0" fmla="*/ 0 w 30"/>
                <a:gd name="connsiteY0" fmla="*/ 0 h 45"/>
                <a:gd name="connsiteX1" fmla="*/ 15 w 30"/>
                <a:gd name="connsiteY1" fmla="*/ 30 h 45"/>
                <a:gd name="connsiteX2" fmla="*/ 30 w 30"/>
                <a:gd name="connsiteY2" fmla="*/ 45 h 45"/>
                <a:gd name="connsiteX3" fmla="*/ 0 w 30"/>
                <a:gd name="connsiteY3" fmla="*/ 0 h 45"/>
              </a:gdLst>
              <a:ahLst/>
              <a:cxnLst>
                <a:cxn ang="0">
                  <a:pos x="connsiteX0" y="connsiteY0"/>
                </a:cxn>
                <a:cxn ang="0">
                  <a:pos x="connsiteX1" y="connsiteY1"/>
                </a:cxn>
                <a:cxn ang="0">
                  <a:pos x="connsiteX2" y="connsiteY2"/>
                </a:cxn>
                <a:cxn ang="0">
                  <a:pos x="connsiteX3" y="connsiteY3"/>
                </a:cxn>
              </a:cxnLst>
              <a:rect l="l" t="t" r="r" b="b"/>
              <a:pathLst>
                <a:path w="30" h="45">
                  <a:moveTo>
                    <a:pt x="0" y="0"/>
                  </a:moveTo>
                  <a:lnTo>
                    <a:pt x="15" y="30"/>
                  </a:lnTo>
                  <a:lnTo>
                    <a:pt x="30" y="45"/>
                  </a:lnTo>
                  <a:lnTo>
                    <a:pt x="0" y="0"/>
                  </a:lnTo>
                  <a:close/>
                </a:path>
              </a:pathLst>
            </a:custGeom>
            <a:grpFill/>
            <a:ln w="0" cap="flat">
              <a:noFill/>
              <a:prstDash val="solid"/>
              <a:miter/>
            </a:ln>
          </p:spPr>
          <p:txBody>
            <a:bodyPr rtlCol="0" anchor="ctr"/>
            <a:lstStyle/>
            <a:p>
              <a:endParaRPr lang="en-IE"/>
            </a:p>
          </p:txBody>
        </p:sp>
        <p:sp>
          <p:nvSpPr>
            <p:cNvPr id="31" name="Freeform: Shape 30">
              <a:extLst>
                <a:ext uri="{FF2B5EF4-FFF2-40B4-BE49-F238E27FC236}">
                  <a16:creationId xmlns:a16="http://schemas.microsoft.com/office/drawing/2014/main" id="{FAAD0B3C-94DB-C85B-CC34-E740F4A20E96}"/>
                </a:ext>
              </a:extLst>
            </p:cNvPr>
            <p:cNvSpPr/>
            <p:nvPr/>
          </p:nvSpPr>
          <p:spPr>
            <a:xfrm>
              <a:off x="6754170" y="2105980"/>
              <a:ext cx="31325" cy="41261"/>
            </a:xfrm>
            <a:custGeom>
              <a:avLst/>
              <a:gdLst>
                <a:gd name="connsiteX0" fmla="*/ 137 w 31325"/>
                <a:gd name="connsiteY0" fmla="*/ 12705 h 41261"/>
                <a:gd name="connsiteX1" fmla="*/ 302 w 31325"/>
                <a:gd name="connsiteY1" fmla="*/ 13201 h 41261"/>
                <a:gd name="connsiteX2" fmla="*/ 302 w 31325"/>
                <a:gd name="connsiteY2" fmla="*/ 17944 h 41261"/>
                <a:gd name="connsiteX3" fmla="*/ 1203 w 31325"/>
                <a:gd name="connsiteY3" fmla="*/ 18110 h 41261"/>
                <a:gd name="connsiteX4" fmla="*/ 5091 w 31325"/>
                <a:gd name="connsiteY4" fmla="*/ 18290 h 41261"/>
                <a:gd name="connsiteX5" fmla="*/ 5061 w 31325"/>
                <a:gd name="connsiteY5" fmla="*/ 19220 h 41261"/>
                <a:gd name="connsiteX6" fmla="*/ 4656 w 31325"/>
                <a:gd name="connsiteY6" fmla="*/ 25135 h 41261"/>
                <a:gd name="connsiteX7" fmla="*/ 4100 w 31325"/>
                <a:gd name="connsiteY7" fmla="*/ 27327 h 41261"/>
                <a:gd name="connsiteX8" fmla="*/ 2794 w 31325"/>
                <a:gd name="connsiteY8" fmla="*/ 29849 h 41261"/>
                <a:gd name="connsiteX9" fmla="*/ 2389 w 31325"/>
                <a:gd name="connsiteY9" fmla="*/ 31740 h 41261"/>
                <a:gd name="connsiteX10" fmla="*/ 3184 w 31325"/>
                <a:gd name="connsiteY10" fmla="*/ 32190 h 41261"/>
                <a:gd name="connsiteX11" fmla="*/ 5226 w 31325"/>
                <a:gd name="connsiteY11" fmla="*/ 28648 h 41261"/>
                <a:gd name="connsiteX12" fmla="*/ 6127 w 31325"/>
                <a:gd name="connsiteY12" fmla="*/ 27627 h 41261"/>
                <a:gd name="connsiteX13" fmla="*/ 7177 w 31325"/>
                <a:gd name="connsiteY13" fmla="*/ 27657 h 41261"/>
                <a:gd name="connsiteX14" fmla="*/ 10045 w 31325"/>
                <a:gd name="connsiteY14" fmla="*/ 27402 h 41261"/>
                <a:gd name="connsiteX15" fmla="*/ 10810 w 31325"/>
                <a:gd name="connsiteY15" fmla="*/ 27417 h 41261"/>
                <a:gd name="connsiteX16" fmla="*/ 11516 w 31325"/>
                <a:gd name="connsiteY16" fmla="*/ 28377 h 41261"/>
                <a:gd name="connsiteX17" fmla="*/ 11471 w 31325"/>
                <a:gd name="connsiteY17" fmla="*/ 31785 h 41261"/>
                <a:gd name="connsiteX18" fmla="*/ 11471 w 31325"/>
                <a:gd name="connsiteY18" fmla="*/ 31785 h 41261"/>
                <a:gd name="connsiteX19" fmla="*/ 11111 w 31325"/>
                <a:gd name="connsiteY19" fmla="*/ 32686 h 41261"/>
                <a:gd name="connsiteX20" fmla="*/ 11080 w 31325"/>
                <a:gd name="connsiteY20" fmla="*/ 32656 h 41261"/>
                <a:gd name="connsiteX21" fmla="*/ 10540 w 31325"/>
                <a:gd name="connsiteY21" fmla="*/ 33121 h 41261"/>
                <a:gd name="connsiteX22" fmla="*/ 7553 w 31325"/>
                <a:gd name="connsiteY22" fmla="*/ 35313 h 41261"/>
                <a:gd name="connsiteX23" fmla="*/ 7162 w 31325"/>
                <a:gd name="connsiteY23" fmla="*/ 37625 h 41261"/>
                <a:gd name="connsiteX24" fmla="*/ 7688 w 31325"/>
                <a:gd name="connsiteY24" fmla="*/ 38750 h 41261"/>
                <a:gd name="connsiteX25" fmla="*/ 7688 w 31325"/>
                <a:gd name="connsiteY25" fmla="*/ 38750 h 41261"/>
                <a:gd name="connsiteX26" fmla="*/ 9429 w 31325"/>
                <a:gd name="connsiteY26" fmla="*/ 40282 h 41261"/>
                <a:gd name="connsiteX27" fmla="*/ 9429 w 31325"/>
                <a:gd name="connsiteY27" fmla="*/ 40282 h 41261"/>
                <a:gd name="connsiteX28" fmla="*/ 10570 w 31325"/>
                <a:gd name="connsiteY28" fmla="*/ 41017 h 41261"/>
                <a:gd name="connsiteX29" fmla="*/ 10765 w 31325"/>
                <a:gd name="connsiteY29" fmla="*/ 40717 h 41261"/>
                <a:gd name="connsiteX30" fmla="*/ 10570 w 31325"/>
                <a:gd name="connsiteY30" fmla="*/ 41017 h 41261"/>
                <a:gd name="connsiteX31" fmla="*/ 15404 w 31325"/>
                <a:gd name="connsiteY31" fmla="*/ 40912 h 41261"/>
                <a:gd name="connsiteX32" fmla="*/ 15404 w 31325"/>
                <a:gd name="connsiteY32" fmla="*/ 40912 h 41261"/>
                <a:gd name="connsiteX33" fmla="*/ 15404 w 31325"/>
                <a:gd name="connsiteY33" fmla="*/ 40912 h 41261"/>
                <a:gd name="connsiteX34" fmla="*/ 19322 w 31325"/>
                <a:gd name="connsiteY34" fmla="*/ 40867 h 41261"/>
                <a:gd name="connsiteX35" fmla="*/ 19322 w 31325"/>
                <a:gd name="connsiteY35" fmla="*/ 40867 h 41261"/>
                <a:gd name="connsiteX36" fmla="*/ 20328 w 31325"/>
                <a:gd name="connsiteY36" fmla="*/ 39726 h 41261"/>
                <a:gd name="connsiteX37" fmla="*/ 22354 w 31325"/>
                <a:gd name="connsiteY37" fmla="*/ 38901 h 41261"/>
                <a:gd name="connsiteX38" fmla="*/ 22805 w 31325"/>
                <a:gd name="connsiteY38" fmla="*/ 36664 h 41261"/>
                <a:gd name="connsiteX39" fmla="*/ 24201 w 31325"/>
                <a:gd name="connsiteY39" fmla="*/ 34277 h 41261"/>
                <a:gd name="connsiteX40" fmla="*/ 27098 w 31325"/>
                <a:gd name="connsiteY40" fmla="*/ 39786 h 41261"/>
                <a:gd name="connsiteX41" fmla="*/ 27653 w 31325"/>
                <a:gd name="connsiteY41" fmla="*/ 37625 h 41261"/>
                <a:gd name="connsiteX42" fmla="*/ 29215 w 31325"/>
                <a:gd name="connsiteY42" fmla="*/ 39741 h 41261"/>
                <a:gd name="connsiteX43" fmla="*/ 31271 w 31325"/>
                <a:gd name="connsiteY43" fmla="*/ 39576 h 41261"/>
                <a:gd name="connsiteX44" fmla="*/ 29920 w 31325"/>
                <a:gd name="connsiteY44" fmla="*/ 36319 h 41261"/>
                <a:gd name="connsiteX45" fmla="*/ 27233 w 31325"/>
                <a:gd name="connsiteY45" fmla="*/ 33902 h 41261"/>
                <a:gd name="connsiteX46" fmla="*/ 27143 w 31325"/>
                <a:gd name="connsiteY46" fmla="*/ 33091 h 41261"/>
                <a:gd name="connsiteX47" fmla="*/ 25206 w 31325"/>
                <a:gd name="connsiteY47" fmla="*/ 31680 h 41261"/>
                <a:gd name="connsiteX48" fmla="*/ 24711 w 31325"/>
                <a:gd name="connsiteY48" fmla="*/ 31275 h 41261"/>
                <a:gd name="connsiteX49" fmla="*/ 23195 w 31325"/>
                <a:gd name="connsiteY49" fmla="*/ 27447 h 41261"/>
                <a:gd name="connsiteX50" fmla="*/ 22279 w 31325"/>
                <a:gd name="connsiteY50" fmla="*/ 24865 h 41261"/>
                <a:gd name="connsiteX51" fmla="*/ 20298 w 31325"/>
                <a:gd name="connsiteY51" fmla="*/ 22148 h 41261"/>
                <a:gd name="connsiteX52" fmla="*/ 19967 w 31325"/>
                <a:gd name="connsiteY52" fmla="*/ 22208 h 41261"/>
                <a:gd name="connsiteX53" fmla="*/ 19652 w 31325"/>
                <a:gd name="connsiteY53" fmla="*/ 22853 h 41261"/>
                <a:gd name="connsiteX54" fmla="*/ 19367 w 31325"/>
                <a:gd name="connsiteY54" fmla="*/ 22853 h 41261"/>
                <a:gd name="connsiteX55" fmla="*/ 19247 w 31325"/>
                <a:gd name="connsiteY55" fmla="*/ 22388 h 41261"/>
                <a:gd name="connsiteX56" fmla="*/ 18842 w 31325"/>
                <a:gd name="connsiteY56" fmla="*/ 22538 h 41261"/>
                <a:gd name="connsiteX57" fmla="*/ 18842 w 31325"/>
                <a:gd name="connsiteY57" fmla="*/ 22508 h 41261"/>
                <a:gd name="connsiteX58" fmla="*/ 17355 w 31325"/>
                <a:gd name="connsiteY58" fmla="*/ 21622 h 41261"/>
                <a:gd name="connsiteX59" fmla="*/ 17355 w 31325"/>
                <a:gd name="connsiteY59" fmla="*/ 21622 h 41261"/>
                <a:gd name="connsiteX60" fmla="*/ 15839 w 31325"/>
                <a:gd name="connsiteY60" fmla="*/ 22658 h 41261"/>
                <a:gd name="connsiteX61" fmla="*/ 12056 w 31325"/>
                <a:gd name="connsiteY61" fmla="*/ 23829 h 41261"/>
                <a:gd name="connsiteX62" fmla="*/ 11816 w 31325"/>
                <a:gd name="connsiteY62" fmla="*/ 22973 h 41261"/>
                <a:gd name="connsiteX63" fmla="*/ 10435 w 31325"/>
                <a:gd name="connsiteY63" fmla="*/ 21037 h 41261"/>
                <a:gd name="connsiteX64" fmla="*/ 10465 w 31325"/>
                <a:gd name="connsiteY64" fmla="*/ 20451 h 41261"/>
                <a:gd name="connsiteX65" fmla="*/ 8634 w 31325"/>
                <a:gd name="connsiteY65" fmla="*/ 17974 h 41261"/>
                <a:gd name="connsiteX66" fmla="*/ 7298 w 31325"/>
                <a:gd name="connsiteY66" fmla="*/ 16939 h 41261"/>
                <a:gd name="connsiteX67" fmla="*/ 7298 w 31325"/>
                <a:gd name="connsiteY67" fmla="*/ 16759 h 41261"/>
                <a:gd name="connsiteX68" fmla="*/ 6622 w 31325"/>
                <a:gd name="connsiteY68" fmla="*/ 14297 h 41261"/>
                <a:gd name="connsiteX69" fmla="*/ 6367 w 31325"/>
                <a:gd name="connsiteY69" fmla="*/ 14477 h 41261"/>
                <a:gd name="connsiteX70" fmla="*/ 5541 w 31325"/>
                <a:gd name="connsiteY70" fmla="*/ 12540 h 41261"/>
                <a:gd name="connsiteX71" fmla="*/ 3785 w 31325"/>
                <a:gd name="connsiteY71" fmla="*/ 7121 h 41261"/>
                <a:gd name="connsiteX72" fmla="*/ 3785 w 31325"/>
                <a:gd name="connsiteY72" fmla="*/ 5995 h 41261"/>
                <a:gd name="connsiteX73" fmla="*/ 2404 w 31325"/>
                <a:gd name="connsiteY73" fmla="*/ 456 h 41261"/>
                <a:gd name="connsiteX74" fmla="*/ 2134 w 31325"/>
                <a:gd name="connsiteY74" fmla="*/ 561 h 41261"/>
                <a:gd name="connsiteX75" fmla="*/ 1173 w 31325"/>
                <a:gd name="connsiteY75" fmla="*/ 921 h 41261"/>
                <a:gd name="connsiteX76" fmla="*/ 798 w 31325"/>
                <a:gd name="connsiteY76" fmla="*/ 5620 h 41261"/>
                <a:gd name="connsiteX77" fmla="*/ 692 w 31325"/>
                <a:gd name="connsiteY77" fmla="*/ 5470 h 41261"/>
                <a:gd name="connsiteX78" fmla="*/ 152 w 31325"/>
                <a:gd name="connsiteY78" fmla="*/ 8967 h 41261"/>
                <a:gd name="connsiteX79" fmla="*/ 152 w 31325"/>
                <a:gd name="connsiteY79" fmla="*/ 12750 h 41261"/>
                <a:gd name="connsiteX80" fmla="*/ 18872 w 31325"/>
                <a:gd name="connsiteY80" fmla="*/ 34367 h 41261"/>
                <a:gd name="connsiteX81" fmla="*/ 19142 w 31325"/>
                <a:gd name="connsiteY81" fmla="*/ 35973 h 41261"/>
                <a:gd name="connsiteX82" fmla="*/ 19667 w 31325"/>
                <a:gd name="connsiteY82" fmla="*/ 37835 h 41261"/>
                <a:gd name="connsiteX83" fmla="*/ 18316 w 31325"/>
                <a:gd name="connsiteY83" fmla="*/ 37249 h 41261"/>
                <a:gd name="connsiteX84" fmla="*/ 16470 w 31325"/>
                <a:gd name="connsiteY84" fmla="*/ 38555 h 41261"/>
                <a:gd name="connsiteX85" fmla="*/ 18857 w 31325"/>
                <a:gd name="connsiteY85" fmla="*/ 34367 h 41261"/>
                <a:gd name="connsiteX86" fmla="*/ 12281 w 31325"/>
                <a:gd name="connsiteY86" fmla="*/ 38555 h 41261"/>
                <a:gd name="connsiteX87" fmla="*/ 12041 w 31325"/>
                <a:gd name="connsiteY87" fmla="*/ 38781 h 41261"/>
                <a:gd name="connsiteX88" fmla="*/ 11966 w 31325"/>
                <a:gd name="connsiteY88" fmla="*/ 38300 h 41261"/>
                <a:gd name="connsiteX89" fmla="*/ 12266 w 31325"/>
                <a:gd name="connsiteY89" fmla="*/ 38555 h 4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31325" h="41261">
                  <a:moveTo>
                    <a:pt x="137" y="12705"/>
                  </a:moveTo>
                  <a:cubicBezTo>
                    <a:pt x="182" y="12901"/>
                    <a:pt x="242" y="13021"/>
                    <a:pt x="302" y="13201"/>
                  </a:cubicBezTo>
                  <a:lnTo>
                    <a:pt x="302" y="17944"/>
                  </a:lnTo>
                  <a:cubicBezTo>
                    <a:pt x="302" y="17944"/>
                    <a:pt x="1203" y="18110"/>
                    <a:pt x="1203" y="18110"/>
                  </a:cubicBezTo>
                  <a:lnTo>
                    <a:pt x="5091" y="18290"/>
                  </a:lnTo>
                  <a:cubicBezTo>
                    <a:pt x="5091" y="18605"/>
                    <a:pt x="5046" y="18905"/>
                    <a:pt x="5061" y="19220"/>
                  </a:cubicBezTo>
                  <a:cubicBezTo>
                    <a:pt x="5316" y="21352"/>
                    <a:pt x="5331" y="23379"/>
                    <a:pt x="4656" y="25135"/>
                  </a:cubicBezTo>
                  <a:lnTo>
                    <a:pt x="4100" y="27327"/>
                  </a:lnTo>
                  <a:cubicBezTo>
                    <a:pt x="3515" y="27747"/>
                    <a:pt x="3545" y="29939"/>
                    <a:pt x="2794" y="29849"/>
                  </a:cubicBezTo>
                  <a:cubicBezTo>
                    <a:pt x="2494" y="30284"/>
                    <a:pt x="1878" y="30344"/>
                    <a:pt x="2389" y="31740"/>
                  </a:cubicBezTo>
                  <a:lnTo>
                    <a:pt x="3184" y="32190"/>
                  </a:lnTo>
                  <a:cubicBezTo>
                    <a:pt x="4100" y="31770"/>
                    <a:pt x="4746" y="30494"/>
                    <a:pt x="5226" y="28648"/>
                  </a:cubicBezTo>
                  <a:lnTo>
                    <a:pt x="6127" y="27627"/>
                  </a:lnTo>
                  <a:cubicBezTo>
                    <a:pt x="6472" y="27927"/>
                    <a:pt x="6832" y="27897"/>
                    <a:pt x="7177" y="27657"/>
                  </a:cubicBezTo>
                  <a:cubicBezTo>
                    <a:pt x="8123" y="27101"/>
                    <a:pt x="9084" y="27312"/>
                    <a:pt x="10045" y="27402"/>
                  </a:cubicBezTo>
                  <a:cubicBezTo>
                    <a:pt x="10300" y="27462"/>
                    <a:pt x="10555" y="27462"/>
                    <a:pt x="10810" y="27417"/>
                  </a:cubicBezTo>
                  <a:cubicBezTo>
                    <a:pt x="11080" y="27507"/>
                    <a:pt x="11336" y="27702"/>
                    <a:pt x="11516" y="28377"/>
                  </a:cubicBezTo>
                  <a:lnTo>
                    <a:pt x="11471" y="31785"/>
                  </a:lnTo>
                  <a:lnTo>
                    <a:pt x="11471" y="31785"/>
                  </a:lnTo>
                  <a:cubicBezTo>
                    <a:pt x="11471" y="31785"/>
                    <a:pt x="11111" y="32686"/>
                    <a:pt x="11111" y="32686"/>
                  </a:cubicBezTo>
                  <a:lnTo>
                    <a:pt x="11080" y="32656"/>
                  </a:lnTo>
                  <a:cubicBezTo>
                    <a:pt x="10855" y="32551"/>
                    <a:pt x="10675" y="32701"/>
                    <a:pt x="10540" y="33121"/>
                  </a:cubicBezTo>
                  <a:cubicBezTo>
                    <a:pt x="9729" y="35268"/>
                    <a:pt x="8348" y="33031"/>
                    <a:pt x="7553" y="35313"/>
                  </a:cubicBezTo>
                  <a:cubicBezTo>
                    <a:pt x="7087" y="35763"/>
                    <a:pt x="7057" y="36634"/>
                    <a:pt x="7162" y="37625"/>
                  </a:cubicBezTo>
                  <a:lnTo>
                    <a:pt x="7688" y="38750"/>
                  </a:lnTo>
                  <a:lnTo>
                    <a:pt x="7688" y="38750"/>
                  </a:lnTo>
                  <a:cubicBezTo>
                    <a:pt x="8048" y="40687"/>
                    <a:pt x="8859" y="39741"/>
                    <a:pt x="9429" y="40282"/>
                  </a:cubicBezTo>
                  <a:lnTo>
                    <a:pt x="9429" y="40282"/>
                  </a:lnTo>
                  <a:cubicBezTo>
                    <a:pt x="9744" y="41137"/>
                    <a:pt x="10135" y="41227"/>
                    <a:pt x="10570" y="41017"/>
                  </a:cubicBezTo>
                  <a:cubicBezTo>
                    <a:pt x="10630" y="40882"/>
                    <a:pt x="10705" y="40792"/>
                    <a:pt x="10765" y="40717"/>
                  </a:cubicBezTo>
                  <a:lnTo>
                    <a:pt x="10570" y="41017"/>
                  </a:lnTo>
                  <a:lnTo>
                    <a:pt x="15404" y="40912"/>
                  </a:lnTo>
                  <a:lnTo>
                    <a:pt x="15404" y="40912"/>
                  </a:lnTo>
                  <a:cubicBezTo>
                    <a:pt x="15404" y="40912"/>
                    <a:pt x="15404" y="40912"/>
                    <a:pt x="15404" y="40912"/>
                  </a:cubicBezTo>
                  <a:cubicBezTo>
                    <a:pt x="16710" y="41393"/>
                    <a:pt x="18016" y="41378"/>
                    <a:pt x="19322" y="40867"/>
                  </a:cubicBezTo>
                  <a:lnTo>
                    <a:pt x="19322" y="40867"/>
                  </a:lnTo>
                  <a:lnTo>
                    <a:pt x="20328" y="39726"/>
                  </a:lnTo>
                  <a:cubicBezTo>
                    <a:pt x="21033" y="39891"/>
                    <a:pt x="21799" y="40672"/>
                    <a:pt x="22354" y="38901"/>
                  </a:cubicBezTo>
                  <a:lnTo>
                    <a:pt x="22805" y="36664"/>
                  </a:lnTo>
                  <a:lnTo>
                    <a:pt x="24201" y="34277"/>
                  </a:lnTo>
                  <a:cubicBezTo>
                    <a:pt x="25161" y="36138"/>
                    <a:pt x="25176" y="40762"/>
                    <a:pt x="27098" y="39786"/>
                  </a:cubicBezTo>
                  <a:cubicBezTo>
                    <a:pt x="27413" y="39201"/>
                    <a:pt x="27578" y="38465"/>
                    <a:pt x="27653" y="37625"/>
                  </a:cubicBezTo>
                  <a:cubicBezTo>
                    <a:pt x="28119" y="38555"/>
                    <a:pt x="28644" y="39216"/>
                    <a:pt x="29215" y="39741"/>
                  </a:cubicBezTo>
                  <a:cubicBezTo>
                    <a:pt x="29920" y="39486"/>
                    <a:pt x="30821" y="42428"/>
                    <a:pt x="31271" y="39576"/>
                  </a:cubicBezTo>
                  <a:cubicBezTo>
                    <a:pt x="31571" y="37685"/>
                    <a:pt x="30551" y="36979"/>
                    <a:pt x="29920" y="36319"/>
                  </a:cubicBezTo>
                  <a:cubicBezTo>
                    <a:pt x="29049" y="35403"/>
                    <a:pt x="28134" y="34697"/>
                    <a:pt x="27233" y="33902"/>
                  </a:cubicBezTo>
                  <a:cubicBezTo>
                    <a:pt x="27188" y="33632"/>
                    <a:pt x="27158" y="33361"/>
                    <a:pt x="27143" y="33091"/>
                  </a:cubicBezTo>
                  <a:lnTo>
                    <a:pt x="25206" y="31680"/>
                  </a:lnTo>
                  <a:cubicBezTo>
                    <a:pt x="25056" y="31440"/>
                    <a:pt x="24891" y="31335"/>
                    <a:pt x="24711" y="31275"/>
                  </a:cubicBezTo>
                  <a:cubicBezTo>
                    <a:pt x="24576" y="29278"/>
                    <a:pt x="23510" y="29113"/>
                    <a:pt x="23195" y="27447"/>
                  </a:cubicBezTo>
                  <a:lnTo>
                    <a:pt x="22279" y="24865"/>
                  </a:lnTo>
                  <a:cubicBezTo>
                    <a:pt x="21769" y="23334"/>
                    <a:pt x="21138" y="22328"/>
                    <a:pt x="20298" y="22148"/>
                  </a:cubicBezTo>
                  <a:lnTo>
                    <a:pt x="19967" y="22208"/>
                  </a:lnTo>
                  <a:cubicBezTo>
                    <a:pt x="19817" y="22343"/>
                    <a:pt x="19727" y="22568"/>
                    <a:pt x="19652" y="22853"/>
                  </a:cubicBezTo>
                  <a:lnTo>
                    <a:pt x="19367" y="22853"/>
                  </a:lnTo>
                  <a:cubicBezTo>
                    <a:pt x="19337" y="22688"/>
                    <a:pt x="19277" y="22553"/>
                    <a:pt x="19247" y="22388"/>
                  </a:cubicBezTo>
                  <a:cubicBezTo>
                    <a:pt x="19097" y="22328"/>
                    <a:pt x="18962" y="22403"/>
                    <a:pt x="18842" y="22538"/>
                  </a:cubicBezTo>
                  <a:lnTo>
                    <a:pt x="18842" y="22508"/>
                  </a:lnTo>
                  <a:cubicBezTo>
                    <a:pt x="18466" y="21007"/>
                    <a:pt x="17896" y="21562"/>
                    <a:pt x="17355" y="21622"/>
                  </a:cubicBezTo>
                  <a:lnTo>
                    <a:pt x="17355" y="21622"/>
                  </a:lnTo>
                  <a:cubicBezTo>
                    <a:pt x="16785" y="21442"/>
                    <a:pt x="16229" y="21427"/>
                    <a:pt x="15839" y="22658"/>
                  </a:cubicBezTo>
                  <a:cubicBezTo>
                    <a:pt x="14653" y="24354"/>
                    <a:pt x="13242" y="22403"/>
                    <a:pt x="12056" y="23829"/>
                  </a:cubicBezTo>
                  <a:cubicBezTo>
                    <a:pt x="11981" y="23529"/>
                    <a:pt x="11921" y="23213"/>
                    <a:pt x="11816" y="22973"/>
                  </a:cubicBezTo>
                  <a:cubicBezTo>
                    <a:pt x="11381" y="22208"/>
                    <a:pt x="10960" y="21442"/>
                    <a:pt x="10435" y="21037"/>
                  </a:cubicBezTo>
                  <a:lnTo>
                    <a:pt x="10465" y="20451"/>
                  </a:lnTo>
                  <a:lnTo>
                    <a:pt x="8634" y="17974"/>
                  </a:lnTo>
                  <a:cubicBezTo>
                    <a:pt x="8288" y="16788"/>
                    <a:pt x="7778" y="16954"/>
                    <a:pt x="7298" y="16939"/>
                  </a:cubicBezTo>
                  <a:lnTo>
                    <a:pt x="7298" y="16759"/>
                  </a:lnTo>
                  <a:cubicBezTo>
                    <a:pt x="7358" y="15513"/>
                    <a:pt x="7223" y="14537"/>
                    <a:pt x="6622" y="14297"/>
                  </a:cubicBezTo>
                  <a:cubicBezTo>
                    <a:pt x="6532" y="14327"/>
                    <a:pt x="6457" y="14417"/>
                    <a:pt x="6367" y="14477"/>
                  </a:cubicBezTo>
                  <a:lnTo>
                    <a:pt x="5541" y="12540"/>
                  </a:lnTo>
                  <a:cubicBezTo>
                    <a:pt x="4355" y="11850"/>
                    <a:pt x="4235" y="9178"/>
                    <a:pt x="3785" y="7121"/>
                  </a:cubicBezTo>
                  <a:lnTo>
                    <a:pt x="3785" y="5995"/>
                  </a:lnTo>
                  <a:cubicBezTo>
                    <a:pt x="3620" y="3728"/>
                    <a:pt x="3410" y="1537"/>
                    <a:pt x="2404" y="456"/>
                  </a:cubicBezTo>
                  <a:cubicBezTo>
                    <a:pt x="2299" y="456"/>
                    <a:pt x="2224" y="516"/>
                    <a:pt x="2134" y="561"/>
                  </a:cubicBezTo>
                  <a:cubicBezTo>
                    <a:pt x="1773" y="-460"/>
                    <a:pt x="1458" y="66"/>
                    <a:pt x="1173" y="921"/>
                  </a:cubicBezTo>
                  <a:cubicBezTo>
                    <a:pt x="828" y="2392"/>
                    <a:pt x="527" y="3879"/>
                    <a:pt x="798" y="5620"/>
                  </a:cubicBezTo>
                  <a:lnTo>
                    <a:pt x="692" y="5470"/>
                  </a:lnTo>
                  <a:cubicBezTo>
                    <a:pt x="918" y="7001"/>
                    <a:pt x="362" y="7827"/>
                    <a:pt x="152" y="8967"/>
                  </a:cubicBezTo>
                  <a:cubicBezTo>
                    <a:pt x="-58" y="10243"/>
                    <a:pt x="-43" y="11504"/>
                    <a:pt x="152" y="12750"/>
                  </a:cubicBezTo>
                  <a:close/>
                  <a:moveTo>
                    <a:pt x="18872" y="34367"/>
                  </a:moveTo>
                  <a:cubicBezTo>
                    <a:pt x="18902" y="34968"/>
                    <a:pt x="18992" y="35493"/>
                    <a:pt x="19142" y="35973"/>
                  </a:cubicBezTo>
                  <a:cubicBezTo>
                    <a:pt x="19352" y="36559"/>
                    <a:pt x="19517" y="37189"/>
                    <a:pt x="19667" y="37835"/>
                  </a:cubicBezTo>
                  <a:cubicBezTo>
                    <a:pt x="19247" y="37414"/>
                    <a:pt x="18796" y="37264"/>
                    <a:pt x="18316" y="37249"/>
                  </a:cubicBezTo>
                  <a:cubicBezTo>
                    <a:pt x="17656" y="37339"/>
                    <a:pt x="16995" y="37399"/>
                    <a:pt x="16470" y="38555"/>
                  </a:cubicBezTo>
                  <a:cubicBezTo>
                    <a:pt x="16440" y="34682"/>
                    <a:pt x="18241" y="36274"/>
                    <a:pt x="18857" y="34367"/>
                  </a:cubicBezTo>
                  <a:close/>
                  <a:moveTo>
                    <a:pt x="12281" y="38555"/>
                  </a:moveTo>
                  <a:cubicBezTo>
                    <a:pt x="12206" y="38510"/>
                    <a:pt x="12116" y="38600"/>
                    <a:pt x="12041" y="38781"/>
                  </a:cubicBezTo>
                  <a:cubicBezTo>
                    <a:pt x="12011" y="38615"/>
                    <a:pt x="12011" y="38435"/>
                    <a:pt x="11966" y="38300"/>
                  </a:cubicBezTo>
                  <a:cubicBezTo>
                    <a:pt x="12116" y="38225"/>
                    <a:pt x="12206" y="38375"/>
                    <a:pt x="12266" y="38555"/>
                  </a:cubicBezTo>
                  <a:close/>
                </a:path>
              </a:pathLst>
            </a:custGeom>
            <a:grpFill/>
            <a:ln w="0" cap="flat">
              <a:noFill/>
              <a:prstDash val="solid"/>
              <a:miter/>
            </a:ln>
          </p:spPr>
          <p:txBody>
            <a:bodyPr rtlCol="0" anchor="ctr"/>
            <a:lstStyle/>
            <a:p>
              <a:endParaRPr lang="en-IE"/>
            </a:p>
          </p:txBody>
        </p:sp>
        <p:sp>
          <p:nvSpPr>
            <p:cNvPr id="32" name="Freeform: Shape 31">
              <a:extLst>
                <a:ext uri="{FF2B5EF4-FFF2-40B4-BE49-F238E27FC236}">
                  <a16:creationId xmlns:a16="http://schemas.microsoft.com/office/drawing/2014/main" id="{A709EEBD-928E-EC6B-1B94-C68D61F9D577}"/>
                </a:ext>
              </a:extLst>
            </p:cNvPr>
            <p:cNvSpPr/>
            <p:nvPr/>
          </p:nvSpPr>
          <p:spPr>
            <a:xfrm>
              <a:off x="6381378" y="807666"/>
              <a:ext cx="958757" cy="1396630"/>
            </a:xfrm>
            <a:custGeom>
              <a:avLst/>
              <a:gdLst>
                <a:gd name="connsiteX0" fmla="*/ 958728 w 958757"/>
                <a:gd name="connsiteY0" fmla="*/ 479481 h 1396630"/>
                <a:gd name="connsiteX1" fmla="*/ 958758 w 958757"/>
                <a:gd name="connsiteY1" fmla="*/ 476028 h 1396630"/>
                <a:gd name="connsiteX2" fmla="*/ 958728 w 958757"/>
                <a:gd name="connsiteY2" fmla="*/ 469123 h 1396630"/>
                <a:gd name="connsiteX3" fmla="*/ 958563 w 958757"/>
                <a:gd name="connsiteY3" fmla="*/ 462217 h 1396630"/>
                <a:gd name="connsiteX4" fmla="*/ 958428 w 958757"/>
                <a:gd name="connsiteY4" fmla="*/ 458765 h 1396630"/>
                <a:gd name="connsiteX5" fmla="*/ 958127 w 958757"/>
                <a:gd name="connsiteY5" fmla="*/ 455312 h 1396630"/>
                <a:gd name="connsiteX6" fmla="*/ 957737 w 958757"/>
                <a:gd name="connsiteY6" fmla="*/ 455567 h 1396630"/>
                <a:gd name="connsiteX7" fmla="*/ 957737 w 958757"/>
                <a:gd name="connsiteY7" fmla="*/ 455297 h 1396630"/>
                <a:gd name="connsiteX8" fmla="*/ 957722 w 958757"/>
                <a:gd name="connsiteY8" fmla="*/ 455297 h 1396630"/>
                <a:gd name="connsiteX9" fmla="*/ 957722 w 958757"/>
                <a:gd name="connsiteY9" fmla="*/ 455297 h 1396630"/>
                <a:gd name="connsiteX10" fmla="*/ 957317 w 958757"/>
                <a:gd name="connsiteY10" fmla="*/ 448046 h 1396630"/>
                <a:gd name="connsiteX11" fmla="*/ 957167 w 958757"/>
                <a:gd name="connsiteY11" fmla="*/ 445434 h 1396630"/>
                <a:gd name="connsiteX12" fmla="*/ 956581 w 958757"/>
                <a:gd name="connsiteY12" fmla="*/ 436352 h 1396630"/>
                <a:gd name="connsiteX13" fmla="*/ 955455 w 958757"/>
                <a:gd name="connsiteY13" fmla="*/ 426024 h 1396630"/>
                <a:gd name="connsiteX14" fmla="*/ 955455 w 958757"/>
                <a:gd name="connsiteY14" fmla="*/ 426024 h 1396630"/>
                <a:gd name="connsiteX15" fmla="*/ 955455 w 958757"/>
                <a:gd name="connsiteY15" fmla="*/ 426024 h 1396630"/>
                <a:gd name="connsiteX16" fmla="*/ 955831 w 958757"/>
                <a:gd name="connsiteY16" fmla="*/ 417273 h 1396630"/>
                <a:gd name="connsiteX17" fmla="*/ 955080 w 958757"/>
                <a:gd name="connsiteY17" fmla="*/ 411523 h 1396630"/>
                <a:gd name="connsiteX18" fmla="*/ 955080 w 958757"/>
                <a:gd name="connsiteY18" fmla="*/ 411523 h 1396630"/>
                <a:gd name="connsiteX19" fmla="*/ 955080 w 958757"/>
                <a:gd name="connsiteY19" fmla="*/ 411523 h 1396630"/>
                <a:gd name="connsiteX20" fmla="*/ 953954 w 958757"/>
                <a:gd name="connsiteY20" fmla="*/ 401180 h 1396630"/>
                <a:gd name="connsiteX21" fmla="*/ 952873 w 958757"/>
                <a:gd name="connsiteY21" fmla="*/ 394020 h 1396630"/>
                <a:gd name="connsiteX22" fmla="*/ 952873 w 958757"/>
                <a:gd name="connsiteY22" fmla="*/ 394020 h 1396630"/>
                <a:gd name="connsiteX23" fmla="*/ 950922 w 958757"/>
                <a:gd name="connsiteY23" fmla="*/ 382115 h 1396630"/>
                <a:gd name="connsiteX24" fmla="*/ 950622 w 958757"/>
                <a:gd name="connsiteY24" fmla="*/ 380734 h 1396630"/>
                <a:gd name="connsiteX25" fmla="*/ 950231 w 958757"/>
                <a:gd name="connsiteY25" fmla="*/ 380674 h 1396630"/>
                <a:gd name="connsiteX26" fmla="*/ 949316 w 958757"/>
                <a:gd name="connsiteY26" fmla="*/ 376501 h 1396630"/>
                <a:gd name="connsiteX27" fmla="*/ 948655 w 958757"/>
                <a:gd name="connsiteY27" fmla="*/ 373213 h 1396630"/>
                <a:gd name="connsiteX28" fmla="*/ 947874 w 958757"/>
                <a:gd name="connsiteY28" fmla="*/ 369941 h 1396630"/>
                <a:gd name="connsiteX29" fmla="*/ 945953 w 958757"/>
                <a:gd name="connsiteY29" fmla="*/ 362150 h 1396630"/>
                <a:gd name="connsiteX30" fmla="*/ 945202 w 958757"/>
                <a:gd name="connsiteY30" fmla="*/ 359133 h 1396630"/>
                <a:gd name="connsiteX31" fmla="*/ 944902 w 958757"/>
                <a:gd name="connsiteY31" fmla="*/ 357782 h 1396630"/>
                <a:gd name="connsiteX32" fmla="*/ 944602 w 958757"/>
                <a:gd name="connsiteY32" fmla="*/ 354944 h 1396630"/>
                <a:gd name="connsiteX33" fmla="*/ 946103 w 958757"/>
                <a:gd name="connsiteY33" fmla="*/ 354344 h 1396630"/>
                <a:gd name="connsiteX34" fmla="*/ 947634 w 958757"/>
                <a:gd name="connsiteY34" fmla="*/ 358457 h 1396630"/>
                <a:gd name="connsiteX35" fmla="*/ 949180 w 958757"/>
                <a:gd name="connsiteY35" fmla="*/ 357556 h 1396630"/>
                <a:gd name="connsiteX36" fmla="*/ 948160 w 958757"/>
                <a:gd name="connsiteY36" fmla="*/ 349060 h 1396630"/>
                <a:gd name="connsiteX37" fmla="*/ 947649 w 958757"/>
                <a:gd name="connsiteY37" fmla="*/ 343010 h 1396630"/>
                <a:gd name="connsiteX38" fmla="*/ 947649 w 958757"/>
                <a:gd name="connsiteY38" fmla="*/ 343055 h 1396630"/>
                <a:gd name="connsiteX39" fmla="*/ 946779 w 958757"/>
                <a:gd name="connsiteY39" fmla="*/ 340128 h 1396630"/>
                <a:gd name="connsiteX40" fmla="*/ 944737 w 958757"/>
                <a:gd name="connsiteY40" fmla="*/ 333268 h 1396630"/>
                <a:gd name="connsiteX41" fmla="*/ 942650 w 958757"/>
                <a:gd name="connsiteY41" fmla="*/ 326452 h 1396630"/>
                <a:gd name="connsiteX42" fmla="*/ 940173 w 958757"/>
                <a:gd name="connsiteY42" fmla="*/ 318871 h 1396630"/>
                <a:gd name="connsiteX43" fmla="*/ 937727 w 958757"/>
                <a:gd name="connsiteY43" fmla="*/ 313647 h 1396630"/>
                <a:gd name="connsiteX44" fmla="*/ 937531 w 958757"/>
                <a:gd name="connsiteY44" fmla="*/ 313692 h 1396630"/>
                <a:gd name="connsiteX45" fmla="*/ 937246 w 958757"/>
                <a:gd name="connsiteY45" fmla="*/ 312942 h 1396630"/>
                <a:gd name="connsiteX46" fmla="*/ 936345 w 958757"/>
                <a:gd name="connsiteY46" fmla="*/ 311651 h 1396630"/>
                <a:gd name="connsiteX47" fmla="*/ 935955 w 958757"/>
                <a:gd name="connsiteY47" fmla="*/ 311726 h 1396630"/>
                <a:gd name="connsiteX48" fmla="*/ 935880 w 958757"/>
                <a:gd name="connsiteY48" fmla="*/ 311666 h 1396630"/>
                <a:gd name="connsiteX49" fmla="*/ 935580 w 958757"/>
                <a:gd name="connsiteY49" fmla="*/ 310135 h 1396630"/>
                <a:gd name="connsiteX50" fmla="*/ 934589 w 958757"/>
                <a:gd name="connsiteY50" fmla="*/ 307297 h 1396630"/>
                <a:gd name="connsiteX51" fmla="*/ 933523 w 958757"/>
                <a:gd name="connsiteY51" fmla="*/ 304535 h 1396630"/>
                <a:gd name="connsiteX52" fmla="*/ 929575 w 958757"/>
                <a:gd name="connsiteY52" fmla="*/ 299596 h 1396630"/>
                <a:gd name="connsiteX53" fmla="*/ 931947 w 958757"/>
                <a:gd name="connsiteY53" fmla="*/ 307373 h 1396630"/>
                <a:gd name="connsiteX54" fmla="*/ 940263 w 958757"/>
                <a:gd name="connsiteY54" fmla="*/ 328719 h 1396630"/>
                <a:gd name="connsiteX55" fmla="*/ 944707 w 958757"/>
                <a:gd name="connsiteY55" fmla="*/ 341989 h 1396630"/>
                <a:gd name="connsiteX56" fmla="*/ 945367 w 958757"/>
                <a:gd name="connsiteY56" fmla="*/ 346808 h 1396630"/>
                <a:gd name="connsiteX57" fmla="*/ 945007 w 958757"/>
                <a:gd name="connsiteY57" fmla="*/ 349840 h 1396630"/>
                <a:gd name="connsiteX58" fmla="*/ 944962 w 958757"/>
                <a:gd name="connsiteY58" fmla="*/ 349750 h 1396630"/>
                <a:gd name="connsiteX59" fmla="*/ 944812 w 958757"/>
                <a:gd name="connsiteY59" fmla="*/ 349645 h 1396630"/>
                <a:gd name="connsiteX60" fmla="*/ 944121 w 958757"/>
                <a:gd name="connsiteY60" fmla="*/ 348384 h 1396630"/>
                <a:gd name="connsiteX61" fmla="*/ 944121 w 958757"/>
                <a:gd name="connsiteY61" fmla="*/ 348384 h 1396630"/>
                <a:gd name="connsiteX62" fmla="*/ 944121 w 958757"/>
                <a:gd name="connsiteY62" fmla="*/ 348384 h 1396630"/>
                <a:gd name="connsiteX63" fmla="*/ 942410 w 958757"/>
                <a:gd name="connsiteY63" fmla="*/ 342860 h 1396630"/>
                <a:gd name="connsiteX64" fmla="*/ 939333 w 958757"/>
                <a:gd name="connsiteY64" fmla="*/ 332802 h 1396630"/>
                <a:gd name="connsiteX65" fmla="*/ 935580 w 958757"/>
                <a:gd name="connsiteY65" fmla="*/ 323060 h 1396630"/>
                <a:gd name="connsiteX66" fmla="*/ 932818 w 958757"/>
                <a:gd name="connsiteY66" fmla="*/ 314938 h 1396630"/>
                <a:gd name="connsiteX67" fmla="*/ 930596 w 958757"/>
                <a:gd name="connsiteY67" fmla="*/ 308769 h 1396630"/>
                <a:gd name="connsiteX68" fmla="*/ 927954 w 958757"/>
                <a:gd name="connsiteY68" fmla="*/ 307072 h 1396630"/>
                <a:gd name="connsiteX69" fmla="*/ 928539 w 958757"/>
                <a:gd name="connsiteY69" fmla="*/ 312732 h 1396630"/>
                <a:gd name="connsiteX70" fmla="*/ 931136 w 958757"/>
                <a:gd name="connsiteY70" fmla="*/ 319637 h 1396630"/>
                <a:gd name="connsiteX71" fmla="*/ 932322 w 958757"/>
                <a:gd name="connsiteY71" fmla="*/ 326107 h 1396630"/>
                <a:gd name="connsiteX72" fmla="*/ 929170 w 958757"/>
                <a:gd name="connsiteY72" fmla="*/ 316800 h 1396630"/>
                <a:gd name="connsiteX73" fmla="*/ 925552 w 958757"/>
                <a:gd name="connsiteY73" fmla="*/ 307658 h 1396630"/>
                <a:gd name="connsiteX74" fmla="*/ 922595 w 958757"/>
                <a:gd name="connsiteY74" fmla="*/ 302254 h 1396630"/>
                <a:gd name="connsiteX75" fmla="*/ 922400 w 958757"/>
                <a:gd name="connsiteY75" fmla="*/ 301863 h 1396630"/>
                <a:gd name="connsiteX76" fmla="*/ 919067 w 958757"/>
                <a:gd name="connsiteY76" fmla="*/ 295078 h 1396630"/>
                <a:gd name="connsiteX77" fmla="*/ 919202 w 958757"/>
                <a:gd name="connsiteY77" fmla="*/ 295063 h 1396630"/>
                <a:gd name="connsiteX78" fmla="*/ 919142 w 958757"/>
                <a:gd name="connsiteY78" fmla="*/ 292976 h 1396630"/>
                <a:gd name="connsiteX79" fmla="*/ 919142 w 958757"/>
                <a:gd name="connsiteY79" fmla="*/ 292976 h 1396630"/>
                <a:gd name="connsiteX80" fmla="*/ 919142 w 958757"/>
                <a:gd name="connsiteY80" fmla="*/ 292346 h 1396630"/>
                <a:gd name="connsiteX81" fmla="*/ 918752 w 958757"/>
                <a:gd name="connsiteY81" fmla="*/ 291220 h 1396630"/>
                <a:gd name="connsiteX82" fmla="*/ 918752 w 958757"/>
                <a:gd name="connsiteY82" fmla="*/ 291220 h 1396630"/>
                <a:gd name="connsiteX83" fmla="*/ 916680 w 958757"/>
                <a:gd name="connsiteY83" fmla="*/ 285651 h 1396630"/>
                <a:gd name="connsiteX84" fmla="*/ 911847 w 958757"/>
                <a:gd name="connsiteY84" fmla="*/ 274722 h 1396630"/>
                <a:gd name="connsiteX85" fmla="*/ 909295 w 958757"/>
                <a:gd name="connsiteY85" fmla="*/ 270834 h 1396630"/>
                <a:gd name="connsiteX86" fmla="*/ 906863 w 958757"/>
                <a:gd name="connsiteY86" fmla="*/ 266466 h 1396630"/>
                <a:gd name="connsiteX87" fmla="*/ 901804 w 958757"/>
                <a:gd name="connsiteY87" fmla="*/ 257999 h 1396630"/>
                <a:gd name="connsiteX88" fmla="*/ 901113 w 958757"/>
                <a:gd name="connsiteY88" fmla="*/ 256813 h 1396630"/>
                <a:gd name="connsiteX89" fmla="*/ 901113 w 958757"/>
                <a:gd name="connsiteY89" fmla="*/ 256813 h 1396630"/>
                <a:gd name="connsiteX90" fmla="*/ 897886 w 958757"/>
                <a:gd name="connsiteY90" fmla="*/ 250058 h 1396630"/>
                <a:gd name="connsiteX91" fmla="*/ 890620 w 958757"/>
                <a:gd name="connsiteY91" fmla="*/ 238829 h 1396630"/>
                <a:gd name="connsiteX92" fmla="*/ 889509 w 958757"/>
                <a:gd name="connsiteY92" fmla="*/ 237764 h 1396630"/>
                <a:gd name="connsiteX93" fmla="*/ 889509 w 958757"/>
                <a:gd name="connsiteY93" fmla="*/ 237764 h 1396630"/>
                <a:gd name="connsiteX94" fmla="*/ 888008 w 958757"/>
                <a:gd name="connsiteY94" fmla="*/ 235527 h 1396630"/>
                <a:gd name="connsiteX95" fmla="*/ 887918 w 958757"/>
                <a:gd name="connsiteY95" fmla="*/ 235527 h 1396630"/>
                <a:gd name="connsiteX96" fmla="*/ 887378 w 958757"/>
                <a:gd name="connsiteY96" fmla="*/ 234581 h 1396630"/>
                <a:gd name="connsiteX97" fmla="*/ 886252 w 958757"/>
                <a:gd name="connsiteY97" fmla="*/ 232404 h 1396630"/>
                <a:gd name="connsiteX98" fmla="*/ 886327 w 958757"/>
                <a:gd name="connsiteY98" fmla="*/ 232435 h 1396630"/>
                <a:gd name="connsiteX99" fmla="*/ 886447 w 958757"/>
                <a:gd name="connsiteY99" fmla="*/ 230993 h 1396630"/>
                <a:gd name="connsiteX100" fmla="*/ 886057 w 958757"/>
                <a:gd name="connsiteY100" fmla="*/ 230243 h 1396630"/>
                <a:gd name="connsiteX101" fmla="*/ 884360 w 958757"/>
                <a:gd name="connsiteY101" fmla="*/ 227451 h 1396630"/>
                <a:gd name="connsiteX102" fmla="*/ 883985 w 958757"/>
                <a:gd name="connsiteY102" fmla="*/ 226925 h 1396630"/>
                <a:gd name="connsiteX103" fmla="*/ 883414 w 958757"/>
                <a:gd name="connsiteY103" fmla="*/ 226025 h 1396630"/>
                <a:gd name="connsiteX104" fmla="*/ 882634 w 958757"/>
                <a:gd name="connsiteY104" fmla="*/ 225064 h 1396630"/>
                <a:gd name="connsiteX105" fmla="*/ 882559 w 958757"/>
                <a:gd name="connsiteY105" fmla="*/ 225064 h 1396630"/>
                <a:gd name="connsiteX106" fmla="*/ 881388 w 958757"/>
                <a:gd name="connsiteY106" fmla="*/ 223773 h 1396630"/>
                <a:gd name="connsiteX107" fmla="*/ 881103 w 958757"/>
                <a:gd name="connsiteY107" fmla="*/ 223458 h 1396630"/>
                <a:gd name="connsiteX108" fmla="*/ 875173 w 958757"/>
                <a:gd name="connsiteY108" fmla="*/ 214811 h 1396630"/>
                <a:gd name="connsiteX109" fmla="*/ 873672 w 958757"/>
                <a:gd name="connsiteY109" fmla="*/ 212664 h 1396630"/>
                <a:gd name="connsiteX110" fmla="*/ 872096 w 958757"/>
                <a:gd name="connsiteY110" fmla="*/ 210578 h 1396630"/>
                <a:gd name="connsiteX111" fmla="*/ 868943 w 958757"/>
                <a:gd name="connsiteY111" fmla="*/ 206404 h 1396630"/>
                <a:gd name="connsiteX112" fmla="*/ 856078 w 958757"/>
                <a:gd name="connsiteY112" fmla="*/ 189982 h 1396630"/>
                <a:gd name="connsiteX113" fmla="*/ 855388 w 958757"/>
                <a:gd name="connsiteY113" fmla="*/ 189111 h 1396630"/>
                <a:gd name="connsiteX114" fmla="*/ 849293 w 958757"/>
                <a:gd name="connsiteY114" fmla="*/ 181275 h 1396630"/>
                <a:gd name="connsiteX115" fmla="*/ 846831 w 958757"/>
                <a:gd name="connsiteY115" fmla="*/ 178047 h 1396630"/>
                <a:gd name="connsiteX116" fmla="*/ 843799 w 958757"/>
                <a:gd name="connsiteY116" fmla="*/ 173424 h 1396630"/>
                <a:gd name="connsiteX117" fmla="*/ 843844 w 958757"/>
                <a:gd name="connsiteY117" fmla="*/ 172883 h 1396630"/>
                <a:gd name="connsiteX118" fmla="*/ 839040 w 958757"/>
                <a:gd name="connsiteY118" fmla="*/ 167885 h 1396630"/>
                <a:gd name="connsiteX119" fmla="*/ 839070 w 958757"/>
                <a:gd name="connsiteY119" fmla="*/ 167990 h 1396630"/>
                <a:gd name="connsiteX120" fmla="*/ 832240 w 958757"/>
                <a:gd name="connsiteY120" fmla="*/ 160664 h 1396630"/>
                <a:gd name="connsiteX121" fmla="*/ 825154 w 958757"/>
                <a:gd name="connsiteY121" fmla="*/ 153624 h 1396630"/>
                <a:gd name="connsiteX122" fmla="*/ 818039 w 958757"/>
                <a:gd name="connsiteY122" fmla="*/ 146613 h 1396630"/>
                <a:gd name="connsiteX123" fmla="*/ 810698 w 958757"/>
                <a:gd name="connsiteY123" fmla="*/ 139903 h 1396630"/>
                <a:gd name="connsiteX124" fmla="*/ 809497 w 958757"/>
                <a:gd name="connsiteY124" fmla="*/ 138687 h 1396630"/>
                <a:gd name="connsiteX125" fmla="*/ 801736 w 958757"/>
                <a:gd name="connsiteY125" fmla="*/ 131631 h 1396630"/>
                <a:gd name="connsiteX126" fmla="*/ 800580 w 958757"/>
                <a:gd name="connsiteY126" fmla="*/ 130265 h 1396630"/>
                <a:gd name="connsiteX127" fmla="*/ 798929 w 958757"/>
                <a:gd name="connsiteY127" fmla="*/ 127849 h 1396630"/>
                <a:gd name="connsiteX128" fmla="*/ 792894 w 958757"/>
                <a:gd name="connsiteY128" fmla="*/ 122174 h 1396630"/>
                <a:gd name="connsiteX129" fmla="*/ 791558 w 958757"/>
                <a:gd name="connsiteY129" fmla="*/ 121033 h 1396630"/>
                <a:gd name="connsiteX130" fmla="*/ 791093 w 958757"/>
                <a:gd name="connsiteY130" fmla="*/ 120913 h 1396630"/>
                <a:gd name="connsiteX131" fmla="*/ 785013 w 958757"/>
                <a:gd name="connsiteY131" fmla="*/ 115734 h 1396630"/>
                <a:gd name="connsiteX132" fmla="*/ 785013 w 958757"/>
                <a:gd name="connsiteY132" fmla="*/ 115734 h 1396630"/>
                <a:gd name="connsiteX133" fmla="*/ 785058 w 958757"/>
                <a:gd name="connsiteY133" fmla="*/ 115389 h 1396630"/>
                <a:gd name="connsiteX134" fmla="*/ 770242 w 958757"/>
                <a:gd name="connsiteY134" fmla="*/ 104100 h 1396630"/>
                <a:gd name="connsiteX135" fmla="*/ 768305 w 958757"/>
                <a:gd name="connsiteY135" fmla="*/ 102779 h 1396630"/>
                <a:gd name="connsiteX136" fmla="*/ 766414 w 958757"/>
                <a:gd name="connsiteY136" fmla="*/ 101863 h 1396630"/>
                <a:gd name="connsiteX137" fmla="*/ 766414 w 958757"/>
                <a:gd name="connsiteY137" fmla="*/ 101863 h 1396630"/>
                <a:gd name="connsiteX138" fmla="*/ 761820 w 958757"/>
                <a:gd name="connsiteY138" fmla="*/ 98801 h 1396630"/>
                <a:gd name="connsiteX139" fmla="*/ 761820 w 958757"/>
                <a:gd name="connsiteY139" fmla="*/ 98801 h 1396630"/>
                <a:gd name="connsiteX140" fmla="*/ 749886 w 958757"/>
                <a:gd name="connsiteY140" fmla="*/ 90665 h 1396630"/>
                <a:gd name="connsiteX141" fmla="*/ 745638 w 958757"/>
                <a:gd name="connsiteY141" fmla="*/ 86537 h 1396630"/>
                <a:gd name="connsiteX142" fmla="*/ 743716 w 958757"/>
                <a:gd name="connsiteY142" fmla="*/ 84795 h 1396630"/>
                <a:gd name="connsiteX143" fmla="*/ 740054 w 958757"/>
                <a:gd name="connsiteY143" fmla="*/ 82078 h 1396630"/>
                <a:gd name="connsiteX144" fmla="*/ 735670 w 958757"/>
                <a:gd name="connsiteY144" fmla="*/ 79346 h 1396630"/>
                <a:gd name="connsiteX145" fmla="*/ 733478 w 958757"/>
                <a:gd name="connsiteY145" fmla="*/ 77980 h 1396630"/>
                <a:gd name="connsiteX146" fmla="*/ 731242 w 958757"/>
                <a:gd name="connsiteY146" fmla="*/ 76689 h 1396630"/>
                <a:gd name="connsiteX147" fmla="*/ 722295 w 958757"/>
                <a:gd name="connsiteY147" fmla="*/ 71600 h 1396630"/>
                <a:gd name="connsiteX148" fmla="*/ 713318 w 958757"/>
                <a:gd name="connsiteY148" fmla="*/ 66586 h 1396630"/>
                <a:gd name="connsiteX149" fmla="*/ 704191 w 958757"/>
                <a:gd name="connsiteY149" fmla="*/ 61888 h 1396630"/>
                <a:gd name="connsiteX150" fmla="*/ 703936 w 958757"/>
                <a:gd name="connsiteY150" fmla="*/ 62068 h 1396630"/>
                <a:gd name="connsiteX151" fmla="*/ 703830 w 958757"/>
                <a:gd name="connsiteY151" fmla="*/ 62008 h 1396630"/>
                <a:gd name="connsiteX152" fmla="*/ 698186 w 958757"/>
                <a:gd name="connsiteY152" fmla="*/ 59260 h 1396630"/>
                <a:gd name="connsiteX153" fmla="*/ 697901 w 958757"/>
                <a:gd name="connsiteY153" fmla="*/ 58975 h 1396630"/>
                <a:gd name="connsiteX154" fmla="*/ 696100 w 958757"/>
                <a:gd name="connsiteY154" fmla="*/ 57924 h 1396630"/>
                <a:gd name="connsiteX155" fmla="*/ 686552 w 958757"/>
                <a:gd name="connsiteY155" fmla="*/ 53166 h 1396630"/>
                <a:gd name="connsiteX156" fmla="*/ 681553 w 958757"/>
                <a:gd name="connsiteY156" fmla="*/ 49683 h 1396630"/>
                <a:gd name="connsiteX157" fmla="*/ 677665 w 958757"/>
                <a:gd name="connsiteY157" fmla="*/ 47897 h 1396630"/>
                <a:gd name="connsiteX158" fmla="*/ 669784 w 958757"/>
                <a:gd name="connsiteY158" fmla="*/ 44504 h 1396630"/>
                <a:gd name="connsiteX159" fmla="*/ 669919 w 958757"/>
                <a:gd name="connsiteY159" fmla="*/ 44474 h 1396630"/>
                <a:gd name="connsiteX160" fmla="*/ 656559 w 958757"/>
                <a:gd name="connsiteY160" fmla="*/ 38845 h 1396630"/>
                <a:gd name="connsiteX161" fmla="*/ 651620 w 958757"/>
                <a:gd name="connsiteY161" fmla="*/ 37268 h 1396630"/>
                <a:gd name="connsiteX162" fmla="*/ 649819 w 958757"/>
                <a:gd name="connsiteY162" fmla="*/ 36863 h 1396630"/>
                <a:gd name="connsiteX163" fmla="*/ 647387 w 958757"/>
                <a:gd name="connsiteY163" fmla="*/ 35962 h 1396630"/>
                <a:gd name="connsiteX164" fmla="*/ 640782 w 958757"/>
                <a:gd name="connsiteY164" fmla="*/ 33170 h 1396630"/>
                <a:gd name="connsiteX165" fmla="*/ 633876 w 958757"/>
                <a:gd name="connsiteY165" fmla="*/ 30873 h 1396630"/>
                <a:gd name="connsiteX166" fmla="*/ 624479 w 958757"/>
                <a:gd name="connsiteY166" fmla="*/ 27841 h 1396630"/>
                <a:gd name="connsiteX167" fmla="*/ 619765 w 958757"/>
                <a:gd name="connsiteY167" fmla="*/ 24869 h 1396630"/>
                <a:gd name="connsiteX168" fmla="*/ 616583 w 958757"/>
                <a:gd name="connsiteY168" fmla="*/ 23563 h 1396630"/>
                <a:gd name="connsiteX169" fmla="*/ 612770 w 958757"/>
                <a:gd name="connsiteY169" fmla="*/ 22497 h 1396630"/>
                <a:gd name="connsiteX170" fmla="*/ 604454 w 958757"/>
                <a:gd name="connsiteY170" fmla="*/ 20125 h 1396630"/>
                <a:gd name="connsiteX171" fmla="*/ 595912 w 958757"/>
                <a:gd name="connsiteY171" fmla="*/ 17933 h 1396630"/>
                <a:gd name="connsiteX172" fmla="*/ 583512 w 958757"/>
                <a:gd name="connsiteY172" fmla="*/ 15006 h 1396630"/>
                <a:gd name="connsiteX173" fmla="*/ 576322 w 958757"/>
                <a:gd name="connsiteY173" fmla="*/ 13415 h 1396630"/>
                <a:gd name="connsiteX174" fmla="*/ 574010 w 958757"/>
                <a:gd name="connsiteY174" fmla="*/ 13190 h 1396630"/>
                <a:gd name="connsiteX175" fmla="*/ 572734 w 958757"/>
                <a:gd name="connsiteY175" fmla="*/ 12950 h 1396630"/>
                <a:gd name="connsiteX176" fmla="*/ 565303 w 958757"/>
                <a:gd name="connsiteY176" fmla="*/ 11539 h 1396630"/>
                <a:gd name="connsiteX177" fmla="*/ 564718 w 958757"/>
                <a:gd name="connsiteY177" fmla="*/ 11403 h 1396630"/>
                <a:gd name="connsiteX178" fmla="*/ 562736 w 958757"/>
                <a:gd name="connsiteY178" fmla="*/ 11043 h 1396630"/>
                <a:gd name="connsiteX179" fmla="*/ 551838 w 958757"/>
                <a:gd name="connsiteY179" fmla="*/ 7651 h 1396630"/>
                <a:gd name="connsiteX180" fmla="*/ 550502 w 958757"/>
                <a:gd name="connsiteY180" fmla="*/ 7320 h 1396630"/>
                <a:gd name="connsiteX181" fmla="*/ 540894 w 958757"/>
                <a:gd name="connsiteY181" fmla="*/ 5834 h 1396630"/>
                <a:gd name="connsiteX182" fmla="*/ 539814 w 958757"/>
                <a:gd name="connsiteY182" fmla="*/ 5759 h 1396630"/>
                <a:gd name="connsiteX183" fmla="*/ 534725 w 958757"/>
                <a:gd name="connsiteY183" fmla="*/ 4918 h 1396630"/>
                <a:gd name="connsiteX184" fmla="*/ 532263 w 958757"/>
                <a:gd name="connsiteY184" fmla="*/ 4588 h 1396630"/>
                <a:gd name="connsiteX185" fmla="*/ 529786 w 958757"/>
                <a:gd name="connsiteY185" fmla="*/ 4303 h 1396630"/>
                <a:gd name="connsiteX186" fmla="*/ 524832 w 958757"/>
                <a:gd name="connsiteY186" fmla="*/ 3868 h 1396630"/>
                <a:gd name="connsiteX187" fmla="*/ 520494 w 958757"/>
                <a:gd name="connsiteY187" fmla="*/ 3447 h 1396630"/>
                <a:gd name="connsiteX188" fmla="*/ 519308 w 958757"/>
                <a:gd name="connsiteY188" fmla="*/ 3417 h 1396630"/>
                <a:gd name="connsiteX189" fmla="*/ 517791 w 958757"/>
                <a:gd name="connsiteY189" fmla="*/ 3192 h 1396630"/>
                <a:gd name="connsiteX190" fmla="*/ 513618 w 958757"/>
                <a:gd name="connsiteY190" fmla="*/ 2892 h 1396630"/>
                <a:gd name="connsiteX191" fmla="*/ 513453 w 958757"/>
                <a:gd name="connsiteY191" fmla="*/ 3027 h 1396630"/>
                <a:gd name="connsiteX192" fmla="*/ 513333 w 958757"/>
                <a:gd name="connsiteY192" fmla="*/ 3027 h 1396630"/>
                <a:gd name="connsiteX193" fmla="*/ 504866 w 958757"/>
                <a:gd name="connsiteY193" fmla="*/ 2532 h 1396630"/>
                <a:gd name="connsiteX194" fmla="*/ 494974 w 958757"/>
                <a:gd name="connsiteY194" fmla="*/ 1556 h 1396630"/>
                <a:gd name="connsiteX195" fmla="*/ 493488 w 958757"/>
                <a:gd name="connsiteY195" fmla="*/ 775 h 1396630"/>
                <a:gd name="connsiteX196" fmla="*/ 492092 w 958757"/>
                <a:gd name="connsiteY196" fmla="*/ 580 h 1396630"/>
                <a:gd name="connsiteX197" fmla="*/ 482139 w 958757"/>
                <a:gd name="connsiteY197" fmla="*/ 10 h 1396630"/>
                <a:gd name="connsiteX198" fmla="*/ 475384 w 958757"/>
                <a:gd name="connsiteY198" fmla="*/ 205 h 1396630"/>
                <a:gd name="connsiteX199" fmla="*/ 469979 w 958757"/>
                <a:gd name="connsiteY199" fmla="*/ 85 h 1396630"/>
                <a:gd name="connsiteX200" fmla="*/ 467277 w 958757"/>
                <a:gd name="connsiteY200" fmla="*/ 40 h 1396630"/>
                <a:gd name="connsiteX201" fmla="*/ 464560 w 958757"/>
                <a:gd name="connsiteY201" fmla="*/ 100 h 1396630"/>
                <a:gd name="connsiteX202" fmla="*/ 453707 w 958757"/>
                <a:gd name="connsiteY202" fmla="*/ 400 h 1396630"/>
                <a:gd name="connsiteX203" fmla="*/ 448813 w 958757"/>
                <a:gd name="connsiteY203" fmla="*/ 625 h 1396630"/>
                <a:gd name="connsiteX204" fmla="*/ 446411 w 958757"/>
                <a:gd name="connsiteY204" fmla="*/ 835 h 1396630"/>
                <a:gd name="connsiteX205" fmla="*/ 443949 w 958757"/>
                <a:gd name="connsiteY205" fmla="*/ 1105 h 1396630"/>
                <a:gd name="connsiteX206" fmla="*/ 434762 w 958757"/>
                <a:gd name="connsiteY206" fmla="*/ 1751 h 1396630"/>
                <a:gd name="connsiteX207" fmla="*/ 426431 w 958757"/>
                <a:gd name="connsiteY207" fmla="*/ 2472 h 1396630"/>
                <a:gd name="connsiteX208" fmla="*/ 425530 w 958757"/>
                <a:gd name="connsiteY208" fmla="*/ 2276 h 1396630"/>
                <a:gd name="connsiteX209" fmla="*/ 423954 w 958757"/>
                <a:gd name="connsiteY209" fmla="*/ 1616 h 1396630"/>
                <a:gd name="connsiteX210" fmla="*/ 421252 w 958757"/>
                <a:gd name="connsiteY210" fmla="*/ 1466 h 1396630"/>
                <a:gd name="connsiteX211" fmla="*/ 419976 w 958757"/>
                <a:gd name="connsiteY211" fmla="*/ 1706 h 1396630"/>
                <a:gd name="connsiteX212" fmla="*/ 418415 w 958757"/>
                <a:gd name="connsiteY212" fmla="*/ 2156 h 1396630"/>
                <a:gd name="connsiteX213" fmla="*/ 417439 w 958757"/>
                <a:gd name="connsiteY213" fmla="*/ 2306 h 1396630"/>
                <a:gd name="connsiteX214" fmla="*/ 416223 w 958757"/>
                <a:gd name="connsiteY214" fmla="*/ 2472 h 1396630"/>
                <a:gd name="connsiteX215" fmla="*/ 411689 w 958757"/>
                <a:gd name="connsiteY215" fmla="*/ 2832 h 1396630"/>
                <a:gd name="connsiteX216" fmla="*/ 407546 w 958757"/>
                <a:gd name="connsiteY216" fmla="*/ 3327 h 1396630"/>
                <a:gd name="connsiteX217" fmla="*/ 402217 w 958757"/>
                <a:gd name="connsiteY217" fmla="*/ 4153 h 1396630"/>
                <a:gd name="connsiteX218" fmla="*/ 402277 w 958757"/>
                <a:gd name="connsiteY218" fmla="*/ 4198 h 1396630"/>
                <a:gd name="connsiteX219" fmla="*/ 401046 w 958757"/>
                <a:gd name="connsiteY219" fmla="*/ 4393 h 1396630"/>
                <a:gd name="connsiteX220" fmla="*/ 396588 w 958757"/>
                <a:gd name="connsiteY220" fmla="*/ 5008 h 1396630"/>
                <a:gd name="connsiteX221" fmla="*/ 386575 w 958757"/>
                <a:gd name="connsiteY221" fmla="*/ 6735 h 1396630"/>
                <a:gd name="connsiteX222" fmla="*/ 380165 w 958757"/>
                <a:gd name="connsiteY222" fmla="*/ 7651 h 1396630"/>
                <a:gd name="connsiteX223" fmla="*/ 367945 w 958757"/>
                <a:gd name="connsiteY223" fmla="*/ 10383 h 1396630"/>
                <a:gd name="connsiteX224" fmla="*/ 363937 w 958757"/>
                <a:gd name="connsiteY224" fmla="*/ 11343 h 1396630"/>
                <a:gd name="connsiteX225" fmla="*/ 363337 w 958757"/>
                <a:gd name="connsiteY225" fmla="*/ 11539 h 1396630"/>
                <a:gd name="connsiteX226" fmla="*/ 363277 w 958757"/>
                <a:gd name="connsiteY226" fmla="*/ 11629 h 1396630"/>
                <a:gd name="connsiteX227" fmla="*/ 356266 w 958757"/>
                <a:gd name="connsiteY227" fmla="*/ 12709 h 1396630"/>
                <a:gd name="connsiteX228" fmla="*/ 354720 w 958757"/>
                <a:gd name="connsiteY228" fmla="*/ 12709 h 1396630"/>
                <a:gd name="connsiteX229" fmla="*/ 349121 w 958757"/>
                <a:gd name="connsiteY229" fmla="*/ 13730 h 1396630"/>
                <a:gd name="connsiteX230" fmla="*/ 341990 w 958757"/>
                <a:gd name="connsiteY230" fmla="*/ 15682 h 1396630"/>
                <a:gd name="connsiteX231" fmla="*/ 337832 w 958757"/>
                <a:gd name="connsiteY231" fmla="*/ 17288 h 1396630"/>
                <a:gd name="connsiteX232" fmla="*/ 333689 w 958757"/>
                <a:gd name="connsiteY232" fmla="*/ 18534 h 1396630"/>
                <a:gd name="connsiteX233" fmla="*/ 331467 w 958757"/>
                <a:gd name="connsiteY233" fmla="*/ 19495 h 1396630"/>
                <a:gd name="connsiteX234" fmla="*/ 326634 w 958757"/>
                <a:gd name="connsiteY234" fmla="*/ 20936 h 1396630"/>
                <a:gd name="connsiteX235" fmla="*/ 316876 w 958757"/>
                <a:gd name="connsiteY235" fmla="*/ 24614 h 1396630"/>
                <a:gd name="connsiteX236" fmla="*/ 312868 w 958757"/>
                <a:gd name="connsiteY236" fmla="*/ 26160 h 1396630"/>
                <a:gd name="connsiteX237" fmla="*/ 312868 w 958757"/>
                <a:gd name="connsiteY237" fmla="*/ 26160 h 1396630"/>
                <a:gd name="connsiteX238" fmla="*/ 304611 w 958757"/>
                <a:gd name="connsiteY238" fmla="*/ 29237 h 1396630"/>
                <a:gd name="connsiteX239" fmla="*/ 304536 w 958757"/>
                <a:gd name="connsiteY239" fmla="*/ 29417 h 1396630"/>
                <a:gd name="connsiteX240" fmla="*/ 297001 w 958757"/>
                <a:gd name="connsiteY240" fmla="*/ 32285 h 1396630"/>
                <a:gd name="connsiteX241" fmla="*/ 296310 w 958757"/>
                <a:gd name="connsiteY241" fmla="*/ 32720 h 1396630"/>
                <a:gd name="connsiteX242" fmla="*/ 296355 w 958757"/>
                <a:gd name="connsiteY242" fmla="*/ 32675 h 1396630"/>
                <a:gd name="connsiteX243" fmla="*/ 296730 w 958757"/>
                <a:gd name="connsiteY243" fmla="*/ 32405 h 1396630"/>
                <a:gd name="connsiteX244" fmla="*/ 296055 w 958757"/>
                <a:gd name="connsiteY244" fmla="*/ 32465 h 1396630"/>
                <a:gd name="connsiteX245" fmla="*/ 291761 w 958757"/>
                <a:gd name="connsiteY245" fmla="*/ 33486 h 1396630"/>
                <a:gd name="connsiteX246" fmla="*/ 286207 w 958757"/>
                <a:gd name="connsiteY246" fmla="*/ 35332 h 1396630"/>
                <a:gd name="connsiteX247" fmla="*/ 283610 w 958757"/>
                <a:gd name="connsiteY247" fmla="*/ 36518 h 1396630"/>
                <a:gd name="connsiteX248" fmla="*/ 268599 w 958757"/>
                <a:gd name="connsiteY248" fmla="*/ 43363 h 1396630"/>
                <a:gd name="connsiteX249" fmla="*/ 262069 w 958757"/>
                <a:gd name="connsiteY249" fmla="*/ 46561 h 1396630"/>
                <a:gd name="connsiteX250" fmla="*/ 260192 w 958757"/>
                <a:gd name="connsiteY250" fmla="*/ 47476 h 1396630"/>
                <a:gd name="connsiteX251" fmla="*/ 255253 w 958757"/>
                <a:gd name="connsiteY251" fmla="*/ 50103 h 1396630"/>
                <a:gd name="connsiteX252" fmla="*/ 252926 w 958757"/>
                <a:gd name="connsiteY252" fmla="*/ 51334 h 1396630"/>
                <a:gd name="connsiteX253" fmla="*/ 252941 w 958757"/>
                <a:gd name="connsiteY253" fmla="*/ 51635 h 1396630"/>
                <a:gd name="connsiteX254" fmla="*/ 252941 w 958757"/>
                <a:gd name="connsiteY254" fmla="*/ 51635 h 1396630"/>
                <a:gd name="connsiteX255" fmla="*/ 249384 w 958757"/>
                <a:gd name="connsiteY255" fmla="*/ 53691 h 1396630"/>
                <a:gd name="connsiteX256" fmla="*/ 246471 w 958757"/>
                <a:gd name="connsiteY256" fmla="*/ 55192 h 1396630"/>
                <a:gd name="connsiteX257" fmla="*/ 239401 w 958757"/>
                <a:gd name="connsiteY257" fmla="*/ 59290 h 1396630"/>
                <a:gd name="connsiteX258" fmla="*/ 232991 w 958757"/>
                <a:gd name="connsiteY258" fmla="*/ 63749 h 1396630"/>
                <a:gd name="connsiteX259" fmla="*/ 231835 w 958757"/>
                <a:gd name="connsiteY259" fmla="*/ 64409 h 1396630"/>
                <a:gd name="connsiteX260" fmla="*/ 227302 w 958757"/>
                <a:gd name="connsiteY260" fmla="*/ 65640 h 1396630"/>
                <a:gd name="connsiteX261" fmla="*/ 224870 w 958757"/>
                <a:gd name="connsiteY261" fmla="*/ 67157 h 1396630"/>
                <a:gd name="connsiteX262" fmla="*/ 222558 w 958757"/>
                <a:gd name="connsiteY262" fmla="*/ 68988 h 1396630"/>
                <a:gd name="connsiteX263" fmla="*/ 216688 w 958757"/>
                <a:gd name="connsiteY263" fmla="*/ 72666 h 1396630"/>
                <a:gd name="connsiteX264" fmla="*/ 210969 w 958757"/>
                <a:gd name="connsiteY264" fmla="*/ 76539 h 1396630"/>
                <a:gd name="connsiteX265" fmla="*/ 199635 w 958757"/>
                <a:gd name="connsiteY265" fmla="*/ 84390 h 1396630"/>
                <a:gd name="connsiteX266" fmla="*/ 199575 w 958757"/>
                <a:gd name="connsiteY266" fmla="*/ 84780 h 1396630"/>
                <a:gd name="connsiteX267" fmla="*/ 198119 w 958757"/>
                <a:gd name="connsiteY267" fmla="*/ 85801 h 1396630"/>
                <a:gd name="connsiteX268" fmla="*/ 196708 w 958757"/>
                <a:gd name="connsiteY268" fmla="*/ 86867 h 1396630"/>
                <a:gd name="connsiteX269" fmla="*/ 193886 w 958757"/>
                <a:gd name="connsiteY269" fmla="*/ 89013 h 1396630"/>
                <a:gd name="connsiteX270" fmla="*/ 188271 w 958757"/>
                <a:gd name="connsiteY270" fmla="*/ 93322 h 1396630"/>
                <a:gd name="connsiteX271" fmla="*/ 188196 w 958757"/>
                <a:gd name="connsiteY271" fmla="*/ 93742 h 1396630"/>
                <a:gd name="connsiteX272" fmla="*/ 183077 w 958757"/>
                <a:gd name="connsiteY272" fmla="*/ 98216 h 1396630"/>
                <a:gd name="connsiteX273" fmla="*/ 183077 w 958757"/>
                <a:gd name="connsiteY273" fmla="*/ 98216 h 1396630"/>
                <a:gd name="connsiteX274" fmla="*/ 183077 w 958757"/>
                <a:gd name="connsiteY274" fmla="*/ 98216 h 1396630"/>
                <a:gd name="connsiteX275" fmla="*/ 182027 w 958757"/>
                <a:gd name="connsiteY275" fmla="*/ 99432 h 1396630"/>
                <a:gd name="connsiteX276" fmla="*/ 177973 w 958757"/>
                <a:gd name="connsiteY276" fmla="*/ 101908 h 1396630"/>
                <a:gd name="connsiteX277" fmla="*/ 170783 w 958757"/>
                <a:gd name="connsiteY277" fmla="*/ 106307 h 1396630"/>
                <a:gd name="connsiteX278" fmla="*/ 168771 w 958757"/>
                <a:gd name="connsiteY278" fmla="*/ 108469 h 1396630"/>
                <a:gd name="connsiteX279" fmla="*/ 166685 w 958757"/>
                <a:gd name="connsiteY279" fmla="*/ 110375 h 1396630"/>
                <a:gd name="connsiteX280" fmla="*/ 163923 w 958757"/>
                <a:gd name="connsiteY280" fmla="*/ 112702 h 1396630"/>
                <a:gd name="connsiteX281" fmla="*/ 161250 w 958757"/>
                <a:gd name="connsiteY281" fmla="*/ 115134 h 1396630"/>
                <a:gd name="connsiteX282" fmla="*/ 161250 w 958757"/>
                <a:gd name="connsiteY282" fmla="*/ 115134 h 1396630"/>
                <a:gd name="connsiteX283" fmla="*/ 161250 w 958757"/>
                <a:gd name="connsiteY283" fmla="*/ 115134 h 1396630"/>
                <a:gd name="connsiteX284" fmla="*/ 159014 w 958757"/>
                <a:gd name="connsiteY284" fmla="*/ 116995 h 1396630"/>
                <a:gd name="connsiteX285" fmla="*/ 148491 w 958757"/>
                <a:gd name="connsiteY285" fmla="*/ 126648 h 1396630"/>
                <a:gd name="connsiteX286" fmla="*/ 144738 w 958757"/>
                <a:gd name="connsiteY286" fmla="*/ 130986 h 1396630"/>
                <a:gd name="connsiteX287" fmla="*/ 137712 w 958757"/>
                <a:gd name="connsiteY287" fmla="*/ 137981 h 1396630"/>
                <a:gd name="connsiteX288" fmla="*/ 137382 w 958757"/>
                <a:gd name="connsiteY288" fmla="*/ 138402 h 1396630"/>
                <a:gd name="connsiteX289" fmla="*/ 137382 w 958757"/>
                <a:gd name="connsiteY289" fmla="*/ 138477 h 1396630"/>
                <a:gd name="connsiteX290" fmla="*/ 137112 w 958757"/>
                <a:gd name="connsiteY290" fmla="*/ 138777 h 1396630"/>
                <a:gd name="connsiteX291" fmla="*/ 132713 w 958757"/>
                <a:gd name="connsiteY291" fmla="*/ 143220 h 1396630"/>
                <a:gd name="connsiteX292" fmla="*/ 128990 w 958757"/>
                <a:gd name="connsiteY292" fmla="*/ 147799 h 1396630"/>
                <a:gd name="connsiteX293" fmla="*/ 127249 w 958757"/>
                <a:gd name="connsiteY293" fmla="*/ 148339 h 1396630"/>
                <a:gd name="connsiteX294" fmla="*/ 123451 w 958757"/>
                <a:gd name="connsiteY294" fmla="*/ 152032 h 1396630"/>
                <a:gd name="connsiteX295" fmla="*/ 123451 w 958757"/>
                <a:gd name="connsiteY295" fmla="*/ 152032 h 1396630"/>
                <a:gd name="connsiteX296" fmla="*/ 123451 w 958757"/>
                <a:gd name="connsiteY296" fmla="*/ 152032 h 1396630"/>
                <a:gd name="connsiteX297" fmla="*/ 115480 w 958757"/>
                <a:gd name="connsiteY297" fmla="*/ 161219 h 1396630"/>
                <a:gd name="connsiteX298" fmla="*/ 115015 w 958757"/>
                <a:gd name="connsiteY298" fmla="*/ 161940 h 1396630"/>
                <a:gd name="connsiteX299" fmla="*/ 112403 w 958757"/>
                <a:gd name="connsiteY299" fmla="*/ 165122 h 1396630"/>
                <a:gd name="connsiteX300" fmla="*/ 108229 w 958757"/>
                <a:gd name="connsiteY300" fmla="*/ 170647 h 1396630"/>
                <a:gd name="connsiteX301" fmla="*/ 108124 w 958757"/>
                <a:gd name="connsiteY301" fmla="*/ 170617 h 1396630"/>
                <a:gd name="connsiteX302" fmla="*/ 106968 w 958757"/>
                <a:gd name="connsiteY302" fmla="*/ 171998 h 1396630"/>
                <a:gd name="connsiteX303" fmla="*/ 104431 w 958757"/>
                <a:gd name="connsiteY303" fmla="*/ 175165 h 1396630"/>
                <a:gd name="connsiteX304" fmla="*/ 101955 w 958757"/>
                <a:gd name="connsiteY304" fmla="*/ 178918 h 1396630"/>
                <a:gd name="connsiteX305" fmla="*/ 99087 w 958757"/>
                <a:gd name="connsiteY305" fmla="*/ 182326 h 1396630"/>
                <a:gd name="connsiteX306" fmla="*/ 95935 w 958757"/>
                <a:gd name="connsiteY306" fmla="*/ 186634 h 1396630"/>
                <a:gd name="connsiteX307" fmla="*/ 93743 w 958757"/>
                <a:gd name="connsiteY307" fmla="*/ 190117 h 1396630"/>
                <a:gd name="connsiteX308" fmla="*/ 92587 w 958757"/>
                <a:gd name="connsiteY308" fmla="*/ 192083 h 1396630"/>
                <a:gd name="connsiteX309" fmla="*/ 89120 w 958757"/>
                <a:gd name="connsiteY309" fmla="*/ 196887 h 1396630"/>
                <a:gd name="connsiteX310" fmla="*/ 88459 w 958757"/>
                <a:gd name="connsiteY310" fmla="*/ 197803 h 1396630"/>
                <a:gd name="connsiteX311" fmla="*/ 87814 w 958757"/>
                <a:gd name="connsiteY311" fmla="*/ 198283 h 1396630"/>
                <a:gd name="connsiteX312" fmla="*/ 84286 w 958757"/>
                <a:gd name="connsiteY312" fmla="*/ 200835 h 1396630"/>
                <a:gd name="connsiteX313" fmla="*/ 83415 w 958757"/>
                <a:gd name="connsiteY313" fmla="*/ 201886 h 1396630"/>
                <a:gd name="connsiteX314" fmla="*/ 80608 w 958757"/>
                <a:gd name="connsiteY314" fmla="*/ 206675 h 1396630"/>
                <a:gd name="connsiteX315" fmla="*/ 74814 w 958757"/>
                <a:gd name="connsiteY315" fmla="*/ 215697 h 1396630"/>
                <a:gd name="connsiteX316" fmla="*/ 68869 w 958757"/>
                <a:gd name="connsiteY316" fmla="*/ 224613 h 1396630"/>
                <a:gd name="connsiteX317" fmla="*/ 68238 w 958757"/>
                <a:gd name="connsiteY317" fmla="*/ 225514 h 1396630"/>
                <a:gd name="connsiteX318" fmla="*/ 64861 w 958757"/>
                <a:gd name="connsiteY318" fmla="*/ 231339 h 1396630"/>
                <a:gd name="connsiteX319" fmla="*/ 59156 w 958757"/>
                <a:gd name="connsiteY319" fmla="*/ 241126 h 1396630"/>
                <a:gd name="connsiteX320" fmla="*/ 56529 w 958757"/>
                <a:gd name="connsiteY320" fmla="*/ 246050 h 1396630"/>
                <a:gd name="connsiteX321" fmla="*/ 54308 w 958757"/>
                <a:gd name="connsiteY321" fmla="*/ 251064 h 1396630"/>
                <a:gd name="connsiteX322" fmla="*/ 54353 w 958757"/>
                <a:gd name="connsiteY322" fmla="*/ 251589 h 1396630"/>
                <a:gd name="connsiteX323" fmla="*/ 54263 w 958757"/>
                <a:gd name="connsiteY323" fmla="*/ 251724 h 1396630"/>
                <a:gd name="connsiteX324" fmla="*/ 53527 w 958757"/>
                <a:gd name="connsiteY324" fmla="*/ 252880 h 1396630"/>
                <a:gd name="connsiteX325" fmla="*/ 48543 w 958757"/>
                <a:gd name="connsiteY325" fmla="*/ 260446 h 1396630"/>
                <a:gd name="connsiteX326" fmla="*/ 46607 w 958757"/>
                <a:gd name="connsiteY326" fmla="*/ 264709 h 1396630"/>
                <a:gd name="connsiteX327" fmla="*/ 44685 w 958757"/>
                <a:gd name="connsiteY327" fmla="*/ 269108 h 1396630"/>
                <a:gd name="connsiteX328" fmla="*/ 40752 w 958757"/>
                <a:gd name="connsiteY328" fmla="*/ 277935 h 1396630"/>
                <a:gd name="connsiteX329" fmla="*/ 33156 w 958757"/>
                <a:gd name="connsiteY329" fmla="*/ 295979 h 1396630"/>
                <a:gd name="connsiteX330" fmla="*/ 29569 w 958757"/>
                <a:gd name="connsiteY330" fmla="*/ 305076 h 1396630"/>
                <a:gd name="connsiteX331" fmla="*/ 26266 w 958757"/>
                <a:gd name="connsiteY331" fmla="*/ 314278 h 1396630"/>
                <a:gd name="connsiteX332" fmla="*/ 25005 w 958757"/>
                <a:gd name="connsiteY332" fmla="*/ 313978 h 1396630"/>
                <a:gd name="connsiteX333" fmla="*/ 21717 w 958757"/>
                <a:gd name="connsiteY333" fmla="*/ 322474 h 1396630"/>
                <a:gd name="connsiteX334" fmla="*/ 18910 w 958757"/>
                <a:gd name="connsiteY334" fmla="*/ 331121 h 1396630"/>
                <a:gd name="connsiteX335" fmla="*/ 16163 w 958757"/>
                <a:gd name="connsiteY335" fmla="*/ 339783 h 1396630"/>
                <a:gd name="connsiteX336" fmla="*/ 14782 w 958757"/>
                <a:gd name="connsiteY336" fmla="*/ 344121 h 1396630"/>
                <a:gd name="connsiteX337" fmla="*/ 13476 w 958757"/>
                <a:gd name="connsiteY337" fmla="*/ 348489 h 1396630"/>
                <a:gd name="connsiteX338" fmla="*/ 11495 w 958757"/>
                <a:gd name="connsiteY338" fmla="*/ 355185 h 1396630"/>
                <a:gd name="connsiteX339" fmla="*/ 8657 w 958757"/>
                <a:gd name="connsiteY339" fmla="*/ 364702 h 1396630"/>
                <a:gd name="connsiteX340" fmla="*/ 7231 w 958757"/>
                <a:gd name="connsiteY340" fmla="*/ 371742 h 1396630"/>
                <a:gd name="connsiteX341" fmla="*/ 3914 w 958757"/>
                <a:gd name="connsiteY341" fmla="*/ 379834 h 1396630"/>
                <a:gd name="connsiteX342" fmla="*/ 2157 w 958757"/>
                <a:gd name="connsiteY342" fmla="*/ 383722 h 1396630"/>
                <a:gd name="connsiteX343" fmla="*/ 1542 w 958757"/>
                <a:gd name="connsiteY343" fmla="*/ 388856 h 1396630"/>
                <a:gd name="connsiteX344" fmla="*/ 3809 w 958757"/>
                <a:gd name="connsiteY344" fmla="*/ 389621 h 1396630"/>
                <a:gd name="connsiteX345" fmla="*/ 5130 w 958757"/>
                <a:gd name="connsiteY345" fmla="*/ 386364 h 1396630"/>
                <a:gd name="connsiteX346" fmla="*/ 5580 w 958757"/>
                <a:gd name="connsiteY346" fmla="*/ 384697 h 1396630"/>
                <a:gd name="connsiteX347" fmla="*/ 5805 w 958757"/>
                <a:gd name="connsiteY347" fmla="*/ 384472 h 1396630"/>
                <a:gd name="connsiteX348" fmla="*/ 5565 w 958757"/>
                <a:gd name="connsiteY348" fmla="*/ 385748 h 1396630"/>
                <a:gd name="connsiteX349" fmla="*/ 5040 w 958757"/>
                <a:gd name="connsiteY349" fmla="*/ 389921 h 1396630"/>
                <a:gd name="connsiteX350" fmla="*/ 3493 w 958757"/>
                <a:gd name="connsiteY350" fmla="*/ 398118 h 1396630"/>
                <a:gd name="connsiteX351" fmla="*/ 2803 w 958757"/>
                <a:gd name="connsiteY351" fmla="*/ 400865 h 1396630"/>
                <a:gd name="connsiteX352" fmla="*/ 2638 w 958757"/>
                <a:gd name="connsiteY352" fmla="*/ 402276 h 1396630"/>
                <a:gd name="connsiteX353" fmla="*/ 1872 w 958757"/>
                <a:gd name="connsiteY353" fmla="*/ 405759 h 1396630"/>
                <a:gd name="connsiteX354" fmla="*/ 1302 w 958757"/>
                <a:gd name="connsiteY354" fmla="*/ 409256 h 1396630"/>
                <a:gd name="connsiteX355" fmla="*/ 596 w 958757"/>
                <a:gd name="connsiteY355" fmla="*/ 416162 h 1396630"/>
                <a:gd name="connsiteX356" fmla="*/ 56 w 958757"/>
                <a:gd name="connsiteY356" fmla="*/ 423367 h 1396630"/>
                <a:gd name="connsiteX357" fmla="*/ 1677 w 958757"/>
                <a:gd name="connsiteY357" fmla="*/ 422812 h 1396630"/>
                <a:gd name="connsiteX358" fmla="*/ 1962 w 958757"/>
                <a:gd name="connsiteY358" fmla="*/ 422392 h 1396630"/>
                <a:gd name="connsiteX359" fmla="*/ 1977 w 958757"/>
                <a:gd name="connsiteY359" fmla="*/ 422392 h 1396630"/>
                <a:gd name="connsiteX360" fmla="*/ 3598 w 958757"/>
                <a:gd name="connsiteY360" fmla="*/ 423698 h 1396630"/>
                <a:gd name="connsiteX361" fmla="*/ 4004 w 958757"/>
                <a:gd name="connsiteY361" fmla="*/ 424058 h 1396630"/>
                <a:gd name="connsiteX362" fmla="*/ 3388 w 958757"/>
                <a:gd name="connsiteY362" fmla="*/ 428021 h 1396630"/>
                <a:gd name="connsiteX363" fmla="*/ 2803 w 958757"/>
                <a:gd name="connsiteY363" fmla="*/ 432029 h 1396630"/>
                <a:gd name="connsiteX364" fmla="*/ 2803 w 958757"/>
                <a:gd name="connsiteY364" fmla="*/ 432029 h 1396630"/>
                <a:gd name="connsiteX365" fmla="*/ 2503 w 958757"/>
                <a:gd name="connsiteY365" fmla="*/ 433545 h 1396630"/>
                <a:gd name="connsiteX366" fmla="*/ 2443 w 958757"/>
                <a:gd name="connsiteY366" fmla="*/ 434776 h 1396630"/>
                <a:gd name="connsiteX367" fmla="*/ 4214 w 958757"/>
                <a:gd name="connsiteY367" fmla="*/ 433980 h 1396630"/>
                <a:gd name="connsiteX368" fmla="*/ 4499 w 958757"/>
                <a:gd name="connsiteY368" fmla="*/ 434866 h 1396630"/>
                <a:gd name="connsiteX369" fmla="*/ 5040 w 958757"/>
                <a:gd name="connsiteY369" fmla="*/ 439340 h 1396630"/>
                <a:gd name="connsiteX370" fmla="*/ 4574 w 958757"/>
                <a:gd name="connsiteY370" fmla="*/ 442882 h 1396630"/>
                <a:gd name="connsiteX371" fmla="*/ 4229 w 958757"/>
                <a:gd name="connsiteY371" fmla="*/ 443513 h 1396630"/>
                <a:gd name="connsiteX372" fmla="*/ 2262 w 958757"/>
                <a:gd name="connsiteY372" fmla="*/ 442102 h 1396630"/>
                <a:gd name="connsiteX373" fmla="*/ 2803 w 958757"/>
                <a:gd name="connsiteY373" fmla="*/ 450283 h 1396630"/>
                <a:gd name="connsiteX374" fmla="*/ 2337 w 958757"/>
                <a:gd name="connsiteY374" fmla="*/ 451739 h 1396630"/>
                <a:gd name="connsiteX375" fmla="*/ 1932 w 958757"/>
                <a:gd name="connsiteY375" fmla="*/ 457008 h 1396630"/>
                <a:gd name="connsiteX376" fmla="*/ 2938 w 958757"/>
                <a:gd name="connsiteY376" fmla="*/ 456213 h 1396630"/>
                <a:gd name="connsiteX377" fmla="*/ 3643 w 958757"/>
                <a:gd name="connsiteY377" fmla="*/ 457369 h 1396630"/>
                <a:gd name="connsiteX378" fmla="*/ 4964 w 958757"/>
                <a:gd name="connsiteY378" fmla="*/ 457834 h 1396630"/>
                <a:gd name="connsiteX379" fmla="*/ 6436 w 958757"/>
                <a:gd name="connsiteY379" fmla="*/ 456228 h 1396630"/>
                <a:gd name="connsiteX380" fmla="*/ 6436 w 958757"/>
                <a:gd name="connsiteY380" fmla="*/ 456228 h 1396630"/>
                <a:gd name="connsiteX381" fmla="*/ 7456 w 958757"/>
                <a:gd name="connsiteY381" fmla="*/ 451919 h 1396630"/>
                <a:gd name="connsiteX382" fmla="*/ 7937 w 958757"/>
                <a:gd name="connsiteY382" fmla="*/ 446740 h 1396630"/>
                <a:gd name="connsiteX383" fmla="*/ 6751 w 958757"/>
                <a:gd name="connsiteY383" fmla="*/ 445164 h 1396630"/>
                <a:gd name="connsiteX384" fmla="*/ 6976 w 958757"/>
                <a:gd name="connsiteY384" fmla="*/ 442612 h 1396630"/>
                <a:gd name="connsiteX385" fmla="*/ 7982 w 958757"/>
                <a:gd name="connsiteY385" fmla="*/ 442552 h 1396630"/>
                <a:gd name="connsiteX386" fmla="*/ 9558 w 958757"/>
                <a:gd name="connsiteY386" fmla="*/ 441246 h 1396630"/>
                <a:gd name="connsiteX387" fmla="*/ 9078 w 958757"/>
                <a:gd name="connsiteY387" fmla="*/ 436983 h 1396630"/>
                <a:gd name="connsiteX388" fmla="*/ 9213 w 958757"/>
                <a:gd name="connsiteY388" fmla="*/ 433080 h 1396630"/>
                <a:gd name="connsiteX389" fmla="*/ 10894 w 958757"/>
                <a:gd name="connsiteY389" fmla="*/ 425034 h 1396630"/>
                <a:gd name="connsiteX390" fmla="*/ 12230 w 958757"/>
                <a:gd name="connsiteY390" fmla="*/ 419434 h 1396630"/>
                <a:gd name="connsiteX391" fmla="*/ 12936 w 958757"/>
                <a:gd name="connsiteY391" fmla="*/ 421206 h 1396630"/>
                <a:gd name="connsiteX392" fmla="*/ 13416 w 958757"/>
                <a:gd name="connsiteY392" fmla="*/ 422797 h 1396630"/>
                <a:gd name="connsiteX393" fmla="*/ 14047 w 958757"/>
                <a:gd name="connsiteY393" fmla="*/ 423187 h 1396630"/>
                <a:gd name="connsiteX394" fmla="*/ 14422 w 958757"/>
                <a:gd name="connsiteY394" fmla="*/ 422617 h 1396630"/>
                <a:gd name="connsiteX395" fmla="*/ 15413 w 958757"/>
                <a:gd name="connsiteY395" fmla="*/ 423142 h 1396630"/>
                <a:gd name="connsiteX396" fmla="*/ 15413 w 958757"/>
                <a:gd name="connsiteY396" fmla="*/ 423142 h 1396630"/>
                <a:gd name="connsiteX397" fmla="*/ 15323 w 958757"/>
                <a:gd name="connsiteY397" fmla="*/ 424178 h 1396630"/>
                <a:gd name="connsiteX398" fmla="*/ 16959 w 958757"/>
                <a:gd name="connsiteY398" fmla="*/ 424448 h 1396630"/>
                <a:gd name="connsiteX399" fmla="*/ 17199 w 958757"/>
                <a:gd name="connsiteY399" fmla="*/ 423367 h 1396630"/>
                <a:gd name="connsiteX400" fmla="*/ 17784 w 958757"/>
                <a:gd name="connsiteY400" fmla="*/ 422316 h 1396630"/>
                <a:gd name="connsiteX401" fmla="*/ 18205 w 958757"/>
                <a:gd name="connsiteY401" fmla="*/ 422241 h 1396630"/>
                <a:gd name="connsiteX402" fmla="*/ 18955 w 958757"/>
                <a:gd name="connsiteY402" fmla="*/ 421791 h 1396630"/>
                <a:gd name="connsiteX403" fmla="*/ 19241 w 958757"/>
                <a:gd name="connsiteY403" fmla="*/ 421296 h 1396630"/>
                <a:gd name="connsiteX404" fmla="*/ 17889 w 958757"/>
                <a:gd name="connsiteY404" fmla="*/ 425604 h 1396630"/>
                <a:gd name="connsiteX405" fmla="*/ 17469 w 958757"/>
                <a:gd name="connsiteY405" fmla="*/ 426054 h 1396630"/>
                <a:gd name="connsiteX406" fmla="*/ 16869 w 958757"/>
                <a:gd name="connsiteY406" fmla="*/ 430017 h 1396630"/>
                <a:gd name="connsiteX407" fmla="*/ 16388 w 958757"/>
                <a:gd name="connsiteY407" fmla="*/ 434010 h 1396630"/>
                <a:gd name="connsiteX408" fmla="*/ 16343 w 958757"/>
                <a:gd name="connsiteY408" fmla="*/ 437568 h 1396630"/>
                <a:gd name="connsiteX409" fmla="*/ 16403 w 958757"/>
                <a:gd name="connsiteY409" fmla="*/ 437628 h 1396630"/>
                <a:gd name="connsiteX410" fmla="*/ 17019 w 958757"/>
                <a:gd name="connsiteY410" fmla="*/ 439790 h 1396630"/>
                <a:gd name="connsiteX411" fmla="*/ 18175 w 958757"/>
                <a:gd name="connsiteY411" fmla="*/ 442252 h 1396630"/>
                <a:gd name="connsiteX412" fmla="*/ 18175 w 958757"/>
                <a:gd name="connsiteY412" fmla="*/ 442252 h 1396630"/>
                <a:gd name="connsiteX413" fmla="*/ 18175 w 958757"/>
                <a:gd name="connsiteY413" fmla="*/ 442252 h 1396630"/>
                <a:gd name="connsiteX414" fmla="*/ 18310 w 958757"/>
                <a:gd name="connsiteY414" fmla="*/ 443828 h 1396630"/>
                <a:gd name="connsiteX415" fmla="*/ 21012 w 958757"/>
                <a:gd name="connsiteY415" fmla="*/ 441516 h 1396630"/>
                <a:gd name="connsiteX416" fmla="*/ 22033 w 958757"/>
                <a:gd name="connsiteY416" fmla="*/ 441456 h 1396630"/>
                <a:gd name="connsiteX417" fmla="*/ 22678 w 958757"/>
                <a:gd name="connsiteY417" fmla="*/ 441922 h 1396630"/>
                <a:gd name="connsiteX418" fmla="*/ 26491 w 958757"/>
                <a:gd name="connsiteY418" fmla="*/ 432690 h 1396630"/>
                <a:gd name="connsiteX419" fmla="*/ 27167 w 958757"/>
                <a:gd name="connsiteY419" fmla="*/ 430528 h 1396630"/>
                <a:gd name="connsiteX420" fmla="*/ 27677 w 958757"/>
                <a:gd name="connsiteY420" fmla="*/ 428771 h 1396630"/>
                <a:gd name="connsiteX421" fmla="*/ 29569 w 958757"/>
                <a:gd name="connsiteY421" fmla="*/ 426580 h 1396630"/>
                <a:gd name="connsiteX422" fmla="*/ 29689 w 958757"/>
                <a:gd name="connsiteY422" fmla="*/ 426039 h 1396630"/>
                <a:gd name="connsiteX423" fmla="*/ 30980 w 958757"/>
                <a:gd name="connsiteY423" fmla="*/ 423638 h 1396630"/>
                <a:gd name="connsiteX424" fmla="*/ 32121 w 958757"/>
                <a:gd name="connsiteY424" fmla="*/ 419749 h 1396630"/>
                <a:gd name="connsiteX425" fmla="*/ 32421 w 958757"/>
                <a:gd name="connsiteY425" fmla="*/ 419014 h 1396630"/>
                <a:gd name="connsiteX426" fmla="*/ 32841 w 958757"/>
                <a:gd name="connsiteY426" fmla="*/ 418218 h 1396630"/>
                <a:gd name="connsiteX427" fmla="*/ 33096 w 958757"/>
                <a:gd name="connsiteY427" fmla="*/ 418023 h 1396630"/>
                <a:gd name="connsiteX428" fmla="*/ 34733 w 958757"/>
                <a:gd name="connsiteY428" fmla="*/ 415591 h 1396630"/>
                <a:gd name="connsiteX429" fmla="*/ 35018 w 958757"/>
                <a:gd name="connsiteY429" fmla="*/ 415786 h 1396630"/>
                <a:gd name="connsiteX430" fmla="*/ 39972 w 958757"/>
                <a:gd name="connsiteY430" fmla="*/ 411208 h 1396630"/>
                <a:gd name="connsiteX431" fmla="*/ 42914 w 958757"/>
                <a:gd name="connsiteY431" fmla="*/ 409076 h 1396630"/>
                <a:gd name="connsiteX432" fmla="*/ 45286 w 958757"/>
                <a:gd name="connsiteY432" fmla="*/ 406554 h 1396630"/>
                <a:gd name="connsiteX433" fmla="*/ 44190 w 958757"/>
                <a:gd name="connsiteY433" fmla="*/ 408716 h 1396630"/>
                <a:gd name="connsiteX434" fmla="*/ 43334 w 958757"/>
                <a:gd name="connsiteY434" fmla="*/ 411628 h 1396630"/>
                <a:gd name="connsiteX435" fmla="*/ 41593 w 958757"/>
                <a:gd name="connsiteY435" fmla="*/ 414931 h 1396630"/>
                <a:gd name="connsiteX436" fmla="*/ 39101 w 958757"/>
                <a:gd name="connsiteY436" fmla="*/ 421581 h 1396630"/>
                <a:gd name="connsiteX437" fmla="*/ 38560 w 958757"/>
                <a:gd name="connsiteY437" fmla="*/ 422602 h 1396630"/>
                <a:gd name="connsiteX438" fmla="*/ 37795 w 958757"/>
                <a:gd name="connsiteY438" fmla="*/ 421776 h 1396630"/>
                <a:gd name="connsiteX439" fmla="*/ 37525 w 958757"/>
                <a:gd name="connsiteY439" fmla="*/ 423322 h 1396630"/>
                <a:gd name="connsiteX440" fmla="*/ 37134 w 958757"/>
                <a:gd name="connsiteY440" fmla="*/ 423773 h 1396630"/>
                <a:gd name="connsiteX441" fmla="*/ 34432 w 958757"/>
                <a:gd name="connsiteY441" fmla="*/ 430543 h 1396630"/>
                <a:gd name="connsiteX442" fmla="*/ 32136 w 958757"/>
                <a:gd name="connsiteY442" fmla="*/ 438184 h 1396630"/>
                <a:gd name="connsiteX443" fmla="*/ 27002 w 958757"/>
                <a:gd name="connsiteY443" fmla="*/ 450283 h 1396630"/>
                <a:gd name="connsiteX444" fmla="*/ 25876 w 958757"/>
                <a:gd name="connsiteY444" fmla="*/ 453616 h 1396630"/>
                <a:gd name="connsiteX445" fmla="*/ 27272 w 958757"/>
                <a:gd name="connsiteY445" fmla="*/ 454381 h 1396630"/>
                <a:gd name="connsiteX446" fmla="*/ 31055 w 958757"/>
                <a:gd name="connsiteY446" fmla="*/ 450208 h 1396630"/>
                <a:gd name="connsiteX447" fmla="*/ 34958 w 958757"/>
                <a:gd name="connsiteY447" fmla="*/ 443723 h 1396630"/>
                <a:gd name="connsiteX448" fmla="*/ 36924 w 958757"/>
                <a:gd name="connsiteY448" fmla="*/ 444324 h 1396630"/>
                <a:gd name="connsiteX449" fmla="*/ 38170 w 958757"/>
                <a:gd name="connsiteY449" fmla="*/ 444564 h 1396630"/>
                <a:gd name="connsiteX450" fmla="*/ 42013 w 958757"/>
                <a:gd name="connsiteY450" fmla="*/ 436653 h 1396630"/>
                <a:gd name="connsiteX451" fmla="*/ 40587 w 958757"/>
                <a:gd name="connsiteY451" fmla="*/ 449022 h 1396630"/>
                <a:gd name="connsiteX452" fmla="*/ 40827 w 958757"/>
                <a:gd name="connsiteY452" fmla="*/ 449232 h 1396630"/>
                <a:gd name="connsiteX453" fmla="*/ 40782 w 958757"/>
                <a:gd name="connsiteY453" fmla="*/ 450253 h 1396630"/>
                <a:gd name="connsiteX454" fmla="*/ 40497 w 958757"/>
                <a:gd name="connsiteY454" fmla="*/ 451199 h 1396630"/>
                <a:gd name="connsiteX455" fmla="*/ 40212 w 958757"/>
                <a:gd name="connsiteY455" fmla="*/ 455537 h 1396630"/>
                <a:gd name="connsiteX456" fmla="*/ 40317 w 958757"/>
                <a:gd name="connsiteY456" fmla="*/ 459365 h 1396630"/>
                <a:gd name="connsiteX457" fmla="*/ 40287 w 958757"/>
                <a:gd name="connsiteY457" fmla="*/ 460476 h 1396630"/>
                <a:gd name="connsiteX458" fmla="*/ 40017 w 958757"/>
                <a:gd name="connsiteY458" fmla="*/ 463193 h 1396630"/>
                <a:gd name="connsiteX459" fmla="*/ 39386 w 958757"/>
                <a:gd name="connsiteY459" fmla="*/ 466871 h 1396630"/>
                <a:gd name="connsiteX460" fmla="*/ 39056 w 958757"/>
                <a:gd name="connsiteY460" fmla="*/ 467066 h 1396630"/>
                <a:gd name="connsiteX461" fmla="*/ 38666 w 958757"/>
                <a:gd name="connsiteY461" fmla="*/ 471449 h 1396630"/>
                <a:gd name="connsiteX462" fmla="*/ 38666 w 958757"/>
                <a:gd name="connsiteY462" fmla="*/ 471510 h 1396630"/>
                <a:gd name="connsiteX463" fmla="*/ 38636 w 958757"/>
                <a:gd name="connsiteY463" fmla="*/ 472155 h 1396630"/>
                <a:gd name="connsiteX464" fmla="*/ 38606 w 958757"/>
                <a:gd name="connsiteY464" fmla="*/ 474602 h 1396630"/>
                <a:gd name="connsiteX465" fmla="*/ 38576 w 958757"/>
                <a:gd name="connsiteY465" fmla="*/ 474482 h 1396630"/>
                <a:gd name="connsiteX466" fmla="*/ 38095 w 958757"/>
                <a:gd name="connsiteY466" fmla="*/ 482273 h 1396630"/>
                <a:gd name="connsiteX467" fmla="*/ 37930 w 958757"/>
                <a:gd name="connsiteY467" fmla="*/ 487647 h 1396630"/>
                <a:gd name="connsiteX468" fmla="*/ 37855 w 958757"/>
                <a:gd name="connsiteY468" fmla="*/ 493036 h 1396630"/>
                <a:gd name="connsiteX469" fmla="*/ 38005 w 958757"/>
                <a:gd name="connsiteY469" fmla="*/ 503815 h 1396630"/>
                <a:gd name="connsiteX470" fmla="*/ 38005 w 958757"/>
                <a:gd name="connsiteY470" fmla="*/ 503815 h 1396630"/>
                <a:gd name="connsiteX471" fmla="*/ 37705 w 958757"/>
                <a:gd name="connsiteY471" fmla="*/ 505301 h 1396630"/>
                <a:gd name="connsiteX472" fmla="*/ 37555 w 958757"/>
                <a:gd name="connsiteY472" fmla="*/ 509879 h 1396630"/>
                <a:gd name="connsiteX473" fmla="*/ 37555 w 958757"/>
                <a:gd name="connsiteY473" fmla="*/ 514443 h 1396630"/>
                <a:gd name="connsiteX474" fmla="*/ 37405 w 958757"/>
                <a:gd name="connsiteY474" fmla="*/ 517070 h 1396630"/>
                <a:gd name="connsiteX475" fmla="*/ 37555 w 958757"/>
                <a:gd name="connsiteY475" fmla="*/ 524666 h 1396630"/>
                <a:gd name="connsiteX476" fmla="*/ 36834 w 958757"/>
                <a:gd name="connsiteY476" fmla="*/ 528899 h 1396630"/>
                <a:gd name="connsiteX477" fmla="*/ 36999 w 958757"/>
                <a:gd name="connsiteY477" fmla="*/ 533733 h 1396630"/>
                <a:gd name="connsiteX478" fmla="*/ 38470 w 958757"/>
                <a:gd name="connsiteY478" fmla="*/ 530655 h 1396630"/>
                <a:gd name="connsiteX479" fmla="*/ 38425 w 958757"/>
                <a:gd name="connsiteY479" fmla="*/ 529439 h 1396630"/>
                <a:gd name="connsiteX480" fmla="*/ 39281 w 958757"/>
                <a:gd name="connsiteY480" fmla="*/ 536300 h 1396630"/>
                <a:gd name="connsiteX481" fmla="*/ 39281 w 958757"/>
                <a:gd name="connsiteY481" fmla="*/ 536330 h 1396630"/>
                <a:gd name="connsiteX482" fmla="*/ 37510 w 958757"/>
                <a:gd name="connsiteY482" fmla="*/ 537891 h 1396630"/>
                <a:gd name="connsiteX483" fmla="*/ 37750 w 958757"/>
                <a:gd name="connsiteY483" fmla="*/ 540323 h 1396630"/>
                <a:gd name="connsiteX484" fmla="*/ 40917 w 958757"/>
                <a:gd name="connsiteY484" fmla="*/ 538867 h 1396630"/>
                <a:gd name="connsiteX485" fmla="*/ 41968 w 958757"/>
                <a:gd name="connsiteY485" fmla="*/ 544781 h 1396630"/>
                <a:gd name="connsiteX486" fmla="*/ 41548 w 958757"/>
                <a:gd name="connsiteY486" fmla="*/ 547543 h 1396630"/>
                <a:gd name="connsiteX487" fmla="*/ 39686 w 958757"/>
                <a:gd name="connsiteY487" fmla="*/ 553323 h 1396630"/>
                <a:gd name="connsiteX488" fmla="*/ 39912 w 958757"/>
                <a:gd name="connsiteY488" fmla="*/ 554509 h 1396630"/>
                <a:gd name="connsiteX489" fmla="*/ 40092 w 958757"/>
                <a:gd name="connsiteY489" fmla="*/ 558427 h 1396630"/>
                <a:gd name="connsiteX490" fmla="*/ 41278 w 958757"/>
                <a:gd name="connsiteY490" fmla="*/ 562795 h 1396630"/>
                <a:gd name="connsiteX491" fmla="*/ 41007 w 958757"/>
                <a:gd name="connsiteY491" fmla="*/ 557301 h 1396630"/>
                <a:gd name="connsiteX492" fmla="*/ 41323 w 958757"/>
                <a:gd name="connsiteY492" fmla="*/ 556160 h 1396630"/>
                <a:gd name="connsiteX493" fmla="*/ 41593 w 958757"/>
                <a:gd name="connsiteY493" fmla="*/ 553923 h 1396630"/>
                <a:gd name="connsiteX494" fmla="*/ 42013 w 958757"/>
                <a:gd name="connsiteY494" fmla="*/ 553113 h 1396630"/>
                <a:gd name="connsiteX495" fmla="*/ 42629 w 958757"/>
                <a:gd name="connsiteY495" fmla="*/ 554614 h 1396630"/>
                <a:gd name="connsiteX496" fmla="*/ 42569 w 958757"/>
                <a:gd name="connsiteY496" fmla="*/ 555109 h 1396630"/>
                <a:gd name="connsiteX497" fmla="*/ 42749 w 958757"/>
                <a:gd name="connsiteY497" fmla="*/ 561789 h 1396630"/>
                <a:gd name="connsiteX498" fmla="*/ 43559 w 958757"/>
                <a:gd name="connsiteY498" fmla="*/ 567119 h 1396630"/>
                <a:gd name="connsiteX499" fmla="*/ 44415 w 958757"/>
                <a:gd name="connsiteY499" fmla="*/ 568154 h 1396630"/>
                <a:gd name="connsiteX500" fmla="*/ 44505 w 958757"/>
                <a:gd name="connsiteY500" fmla="*/ 560408 h 1396630"/>
                <a:gd name="connsiteX501" fmla="*/ 43304 w 958757"/>
                <a:gd name="connsiteY501" fmla="*/ 552888 h 1396630"/>
                <a:gd name="connsiteX502" fmla="*/ 43304 w 958757"/>
                <a:gd name="connsiteY502" fmla="*/ 552888 h 1396630"/>
                <a:gd name="connsiteX503" fmla="*/ 43064 w 958757"/>
                <a:gd name="connsiteY503" fmla="*/ 551161 h 1396630"/>
                <a:gd name="connsiteX504" fmla="*/ 43064 w 958757"/>
                <a:gd name="connsiteY504" fmla="*/ 551161 h 1396630"/>
                <a:gd name="connsiteX505" fmla="*/ 43244 w 958757"/>
                <a:gd name="connsiteY505" fmla="*/ 549210 h 1396630"/>
                <a:gd name="connsiteX506" fmla="*/ 43094 w 958757"/>
                <a:gd name="connsiteY506" fmla="*/ 547814 h 1396630"/>
                <a:gd name="connsiteX507" fmla="*/ 43424 w 958757"/>
                <a:gd name="connsiteY507" fmla="*/ 547633 h 1396630"/>
                <a:gd name="connsiteX508" fmla="*/ 43424 w 958757"/>
                <a:gd name="connsiteY508" fmla="*/ 547513 h 1396630"/>
                <a:gd name="connsiteX509" fmla="*/ 44040 w 958757"/>
                <a:gd name="connsiteY509" fmla="*/ 548099 h 1396630"/>
                <a:gd name="connsiteX510" fmla="*/ 44370 w 958757"/>
                <a:gd name="connsiteY510" fmla="*/ 548759 h 1396630"/>
                <a:gd name="connsiteX511" fmla="*/ 45301 w 958757"/>
                <a:gd name="connsiteY511" fmla="*/ 554073 h 1396630"/>
                <a:gd name="connsiteX512" fmla="*/ 45571 w 958757"/>
                <a:gd name="connsiteY512" fmla="*/ 549870 h 1396630"/>
                <a:gd name="connsiteX513" fmla="*/ 45496 w 958757"/>
                <a:gd name="connsiteY513" fmla="*/ 548564 h 1396630"/>
                <a:gd name="connsiteX514" fmla="*/ 45391 w 958757"/>
                <a:gd name="connsiteY514" fmla="*/ 544811 h 1396630"/>
                <a:gd name="connsiteX515" fmla="*/ 45676 w 958757"/>
                <a:gd name="connsiteY515" fmla="*/ 535774 h 1396630"/>
                <a:gd name="connsiteX516" fmla="*/ 44940 w 958757"/>
                <a:gd name="connsiteY516" fmla="*/ 528268 h 1396630"/>
                <a:gd name="connsiteX517" fmla="*/ 44595 w 958757"/>
                <a:gd name="connsiteY517" fmla="*/ 530911 h 1396630"/>
                <a:gd name="connsiteX518" fmla="*/ 44415 w 958757"/>
                <a:gd name="connsiteY518" fmla="*/ 539482 h 1396630"/>
                <a:gd name="connsiteX519" fmla="*/ 44010 w 958757"/>
                <a:gd name="connsiteY519" fmla="*/ 539662 h 1396630"/>
                <a:gd name="connsiteX520" fmla="*/ 43965 w 958757"/>
                <a:gd name="connsiteY520" fmla="*/ 540578 h 1396630"/>
                <a:gd name="connsiteX521" fmla="*/ 43424 w 958757"/>
                <a:gd name="connsiteY521" fmla="*/ 542184 h 1396630"/>
                <a:gd name="connsiteX522" fmla="*/ 43349 w 958757"/>
                <a:gd name="connsiteY522" fmla="*/ 541344 h 1396630"/>
                <a:gd name="connsiteX523" fmla="*/ 43845 w 958757"/>
                <a:gd name="connsiteY523" fmla="*/ 528043 h 1396630"/>
                <a:gd name="connsiteX524" fmla="*/ 44400 w 958757"/>
                <a:gd name="connsiteY524" fmla="*/ 526197 h 1396630"/>
                <a:gd name="connsiteX525" fmla="*/ 44745 w 958757"/>
                <a:gd name="connsiteY525" fmla="*/ 521843 h 1396630"/>
                <a:gd name="connsiteX526" fmla="*/ 45916 w 958757"/>
                <a:gd name="connsiteY526" fmla="*/ 515584 h 1396630"/>
                <a:gd name="connsiteX527" fmla="*/ 46772 w 958757"/>
                <a:gd name="connsiteY527" fmla="*/ 514022 h 1396630"/>
                <a:gd name="connsiteX528" fmla="*/ 47417 w 958757"/>
                <a:gd name="connsiteY528" fmla="*/ 509054 h 1396630"/>
                <a:gd name="connsiteX529" fmla="*/ 47552 w 958757"/>
                <a:gd name="connsiteY529" fmla="*/ 508919 h 1396630"/>
                <a:gd name="connsiteX530" fmla="*/ 47432 w 958757"/>
                <a:gd name="connsiteY530" fmla="*/ 501428 h 1396630"/>
                <a:gd name="connsiteX531" fmla="*/ 47402 w 958757"/>
                <a:gd name="connsiteY531" fmla="*/ 498035 h 1396630"/>
                <a:gd name="connsiteX532" fmla="*/ 47582 w 958757"/>
                <a:gd name="connsiteY532" fmla="*/ 497104 h 1396630"/>
                <a:gd name="connsiteX533" fmla="*/ 47973 w 958757"/>
                <a:gd name="connsiteY533" fmla="*/ 493351 h 1396630"/>
                <a:gd name="connsiteX534" fmla="*/ 47883 w 958757"/>
                <a:gd name="connsiteY534" fmla="*/ 491685 h 1396630"/>
                <a:gd name="connsiteX535" fmla="*/ 47853 w 958757"/>
                <a:gd name="connsiteY535" fmla="*/ 490905 h 1396630"/>
                <a:gd name="connsiteX536" fmla="*/ 48288 w 958757"/>
                <a:gd name="connsiteY536" fmla="*/ 484239 h 1396630"/>
                <a:gd name="connsiteX537" fmla="*/ 48558 w 958757"/>
                <a:gd name="connsiteY537" fmla="*/ 483444 h 1396630"/>
                <a:gd name="connsiteX538" fmla="*/ 48753 w 958757"/>
                <a:gd name="connsiteY538" fmla="*/ 482723 h 1396630"/>
                <a:gd name="connsiteX539" fmla="*/ 48949 w 958757"/>
                <a:gd name="connsiteY539" fmla="*/ 491295 h 1396630"/>
                <a:gd name="connsiteX540" fmla="*/ 49084 w 958757"/>
                <a:gd name="connsiteY540" fmla="*/ 501488 h 1396630"/>
                <a:gd name="connsiteX541" fmla="*/ 49429 w 958757"/>
                <a:gd name="connsiteY541" fmla="*/ 505721 h 1396630"/>
                <a:gd name="connsiteX542" fmla="*/ 49579 w 958757"/>
                <a:gd name="connsiteY542" fmla="*/ 506126 h 1396630"/>
                <a:gd name="connsiteX543" fmla="*/ 49489 w 958757"/>
                <a:gd name="connsiteY543" fmla="*/ 506457 h 1396630"/>
                <a:gd name="connsiteX544" fmla="*/ 49234 w 958757"/>
                <a:gd name="connsiteY544" fmla="*/ 509429 h 1396630"/>
                <a:gd name="connsiteX545" fmla="*/ 49159 w 958757"/>
                <a:gd name="connsiteY545" fmla="*/ 512476 h 1396630"/>
                <a:gd name="connsiteX546" fmla="*/ 49084 w 958757"/>
                <a:gd name="connsiteY546" fmla="*/ 516559 h 1396630"/>
                <a:gd name="connsiteX547" fmla="*/ 48513 w 958757"/>
                <a:gd name="connsiteY547" fmla="*/ 520147 h 1396630"/>
                <a:gd name="connsiteX548" fmla="*/ 48513 w 958757"/>
                <a:gd name="connsiteY548" fmla="*/ 520207 h 1396630"/>
                <a:gd name="connsiteX549" fmla="*/ 48213 w 958757"/>
                <a:gd name="connsiteY549" fmla="*/ 520327 h 1396630"/>
                <a:gd name="connsiteX550" fmla="*/ 48333 w 958757"/>
                <a:gd name="connsiteY550" fmla="*/ 527368 h 1396630"/>
                <a:gd name="connsiteX551" fmla="*/ 48543 w 958757"/>
                <a:gd name="connsiteY551" fmla="*/ 528779 h 1396630"/>
                <a:gd name="connsiteX552" fmla="*/ 48513 w 958757"/>
                <a:gd name="connsiteY552" fmla="*/ 530295 h 1396630"/>
                <a:gd name="connsiteX553" fmla="*/ 48949 w 958757"/>
                <a:gd name="connsiteY553" fmla="*/ 536825 h 1396630"/>
                <a:gd name="connsiteX554" fmla="*/ 49639 w 958757"/>
                <a:gd name="connsiteY554" fmla="*/ 542500 h 1396630"/>
                <a:gd name="connsiteX555" fmla="*/ 49819 w 958757"/>
                <a:gd name="connsiteY555" fmla="*/ 543010 h 1396630"/>
                <a:gd name="connsiteX556" fmla="*/ 49624 w 958757"/>
                <a:gd name="connsiteY556" fmla="*/ 547648 h 1396630"/>
                <a:gd name="connsiteX557" fmla="*/ 50795 w 958757"/>
                <a:gd name="connsiteY557" fmla="*/ 557391 h 1396630"/>
                <a:gd name="connsiteX558" fmla="*/ 52071 w 958757"/>
                <a:gd name="connsiteY558" fmla="*/ 565407 h 1396630"/>
                <a:gd name="connsiteX559" fmla="*/ 52822 w 958757"/>
                <a:gd name="connsiteY559" fmla="*/ 569400 h 1396630"/>
                <a:gd name="connsiteX560" fmla="*/ 53542 w 958757"/>
                <a:gd name="connsiteY560" fmla="*/ 573393 h 1396630"/>
                <a:gd name="connsiteX561" fmla="*/ 54203 w 958757"/>
                <a:gd name="connsiteY561" fmla="*/ 576381 h 1396630"/>
                <a:gd name="connsiteX562" fmla="*/ 54473 w 958757"/>
                <a:gd name="connsiteY562" fmla="*/ 577056 h 1396630"/>
                <a:gd name="connsiteX563" fmla="*/ 55689 w 958757"/>
                <a:gd name="connsiteY563" fmla="*/ 584142 h 1396630"/>
                <a:gd name="connsiteX564" fmla="*/ 55178 w 958757"/>
                <a:gd name="connsiteY564" fmla="*/ 578167 h 1396630"/>
                <a:gd name="connsiteX565" fmla="*/ 55689 w 958757"/>
                <a:gd name="connsiteY565" fmla="*/ 574009 h 1396630"/>
                <a:gd name="connsiteX566" fmla="*/ 54563 w 958757"/>
                <a:gd name="connsiteY566" fmla="*/ 569100 h 1396630"/>
                <a:gd name="connsiteX567" fmla="*/ 54398 w 958757"/>
                <a:gd name="connsiteY567" fmla="*/ 567704 h 1396630"/>
                <a:gd name="connsiteX568" fmla="*/ 53947 w 958757"/>
                <a:gd name="connsiteY568" fmla="*/ 565242 h 1396630"/>
                <a:gd name="connsiteX569" fmla="*/ 53557 w 958757"/>
                <a:gd name="connsiteY569" fmla="*/ 562780 h 1396630"/>
                <a:gd name="connsiteX570" fmla="*/ 52776 w 958757"/>
                <a:gd name="connsiteY570" fmla="*/ 557856 h 1396630"/>
                <a:gd name="connsiteX571" fmla="*/ 51531 w 958757"/>
                <a:gd name="connsiteY571" fmla="*/ 550591 h 1396630"/>
                <a:gd name="connsiteX572" fmla="*/ 51245 w 958757"/>
                <a:gd name="connsiteY572" fmla="*/ 550381 h 1396630"/>
                <a:gd name="connsiteX573" fmla="*/ 51215 w 958757"/>
                <a:gd name="connsiteY573" fmla="*/ 550230 h 1396630"/>
                <a:gd name="connsiteX574" fmla="*/ 50360 w 958757"/>
                <a:gd name="connsiteY574" fmla="*/ 543430 h 1396630"/>
                <a:gd name="connsiteX575" fmla="*/ 50555 w 958757"/>
                <a:gd name="connsiteY575" fmla="*/ 542755 h 1396630"/>
                <a:gd name="connsiteX576" fmla="*/ 50495 w 958757"/>
                <a:gd name="connsiteY576" fmla="*/ 539242 h 1396630"/>
                <a:gd name="connsiteX577" fmla="*/ 49699 w 958757"/>
                <a:gd name="connsiteY577" fmla="*/ 531601 h 1396630"/>
                <a:gd name="connsiteX578" fmla="*/ 49789 w 958757"/>
                <a:gd name="connsiteY578" fmla="*/ 522759 h 1396630"/>
                <a:gd name="connsiteX579" fmla="*/ 49624 w 958757"/>
                <a:gd name="connsiteY579" fmla="*/ 522159 h 1396630"/>
                <a:gd name="connsiteX580" fmla="*/ 49579 w 958757"/>
                <a:gd name="connsiteY580" fmla="*/ 519307 h 1396630"/>
                <a:gd name="connsiteX581" fmla="*/ 50044 w 958757"/>
                <a:gd name="connsiteY581" fmla="*/ 517580 h 1396630"/>
                <a:gd name="connsiteX582" fmla="*/ 50855 w 958757"/>
                <a:gd name="connsiteY582" fmla="*/ 518976 h 1396630"/>
                <a:gd name="connsiteX583" fmla="*/ 52281 w 958757"/>
                <a:gd name="connsiteY583" fmla="*/ 520177 h 1396630"/>
                <a:gd name="connsiteX584" fmla="*/ 51410 w 958757"/>
                <a:gd name="connsiteY584" fmla="*/ 516379 h 1396630"/>
                <a:gd name="connsiteX585" fmla="*/ 51410 w 958757"/>
                <a:gd name="connsiteY585" fmla="*/ 516379 h 1396630"/>
                <a:gd name="connsiteX586" fmla="*/ 50960 w 958757"/>
                <a:gd name="connsiteY586" fmla="*/ 512131 h 1396630"/>
                <a:gd name="connsiteX587" fmla="*/ 50825 w 958757"/>
                <a:gd name="connsiteY587" fmla="*/ 509999 h 1396630"/>
                <a:gd name="connsiteX588" fmla="*/ 50975 w 958757"/>
                <a:gd name="connsiteY588" fmla="*/ 507868 h 1396630"/>
                <a:gd name="connsiteX589" fmla="*/ 50975 w 958757"/>
                <a:gd name="connsiteY589" fmla="*/ 507868 h 1396630"/>
                <a:gd name="connsiteX590" fmla="*/ 51275 w 958757"/>
                <a:gd name="connsiteY590" fmla="*/ 507613 h 1396630"/>
                <a:gd name="connsiteX591" fmla="*/ 51440 w 958757"/>
                <a:gd name="connsiteY591" fmla="*/ 506712 h 1396630"/>
                <a:gd name="connsiteX592" fmla="*/ 52416 w 958757"/>
                <a:gd name="connsiteY592" fmla="*/ 509099 h 1396630"/>
                <a:gd name="connsiteX593" fmla="*/ 52596 w 958757"/>
                <a:gd name="connsiteY593" fmla="*/ 511125 h 1396630"/>
                <a:gd name="connsiteX594" fmla="*/ 53812 w 958757"/>
                <a:gd name="connsiteY594" fmla="*/ 512446 h 1396630"/>
                <a:gd name="connsiteX595" fmla="*/ 53317 w 958757"/>
                <a:gd name="connsiteY595" fmla="*/ 505271 h 1396630"/>
                <a:gd name="connsiteX596" fmla="*/ 53137 w 958757"/>
                <a:gd name="connsiteY596" fmla="*/ 496489 h 1396630"/>
                <a:gd name="connsiteX597" fmla="*/ 53137 w 958757"/>
                <a:gd name="connsiteY597" fmla="*/ 496489 h 1396630"/>
                <a:gd name="connsiteX598" fmla="*/ 53782 w 958757"/>
                <a:gd name="connsiteY598" fmla="*/ 491730 h 1396630"/>
                <a:gd name="connsiteX599" fmla="*/ 53782 w 958757"/>
                <a:gd name="connsiteY599" fmla="*/ 491730 h 1396630"/>
                <a:gd name="connsiteX600" fmla="*/ 53767 w 958757"/>
                <a:gd name="connsiteY600" fmla="*/ 491760 h 1396630"/>
                <a:gd name="connsiteX601" fmla="*/ 54308 w 958757"/>
                <a:gd name="connsiteY601" fmla="*/ 501293 h 1396630"/>
                <a:gd name="connsiteX602" fmla="*/ 54308 w 958757"/>
                <a:gd name="connsiteY602" fmla="*/ 501293 h 1396630"/>
                <a:gd name="connsiteX603" fmla="*/ 54308 w 958757"/>
                <a:gd name="connsiteY603" fmla="*/ 501293 h 1396630"/>
                <a:gd name="connsiteX604" fmla="*/ 54248 w 958757"/>
                <a:gd name="connsiteY604" fmla="*/ 501548 h 1396630"/>
                <a:gd name="connsiteX605" fmla="*/ 54563 w 958757"/>
                <a:gd name="connsiteY605" fmla="*/ 502313 h 1396630"/>
                <a:gd name="connsiteX606" fmla="*/ 54503 w 958757"/>
                <a:gd name="connsiteY606" fmla="*/ 502689 h 1396630"/>
                <a:gd name="connsiteX607" fmla="*/ 55343 w 958757"/>
                <a:gd name="connsiteY607" fmla="*/ 505091 h 1396630"/>
                <a:gd name="connsiteX608" fmla="*/ 55644 w 958757"/>
                <a:gd name="connsiteY608" fmla="*/ 505226 h 1396630"/>
                <a:gd name="connsiteX609" fmla="*/ 55974 w 958757"/>
                <a:gd name="connsiteY609" fmla="*/ 502704 h 1396630"/>
                <a:gd name="connsiteX610" fmla="*/ 55584 w 958757"/>
                <a:gd name="connsiteY610" fmla="*/ 500197 h 1396630"/>
                <a:gd name="connsiteX611" fmla="*/ 55584 w 958757"/>
                <a:gd name="connsiteY611" fmla="*/ 499581 h 1396630"/>
                <a:gd name="connsiteX612" fmla="*/ 55584 w 958757"/>
                <a:gd name="connsiteY612" fmla="*/ 499461 h 1396630"/>
                <a:gd name="connsiteX613" fmla="*/ 56815 w 958757"/>
                <a:gd name="connsiteY613" fmla="*/ 496639 h 1396630"/>
                <a:gd name="connsiteX614" fmla="*/ 56695 w 958757"/>
                <a:gd name="connsiteY614" fmla="*/ 499716 h 1396630"/>
                <a:gd name="connsiteX615" fmla="*/ 57085 w 958757"/>
                <a:gd name="connsiteY615" fmla="*/ 502884 h 1396630"/>
                <a:gd name="connsiteX616" fmla="*/ 57430 w 958757"/>
                <a:gd name="connsiteY616" fmla="*/ 505045 h 1396630"/>
                <a:gd name="connsiteX617" fmla="*/ 57460 w 958757"/>
                <a:gd name="connsiteY617" fmla="*/ 506231 h 1396630"/>
                <a:gd name="connsiteX618" fmla="*/ 57340 w 958757"/>
                <a:gd name="connsiteY618" fmla="*/ 508063 h 1396630"/>
                <a:gd name="connsiteX619" fmla="*/ 57340 w 958757"/>
                <a:gd name="connsiteY619" fmla="*/ 508768 h 1396630"/>
                <a:gd name="connsiteX620" fmla="*/ 57850 w 958757"/>
                <a:gd name="connsiteY620" fmla="*/ 511215 h 1396630"/>
                <a:gd name="connsiteX621" fmla="*/ 58586 w 958757"/>
                <a:gd name="connsiteY621" fmla="*/ 512581 h 1396630"/>
                <a:gd name="connsiteX622" fmla="*/ 60973 w 958757"/>
                <a:gd name="connsiteY622" fmla="*/ 523270 h 1396630"/>
                <a:gd name="connsiteX623" fmla="*/ 63810 w 958757"/>
                <a:gd name="connsiteY623" fmla="*/ 530490 h 1396630"/>
                <a:gd name="connsiteX624" fmla="*/ 64771 w 958757"/>
                <a:gd name="connsiteY624" fmla="*/ 532772 h 1396630"/>
                <a:gd name="connsiteX625" fmla="*/ 65702 w 958757"/>
                <a:gd name="connsiteY625" fmla="*/ 535129 h 1396630"/>
                <a:gd name="connsiteX626" fmla="*/ 66092 w 958757"/>
                <a:gd name="connsiteY626" fmla="*/ 538702 h 1396630"/>
                <a:gd name="connsiteX627" fmla="*/ 67923 w 958757"/>
                <a:gd name="connsiteY627" fmla="*/ 543490 h 1396630"/>
                <a:gd name="connsiteX628" fmla="*/ 68899 w 958757"/>
                <a:gd name="connsiteY628" fmla="*/ 543055 h 1396630"/>
                <a:gd name="connsiteX629" fmla="*/ 68899 w 958757"/>
                <a:gd name="connsiteY629" fmla="*/ 543055 h 1396630"/>
                <a:gd name="connsiteX630" fmla="*/ 68899 w 958757"/>
                <a:gd name="connsiteY630" fmla="*/ 543055 h 1396630"/>
                <a:gd name="connsiteX631" fmla="*/ 69950 w 958757"/>
                <a:gd name="connsiteY631" fmla="*/ 543145 h 1396630"/>
                <a:gd name="connsiteX632" fmla="*/ 69950 w 958757"/>
                <a:gd name="connsiteY632" fmla="*/ 543145 h 1396630"/>
                <a:gd name="connsiteX633" fmla="*/ 70115 w 958757"/>
                <a:gd name="connsiteY633" fmla="*/ 544106 h 1396630"/>
                <a:gd name="connsiteX634" fmla="*/ 70896 w 958757"/>
                <a:gd name="connsiteY634" fmla="*/ 545187 h 1396630"/>
                <a:gd name="connsiteX635" fmla="*/ 72006 w 958757"/>
                <a:gd name="connsiteY635" fmla="*/ 547393 h 1396630"/>
                <a:gd name="connsiteX636" fmla="*/ 72051 w 958757"/>
                <a:gd name="connsiteY636" fmla="*/ 547393 h 1396630"/>
                <a:gd name="connsiteX637" fmla="*/ 74453 w 958757"/>
                <a:gd name="connsiteY637" fmla="*/ 553188 h 1396630"/>
                <a:gd name="connsiteX638" fmla="*/ 74453 w 958757"/>
                <a:gd name="connsiteY638" fmla="*/ 553233 h 1396630"/>
                <a:gd name="connsiteX639" fmla="*/ 73913 w 958757"/>
                <a:gd name="connsiteY639" fmla="*/ 549480 h 1396630"/>
                <a:gd name="connsiteX640" fmla="*/ 73838 w 958757"/>
                <a:gd name="connsiteY640" fmla="*/ 546673 h 1396630"/>
                <a:gd name="connsiteX641" fmla="*/ 74183 w 958757"/>
                <a:gd name="connsiteY641" fmla="*/ 547754 h 1396630"/>
                <a:gd name="connsiteX642" fmla="*/ 75249 w 958757"/>
                <a:gd name="connsiteY642" fmla="*/ 550681 h 1396630"/>
                <a:gd name="connsiteX643" fmla="*/ 75549 w 958757"/>
                <a:gd name="connsiteY643" fmla="*/ 551807 h 1396630"/>
                <a:gd name="connsiteX644" fmla="*/ 77320 w 958757"/>
                <a:gd name="connsiteY644" fmla="*/ 558217 h 1396630"/>
                <a:gd name="connsiteX645" fmla="*/ 77396 w 958757"/>
                <a:gd name="connsiteY645" fmla="*/ 558487 h 1396630"/>
                <a:gd name="connsiteX646" fmla="*/ 78206 w 958757"/>
                <a:gd name="connsiteY646" fmla="*/ 561039 h 1396630"/>
                <a:gd name="connsiteX647" fmla="*/ 78867 w 958757"/>
                <a:gd name="connsiteY647" fmla="*/ 562690 h 1396630"/>
                <a:gd name="connsiteX648" fmla="*/ 79272 w 958757"/>
                <a:gd name="connsiteY648" fmla="*/ 563696 h 1396630"/>
                <a:gd name="connsiteX649" fmla="*/ 80908 w 958757"/>
                <a:gd name="connsiteY649" fmla="*/ 570121 h 1396630"/>
                <a:gd name="connsiteX650" fmla="*/ 80908 w 958757"/>
                <a:gd name="connsiteY650" fmla="*/ 570121 h 1396630"/>
                <a:gd name="connsiteX651" fmla="*/ 81974 w 958757"/>
                <a:gd name="connsiteY651" fmla="*/ 572283 h 1396630"/>
                <a:gd name="connsiteX652" fmla="*/ 81929 w 958757"/>
                <a:gd name="connsiteY652" fmla="*/ 572403 h 1396630"/>
                <a:gd name="connsiteX653" fmla="*/ 83130 w 958757"/>
                <a:gd name="connsiteY653" fmla="*/ 579128 h 1396630"/>
                <a:gd name="connsiteX654" fmla="*/ 83130 w 958757"/>
                <a:gd name="connsiteY654" fmla="*/ 579398 h 1396630"/>
                <a:gd name="connsiteX655" fmla="*/ 85082 w 958757"/>
                <a:gd name="connsiteY655" fmla="*/ 578647 h 1396630"/>
                <a:gd name="connsiteX656" fmla="*/ 85727 w 958757"/>
                <a:gd name="connsiteY656" fmla="*/ 578497 h 1396630"/>
                <a:gd name="connsiteX657" fmla="*/ 86042 w 958757"/>
                <a:gd name="connsiteY657" fmla="*/ 578467 h 1396630"/>
                <a:gd name="connsiteX658" fmla="*/ 87378 w 958757"/>
                <a:gd name="connsiteY658" fmla="*/ 573468 h 1396630"/>
                <a:gd name="connsiteX659" fmla="*/ 88789 w 958757"/>
                <a:gd name="connsiteY659" fmla="*/ 568410 h 1396630"/>
                <a:gd name="connsiteX660" fmla="*/ 89720 w 958757"/>
                <a:gd name="connsiteY660" fmla="*/ 562600 h 1396630"/>
                <a:gd name="connsiteX661" fmla="*/ 90411 w 958757"/>
                <a:gd name="connsiteY661" fmla="*/ 559222 h 1396630"/>
                <a:gd name="connsiteX662" fmla="*/ 91296 w 958757"/>
                <a:gd name="connsiteY662" fmla="*/ 551837 h 1396630"/>
                <a:gd name="connsiteX663" fmla="*/ 92257 w 958757"/>
                <a:gd name="connsiteY663" fmla="*/ 552903 h 1396630"/>
                <a:gd name="connsiteX664" fmla="*/ 93803 w 958757"/>
                <a:gd name="connsiteY664" fmla="*/ 552978 h 1396630"/>
                <a:gd name="connsiteX665" fmla="*/ 95590 w 958757"/>
                <a:gd name="connsiteY665" fmla="*/ 543730 h 1396630"/>
                <a:gd name="connsiteX666" fmla="*/ 96115 w 958757"/>
                <a:gd name="connsiteY666" fmla="*/ 541734 h 1396630"/>
                <a:gd name="connsiteX667" fmla="*/ 95980 w 958757"/>
                <a:gd name="connsiteY667" fmla="*/ 538747 h 1396630"/>
                <a:gd name="connsiteX668" fmla="*/ 97481 w 958757"/>
                <a:gd name="connsiteY668" fmla="*/ 532907 h 1396630"/>
                <a:gd name="connsiteX669" fmla="*/ 99898 w 958757"/>
                <a:gd name="connsiteY669" fmla="*/ 526347 h 1396630"/>
                <a:gd name="connsiteX670" fmla="*/ 100769 w 958757"/>
                <a:gd name="connsiteY670" fmla="*/ 524035 h 1396630"/>
                <a:gd name="connsiteX671" fmla="*/ 100168 w 958757"/>
                <a:gd name="connsiteY671" fmla="*/ 519652 h 1396630"/>
                <a:gd name="connsiteX672" fmla="*/ 100453 w 958757"/>
                <a:gd name="connsiteY672" fmla="*/ 519382 h 1396630"/>
                <a:gd name="connsiteX673" fmla="*/ 101084 w 958757"/>
                <a:gd name="connsiteY673" fmla="*/ 518631 h 1396630"/>
                <a:gd name="connsiteX674" fmla="*/ 101084 w 958757"/>
                <a:gd name="connsiteY674" fmla="*/ 518631 h 1396630"/>
                <a:gd name="connsiteX675" fmla="*/ 101084 w 958757"/>
                <a:gd name="connsiteY675" fmla="*/ 518631 h 1396630"/>
                <a:gd name="connsiteX676" fmla="*/ 103951 w 958757"/>
                <a:gd name="connsiteY676" fmla="*/ 520537 h 1396630"/>
                <a:gd name="connsiteX677" fmla="*/ 104251 w 958757"/>
                <a:gd name="connsiteY677" fmla="*/ 519412 h 1396630"/>
                <a:gd name="connsiteX678" fmla="*/ 104176 w 958757"/>
                <a:gd name="connsiteY678" fmla="*/ 518076 h 1396630"/>
                <a:gd name="connsiteX679" fmla="*/ 104957 w 958757"/>
                <a:gd name="connsiteY679" fmla="*/ 514833 h 1396630"/>
                <a:gd name="connsiteX680" fmla="*/ 105843 w 958757"/>
                <a:gd name="connsiteY680" fmla="*/ 511591 h 1396630"/>
                <a:gd name="connsiteX681" fmla="*/ 106083 w 958757"/>
                <a:gd name="connsiteY681" fmla="*/ 509534 h 1396630"/>
                <a:gd name="connsiteX682" fmla="*/ 106128 w 958757"/>
                <a:gd name="connsiteY682" fmla="*/ 509609 h 1396630"/>
                <a:gd name="connsiteX683" fmla="*/ 107104 w 958757"/>
                <a:gd name="connsiteY683" fmla="*/ 505361 h 1396630"/>
                <a:gd name="connsiteX684" fmla="*/ 107104 w 958757"/>
                <a:gd name="connsiteY684" fmla="*/ 504850 h 1396630"/>
                <a:gd name="connsiteX685" fmla="*/ 107104 w 958757"/>
                <a:gd name="connsiteY685" fmla="*/ 504340 h 1396630"/>
                <a:gd name="connsiteX686" fmla="*/ 107104 w 958757"/>
                <a:gd name="connsiteY686" fmla="*/ 504340 h 1396630"/>
                <a:gd name="connsiteX687" fmla="*/ 107434 w 958757"/>
                <a:gd name="connsiteY687" fmla="*/ 503229 h 1396630"/>
                <a:gd name="connsiteX688" fmla="*/ 107434 w 958757"/>
                <a:gd name="connsiteY688" fmla="*/ 502824 h 1396630"/>
                <a:gd name="connsiteX689" fmla="*/ 109821 w 958757"/>
                <a:gd name="connsiteY689" fmla="*/ 498966 h 1396630"/>
                <a:gd name="connsiteX690" fmla="*/ 110121 w 958757"/>
                <a:gd name="connsiteY690" fmla="*/ 498846 h 1396630"/>
                <a:gd name="connsiteX691" fmla="*/ 110871 w 958757"/>
                <a:gd name="connsiteY691" fmla="*/ 496714 h 1396630"/>
                <a:gd name="connsiteX692" fmla="*/ 110796 w 958757"/>
                <a:gd name="connsiteY692" fmla="*/ 496549 h 1396630"/>
                <a:gd name="connsiteX693" fmla="*/ 113438 w 958757"/>
                <a:gd name="connsiteY693" fmla="*/ 495498 h 1396630"/>
                <a:gd name="connsiteX694" fmla="*/ 113574 w 958757"/>
                <a:gd name="connsiteY694" fmla="*/ 490409 h 1396630"/>
                <a:gd name="connsiteX695" fmla="*/ 113574 w 958757"/>
                <a:gd name="connsiteY695" fmla="*/ 490409 h 1396630"/>
                <a:gd name="connsiteX696" fmla="*/ 114024 w 958757"/>
                <a:gd name="connsiteY696" fmla="*/ 489629 h 1396630"/>
                <a:gd name="connsiteX697" fmla="*/ 114654 w 958757"/>
                <a:gd name="connsiteY697" fmla="*/ 489343 h 1396630"/>
                <a:gd name="connsiteX698" fmla="*/ 114790 w 958757"/>
                <a:gd name="connsiteY698" fmla="*/ 489373 h 1396630"/>
                <a:gd name="connsiteX699" fmla="*/ 115315 w 958757"/>
                <a:gd name="connsiteY699" fmla="*/ 490409 h 1396630"/>
                <a:gd name="connsiteX700" fmla="*/ 116921 w 958757"/>
                <a:gd name="connsiteY700" fmla="*/ 493472 h 1396630"/>
                <a:gd name="connsiteX701" fmla="*/ 117597 w 958757"/>
                <a:gd name="connsiteY701" fmla="*/ 492436 h 1396630"/>
                <a:gd name="connsiteX702" fmla="*/ 119999 w 958757"/>
                <a:gd name="connsiteY702" fmla="*/ 485410 h 1396630"/>
                <a:gd name="connsiteX703" fmla="*/ 120779 w 958757"/>
                <a:gd name="connsiteY703" fmla="*/ 483369 h 1396630"/>
                <a:gd name="connsiteX704" fmla="*/ 120779 w 958757"/>
                <a:gd name="connsiteY704" fmla="*/ 483369 h 1396630"/>
                <a:gd name="connsiteX705" fmla="*/ 125838 w 958757"/>
                <a:gd name="connsiteY705" fmla="*/ 475548 h 1396630"/>
                <a:gd name="connsiteX706" fmla="*/ 126904 w 958757"/>
                <a:gd name="connsiteY706" fmla="*/ 472530 h 1396630"/>
                <a:gd name="connsiteX707" fmla="*/ 127024 w 958757"/>
                <a:gd name="connsiteY707" fmla="*/ 471510 h 1396630"/>
                <a:gd name="connsiteX708" fmla="*/ 126769 w 958757"/>
                <a:gd name="connsiteY708" fmla="*/ 471329 h 1396630"/>
                <a:gd name="connsiteX709" fmla="*/ 125433 w 958757"/>
                <a:gd name="connsiteY709" fmla="*/ 471194 h 1396630"/>
                <a:gd name="connsiteX710" fmla="*/ 124757 w 958757"/>
                <a:gd name="connsiteY710" fmla="*/ 471344 h 1396630"/>
                <a:gd name="connsiteX711" fmla="*/ 124712 w 958757"/>
                <a:gd name="connsiteY711" fmla="*/ 471209 h 1396630"/>
                <a:gd name="connsiteX712" fmla="*/ 124712 w 958757"/>
                <a:gd name="connsiteY712" fmla="*/ 471179 h 1396630"/>
                <a:gd name="connsiteX713" fmla="*/ 125057 w 958757"/>
                <a:gd name="connsiteY713" fmla="*/ 468597 h 1396630"/>
                <a:gd name="connsiteX714" fmla="*/ 125508 w 958757"/>
                <a:gd name="connsiteY714" fmla="*/ 468087 h 1396630"/>
                <a:gd name="connsiteX715" fmla="*/ 126439 w 958757"/>
                <a:gd name="connsiteY715" fmla="*/ 467321 h 1396630"/>
                <a:gd name="connsiteX716" fmla="*/ 127219 w 958757"/>
                <a:gd name="connsiteY716" fmla="*/ 466165 h 1396630"/>
                <a:gd name="connsiteX717" fmla="*/ 128330 w 958757"/>
                <a:gd name="connsiteY717" fmla="*/ 465535 h 1396630"/>
                <a:gd name="connsiteX718" fmla="*/ 128810 w 958757"/>
                <a:gd name="connsiteY718" fmla="*/ 464589 h 1396630"/>
                <a:gd name="connsiteX719" fmla="*/ 128810 w 958757"/>
                <a:gd name="connsiteY719" fmla="*/ 464589 h 1396630"/>
                <a:gd name="connsiteX720" fmla="*/ 129876 w 958757"/>
                <a:gd name="connsiteY720" fmla="*/ 463493 h 1396630"/>
                <a:gd name="connsiteX721" fmla="*/ 130146 w 958757"/>
                <a:gd name="connsiteY721" fmla="*/ 462563 h 1396630"/>
                <a:gd name="connsiteX722" fmla="*/ 130597 w 958757"/>
                <a:gd name="connsiteY722" fmla="*/ 462443 h 1396630"/>
                <a:gd name="connsiteX723" fmla="*/ 131092 w 958757"/>
                <a:gd name="connsiteY723" fmla="*/ 464799 h 1396630"/>
                <a:gd name="connsiteX724" fmla="*/ 131362 w 958757"/>
                <a:gd name="connsiteY724" fmla="*/ 465880 h 1396630"/>
                <a:gd name="connsiteX725" fmla="*/ 134725 w 958757"/>
                <a:gd name="connsiteY725" fmla="*/ 469933 h 1396630"/>
                <a:gd name="connsiteX726" fmla="*/ 134170 w 958757"/>
                <a:gd name="connsiteY726" fmla="*/ 465865 h 1396630"/>
                <a:gd name="connsiteX727" fmla="*/ 133659 w 958757"/>
                <a:gd name="connsiteY727" fmla="*/ 463704 h 1396630"/>
                <a:gd name="connsiteX728" fmla="*/ 132713 w 958757"/>
                <a:gd name="connsiteY728" fmla="*/ 462833 h 1396630"/>
                <a:gd name="connsiteX729" fmla="*/ 132383 w 958757"/>
                <a:gd name="connsiteY729" fmla="*/ 461827 h 1396630"/>
                <a:gd name="connsiteX730" fmla="*/ 131648 w 958757"/>
                <a:gd name="connsiteY730" fmla="*/ 460476 h 1396630"/>
                <a:gd name="connsiteX731" fmla="*/ 131948 w 958757"/>
                <a:gd name="connsiteY731" fmla="*/ 458630 h 1396630"/>
                <a:gd name="connsiteX732" fmla="*/ 132008 w 958757"/>
                <a:gd name="connsiteY732" fmla="*/ 457699 h 1396630"/>
                <a:gd name="connsiteX733" fmla="*/ 131753 w 958757"/>
                <a:gd name="connsiteY733" fmla="*/ 457444 h 1396630"/>
                <a:gd name="connsiteX734" fmla="*/ 130672 w 958757"/>
                <a:gd name="connsiteY734" fmla="*/ 457714 h 1396630"/>
                <a:gd name="connsiteX735" fmla="*/ 130266 w 958757"/>
                <a:gd name="connsiteY735" fmla="*/ 458735 h 1396630"/>
                <a:gd name="connsiteX736" fmla="*/ 129951 w 958757"/>
                <a:gd name="connsiteY736" fmla="*/ 460221 h 1396630"/>
                <a:gd name="connsiteX737" fmla="*/ 129906 w 958757"/>
                <a:gd name="connsiteY737" fmla="*/ 460086 h 1396630"/>
                <a:gd name="connsiteX738" fmla="*/ 129486 w 958757"/>
                <a:gd name="connsiteY738" fmla="*/ 460116 h 1396630"/>
                <a:gd name="connsiteX739" fmla="*/ 128495 w 958757"/>
                <a:gd name="connsiteY739" fmla="*/ 458149 h 1396630"/>
                <a:gd name="connsiteX740" fmla="*/ 128900 w 958757"/>
                <a:gd name="connsiteY740" fmla="*/ 455252 h 1396630"/>
                <a:gd name="connsiteX741" fmla="*/ 129426 w 958757"/>
                <a:gd name="connsiteY741" fmla="*/ 451079 h 1396630"/>
                <a:gd name="connsiteX742" fmla="*/ 129606 w 958757"/>
                <a:gd name="connsiteY742" fmla="*/ 450223 h 1396630"/>
                <a:gd name="connsiteX743" fmla="*/ 130927 w 958757"/>
                <a:gd name="connsiteY743" fmla="*/ 448106 h 1396630"/>
                <a:gd name="connsiteX744" fmla="*/ 131137 w 958757"/>
                <a:gd name="connsiteY744" fmla="*/ 448317 h 1396630"/>
                <a:gd name="connsiteX745" fmla="*/ 131107 w 958757"/>
                <a:gd name="connsiteY745" fmla="*/ 448392 h 1396630"/>
                <a:gd name="connsiteX746" fmla="*/ 131287 w 958757"/>
                <a:gd name="connsiteY746" fmla="*/ 452850 h 1396630"/>
                <a:gd name="connsiteX747" fmla="*/ 132518 w 958757"/>
                <a:gd name="connsiteY747" fmla="*/ 451784 h 1396630"/>
                <a:gd name="connsiteX748" fmla="*/ 132939 w 958757"/>
                <a:gd name="connsiteY748" fmla="*/ 450733 h 1396630"/>
                <a:gd name="connsiteX749" fmla="*/ 135461 w 958757"/>
                <a:gd name="connsiteY749" fmla="*/ 448031 h 1396630"/>
                <a:gd name="connsiteX750" fmla="*/ 135971 w 958757"/>
                <a:gd name="connsiteY750" fmla="*/ 447191 h 1396630"/>
                <a:gd name="connsiteX751" fmla="*/ 136286 w 958757"/>
                <a:gd name="connsiteY751" fmla="*/ 447116 h 1396630"/>
                <a:gd name="connsiteX752" fmla="*/ 139589 w 958757"/>
                <a:gd name="connsiteY752" fmla="*/ 444804 h 1396630"/>
                <a:gd name="connsiteX753" fmla="*/ 139589 w 958757"/>
                <a:gd name="connsiteY753" fmla="*/ 444804 h 1396630"/>
                <a:gd name="connsiteX754" fmla="*/ 139919 w 958757"/>
                <a:gd name="connsiteY754" fmla="*/ 444519 h 1396630"/>
                <a:gd name="connsiteX755" fmla="*/ 139919 w 958757"/>
                <a:gd name="connsiteY755" fmla="*/ 444519 h 1396630"/>
                <a:gd name="connsiteX756" fmla="*/ 141120 w 958757"/>
                <a:gd name="connsiteY756" fmla="*/ 443858 h 1396630"/>
                <a:gd name="connsiteX757" fmla="*/ 143222 w 958757"/>
                <a:gd name="connsiteY757" fmla="*/ 441982 h 1396630"/>
                <a:gd name="connsiteX758" fmla="*/ 143222 w 958757"/>
                <a:gd name="connsiteY758" fmla="*/ 441982 h 1396630"/>
                <a:gd name="connsiteX759" fmla="*/ 143222 w 958757"/>
                <a:gd name="connsiteY759" fmla="*/ 441982 h 1396630"/>
                <a:gd name="connsiteX760" fmla="*/ 144047 w 958757"/>
                <a:gd name="connsiteY760" fmla="*/ 441291 h 1396630"/>
                <a:gd name="connsiteX761" fmla="*/ 144317 w 958757"/>
                <a:gd name="connsiteY761" fmla="*/ 440405 h 1396630"/>
                <a:gd name="connsiteX762" fmla="*/ 144152 w 958757"/>
                <a:gd name="connsiteY762" fmla="*/ 440330 h 1396630"/>
                <a:gd name="connsiteX763" fmla="*/ 144903 w 958757"/>
                <a:gd name="connsiteY763" fmla="*/ 438424 h 1396630"/>
                <a:gd name="connsiteX764" fmla="*/ 146494 w 958757"/>
                <a:gd name="connsiteY764" fmla="*/ 435782 h 1396630"/>
                <a:gd name="connsiteX765" fmla="*/ 146524 w 958757"/>
                <a:gd name="connsiteY765" fmla="*/ 436127 h 1396630"/>
                <a:gd name="connsiteX766" fmla="*/ 146404 w 958757"/>
                <a:gd name="connsiteY766" fmla="*/ 436893 h 1396630"/>
                <a:gd name="connsiteX767" fmla="*/ 146764 w 958757"/>
                <a:gd name="connsiteY767" fmla="*/ 438124 h 1396630"/>
                <a:gd name="connsiteX768" fmla="*/ 148340 w 958757"/>
                <a:gd name="connsiteY768" fmla="*/ 436998 h 1396630"/>
                <a:gd name="connsiteX769" fmla="*/ 149301 w 958757"/>
                <a:gd name="connsiteY769" fmla="*/ 437433 h 1396630"/>
                <a:gd name="connsiteX770" fmla="*/ 149992 w 958757"/>
                <a:gd name="connsiteY770" fmla="*/ 441291 h 1396630"/>
                <a:gd name="connsiteX771" fmla="*/ 150727 w 958757"/>
                <a:gd name="connsiteY771" fmla="*/ 439295 h 1396630"/>
                <a:gd name="connsiteX772" fmla="*/ 150427 w 958757"/>
                <a:gd name="connsiteY772" fmla="*/ 435962 h 1396630"/>
                <a:gd name="connsiteX773" fmla="*/ 150787 w 958757"/>
                <a:gd name="connsiteY773" fmla="*/ 433395 h 1396630"/>
                <a:gd name="connsiteX774" fmla="*/ 150862 w 958757"/>
                <a:gd name="connsiteY774" fmla="*/ 433275 h 1396630"/>
                <a:gd name="connsiteX775" fmla="*/ 151418 w 958757"/>
                <a:gd name="connsiteY775" fmla="*/ 431924 h 1396630"/>
                <a:gd name="connsiteX776" fmla="*/ 151943 w 958757"/>
                <a:gd name="connsiteY776" fmla="*/ 431338 h 1396630"/>
                <a:gd name="connsiteX777" fmla="*/ 152394 w 958757"/>
                <a:gd name="connsiteY777" fmla="*/ 430333 h 1396630"/>
                <a:gd name="connsiteX778" fmla="*/ 152529 w 958757"/>
                <a:gd name="connsiteY778" fmla="*/ 430047 h 1396630"/>
                <a:gd name="connsiteX779" fmla="*/ 153219 w 958757"/>
                <a:gd name="connsiteY779" fmla="*/ 429597 h 1396630"/>
                <a:gd name="connsiteX780" fmla="*/ 153189 w 958757"/>
                <a:gd name="connsiteY780" fmla="*/ 430122 h 1396630"/>
                <a:gd name="connsiteX781" fmla="*/ 153009 w 958757"/>
                <a:gd name="connsiteY781" fmla="*/ 431203 h 1396630"/>
                <a:gd name="connsiteX782" fmla="*/ 152364 w 958757"/>
                <a:gd name="connsiteY782" fmla="*/ 434251 h 1396630"/>
                <a:gd name="connsiteX783" fmla="*/ 151808 w 958757"/>
                <a:gd name="connsiteY783" fmla="*/ 436923 h 1396630"/>
                <a:gd name="connsiteX784" fmla="*/ 151448 w 958757"/>
                <a:gd name="connsiteY784" fmla="*/ 439820 h 1396630"/>
                <a:gd name="connsiteX785" fmla="*/ 151868 w 958757"/>
                <a:gd name="connsiteY785" fmla="*/ 441006 h 1396630"/>
                <a:gd name="connsiteX786" fmla="*/ 152634 w 958757"/>
                <a:gd name="connsiteY786" fmla="*/ 439925 h 1396630"/>
                <a:gd name="connsiteX787" fmla="*/ 153354 w 958757"/>
                <a:gd name="connsiteY787" fmla="*/ 437118 h 1396630"/>
                <a:gd name="connsiteX788" fmla="*/ 153715 w 958757"/>
                <a:gd name="connsiteY788" fmla="*/ 435707 h 1396630"/>
                <a:gd name="connsiteX789" fmla="*/ 154150 w 958757"/>
                <a:gd name="connsiteY789" fmla="*/ 434311 h 1396630"/>
                <a:gd name="connsiteX790" fmla="*/ 155426 w 958757"/>
                <a:gd name="connsiteY790" fmla="*/ 430783 h 1396630"/>
                <a:gd name="connsiteX791" fmla="*/ 155756 w 958757"/>
                <a:gd name="connsiteY791" fmla="*/ 430693 h 1396630"/>
                <a:gd name="connsiteX792" fmla="*/ 157813 w 958757"/>
                <a:gd name="connsiteY792" fmla="*/ 430723 h 1396630"/>
                <a:gd name="connsiteX793" fmla="*/ 157888 w 958757"/>
                <a:gd name="connsiteY793" fmla="*/ 431038 h 1396630"/>
                <a:gd name="connsiteX794" fmla="*/ 159449 w 958757"/>
                <a:gd name="connsiteY794" fmla="*/ 430573 h 1396630"/>
                <a:gd name="connsiteX795" fmla="*/ 159299 w 958757"/>
                <a:gd name="connsiteY795" fmla="*/ 429477 h 1396630"/>
                <a:gd name="connsiteX796" fmla="*/ 159404 w 958757"/>
                <a:gd name="connsiteY796" fmla="*/ 428786 h 1396630"/>
                <a:gd name="connsiteX797" fmla="*/ 157933 w 958757"/>
                <a:gd name="connsiteY797" fmla="*/ 426234 h 1396630"/>
                <a:gd name="connsiteX798" fmla="*/ 157933 w 958757"/>
                <a:gd name="connsiteY798" fmla="*/ 426234 h 1396630"/>
                <a:gd name="connsiteX799" fmla="*/ 158038 w 958757"/>
                <a:gd name="connsiteY799" fmla="*/ 425454 h 1396630"/>
                <a:gd name="connsiteX800" fmla="*/ 157978 w 958757"/>
                <a:gd name="connsiteY800" fmla="*/ 422737 h 1396630"/>
                <a:gd name="connsiteX801" fmla="*/ 158083 w 958757"/>
                <a:gd name="connsiteY801" fmla="*/ 422602 h 1396630"/>
                <a:gd name="connsiteX802" fmla="*/ 159164 w 958757"/>
                <a:gd name="connsiteY802" fmla="*/ 419734 h 1396630"/>
                <a:gd name="connsiteX803" fmla="*/ 159464 w 958757"/>
                <a:gd name="connsiteY803" fmla="*/ 418939 h 1396630"/>
                <a:gd name="connsiteX804" fmla="*/ 165844 w 958757"/>
                <a:gd name="connsiteY804" fmla="*/ 407875 h 1396630"/>
                <a:gd name="connsiteX805" fmla="*/ 165844 w 958757"/>
                <a:gd name="connsiteY805" fmla="*/ 407875 h 1396630"/>
                <a:gd name="connsiteX806" fmla="*/ 169627 w 958757"/>
                <a:gd name="connsiteY806" fmla="*/ 402711 h 1396630"/>
                <a:gd name="connsiteX807" fmla="*/ 169627 w 958757"/>
                <a:gd name="connsiteY807" fmla="*/ 400745 h 1396630"/>
                <a:gd name="connsiteX808" fmla="*/ 168201 w 958757"/>
                <a:gd name="connsiteY808" fmla="*/ 401901 h 1396630"/>
                <a:gd name="connsiteX809" fmla="*/ 165904 w 958757"/>
                <a:gd name="connsiteY809" fmla="*/ 406449 h 1396630"/>
                <a:gd name="connsiteX810" fmla="*/ 159839 w 958757"/>
                <a:gd name="connsiteY810" fmla="*/ 415126 h 1396630"/>
                <a:gd name="connsiteX811" fmla="*/ 159089 w 958757"/>
                <a:gd name="connsiteY811" fmla="*/ 417168 h 1396630"/>
                <a:gd name="connsiteX812" fmla="*/ 158068 w 958757"/>
                <a:gd name="connsiteY812" fmla="*/ 417783 h 1396630"/>
                <a:gd name="connsiteX813" fmla="*/ 157678 w 958757"/>
                <a:gd name="connsiteY813" fmla="*/ 418519 h 1396630"/>
                <a:gd name="connsiteX814" fmla="*/ 156507 w 958757"/>
                <a:gd name="connsiteY814" fmla="*/ 419479 h 1396630"/>
                <a:gd name="connsiteX815" fmla="*/ 156387 w 958757"/>
                <a:gd name="connsiteY815" fmla="*/ 419434 h 1396630"/>
                <a:gd name="connsiteX816" fmla="*/ 155921 w 958757"/>
                <a:gd name="connsiteY816" fmla="*/ 419404 h 1396630"/>
                <a:gd name="connsiteX817" fmla="*/ 154585 w 958757"/>
                <a:gd name="connsiteY817" fmla="*/ 420515 h 1396630"/>
                <a:gd name="connsiteX818" fmla="*/ 154360 w 958757"/>
                <a:gd name="connsiteY818" fmla="*/ 420365 h 1396630"/>
                <a:gd name="connsiteX819" fmla="*/ 154991 w 958757"/>
                <a:gd name="connsiteY819" fmla="*/ 417738 h 1396630"/>
                <a:gd name="connsiteX820" fmla="*/ 154886 w 958757"/>
                <a:gd name="connsiteY820" fmla="*/ 416672 h 1396630"/>
                <a:gd name="connsiteX821" fmla="*/ 155006 w 958757"/>
                <a:gd name="connsiteY821" fmla="*/ 413715 h 1396630"/>
                <a:gd name="connsiteX822" fmla="*/ 156507 w 958757"/>
                <a:gd name="connsiteY822" fmla="*/ 410082 h 1396630"/>
                <a:gd name="connsiteX823" fmla="*/ 158698 w 958757"/>
                <a:gd name="connsiteY823" fmla="*/ 408416 h 1396630"/>
                <a:gd name="connsiteX824" fmla="*/ 161130 w 958757"/>
                <a:gd name="connsiteY824" fmla="*/ 406449 h 1396630"/>
                <a:gd name="connsiteX825" fmla="*/ 161821 w 958757"/>
                <a:gd name="connsiteY825" fmla="*/ 405533 h 1396630"/>
                <a:gd name="connsiteX826" fmla="*/ 163442 w 958757"/>
                <a:gd name="connsiteY826" fmla="*/ 403957 h 1396630"/>
                <a:gd name="connsiteX827" fmla="*/ 163923 w 958757"/>
                <a:gd name="connsiteY827" fmla="*/ 398988 h 1396630"/>
                <a:gd name="connsiteX828" fmla="*/ 164268 w 958757"/>
                <a:gd name="connsiteY828" fmla="*/ 398163 h 1396630"/>
                <a:gd name="connsiteX829" fmla="*/ 164553 w 958757"/>
                <a:gd name="connsiteY829" fmla="*/ 398163 h 1396630"/>
                <a:gd name="connsiteX830" fmla="*/ 164898 w 958757"/>
                <a:gd name="connsiteY830" fmla="*/ 398283 h 1396630"/>
                <a:gd name="connsiteX831" fmla="*/ 166775 w 958757"/>
                <a:gd name="connsiteY831" fmla="*/ 395866 h 1396630"/>
                <a:gd name="connsiteX832" fmla="*/ 169387 w 958757"/>
                <a:gd name="connsiteY832" fmla="*/ 389741 h 1396630"/>
                <a:gd name="connsiteX833" fmla="*/ 169387 w 958757"/>
                <a:gd name="connsiteY833" fmla="*/ 389741 h 1396630"/>
                <a:gd name="connsiteX834" fmla="*/ 169747 w 958757"/>
                <a:gd name="connsiteY834" fmla="*/ 389621 h 1396630"/>
                <a:gd name="connsiteX835" fmla="*/ 169987 w 958757"/>
                <a:gd name="connsiteY835" fmla="*/ 388871 h 1396630"/>
                <a:gd name="connsiteX836" fmla="*/ 170393 w 958757"/>
                <a:gd name="connsiteY836" fmla="*/ 388165 h 1396630"/>
                <a:gd name="connsiteX837" fmla="*/ 170393 w 958757"/>
                <a:gd name="connsiteY837" fmla="*/ 388165 h 1396630"/>
                <a:gd name="connsiteX838" fmla="*/ 170393 w 958757"/>
                <a:gd name="connsiteY838" fmla="*/ 388165 h 1396630"/>
                <a:gd name="connsiteX839" fmla="*/ 170723 w 958757"/>
                <a:gd name="connsiteY839" fmla="*/ 388105 h 1396630"/>
                <a:gd name="connsiteX840" fmla="*/ 172614 w 958757"/>
                <a:gd name="connsiteY840" fmla="*/ 383136 h 1396630"/>
                <a:gd name="connsiteX841" fmla="*/ 173470 w 958757"/>
                <a:gd name="connsiteY841" fmla="*/ 380644 h 1396630"/>
                <a:gd name="connsiteX842" fmla="*/ 174190 w 958757"/>
                <a:gd name="connsiteY842" fmla="*/ 378152 h 1396630"/>
                <a:gd name="connsiteX843" fmla="*/ 178469 w 958757"/>
                <a:gd name="connsiteY843" fmla="*/ 366203 h 1396630"/>
                <a:gd name="connsiteX844" fmla="*/ 178829 w 958757"/>
                <a:gd name="connsiteY844" fmla="*/ 365543 h 1396630"/>
                <a:gd name="connsiteX845" fmla="*/ 179204 w 958757"/>
                <a:gd name="connsiteY845" fmla="*/ 365497 h 1396630"/>
                <a:gd name="connsiteX846" fmla="*/ 179895 w 958757"/>
                <a:gd name="connsiteY846" fmla="*/ 364837 h 1396630"/>
                <a:gd name="connsiteX847" fmla="*/ 181141 w 958757"/>
                <a:gd name="connsiteY847" fmla="*/ 364342 h 1396630"/>
                <a:gd name="connsiteX848" fmla="*/ 182777 w 958757"/>
                <a:gd name="connsiteY848" fmla="*/ 362900 h 1396630"/>
                <a:gd name="connsiteX849" fmla="*/ 182972 w 958757"/>
                <a:gd name="connsiteY849" fmla="*/ 362525 h 1396630"/>
                <a:gd name="connsiteX850" fmla="*/ 183152 w 958757"/>
                <a:gd name="connsiteY850" fmla="*/ 362135 h 1396630"/>
                <a:gd name="connsiteX851" fmla="*/ 184999 w 958757"/>
                <a:gd name="connsiteY851" fmla="*/ 359808 h 1396630"/>
                <a:gd name="connsiteX852" fmla="*/ 185134 w 958757"/>
                <a:gd name="connsiteY852" fmla="*/ 361880 h 1396630"/>
                <a:gd name="connsiteX853" fmla="*/ 185044 w 958757"/>
                <a:gd name="connsiteY853" fmla="*/ 362000 h 1396630"/>
                <a:gd name="connsiteX854" fmla="*/ 184639 w 958757"/>
                <a:gd name="connsiteY854" fmla="*/ 363141 h 1396630"/>
                <a:gd name="connsiteX855" fmla="*/ 182507 w 958757"/>
                <a:gd name="connsiteY855" fmla="*/ 365993 h 1396630"/>
                <a:gd name="connsiteX856" fmla="*/ 180090 w 958757"/>
                <a:gd name="connsiteY856" fmla="*/ 369010 h 1396630"/>
                <a:gd name="connsiteX857" fmla="*/ 174896 w 958757"/>
                <a:gd name="connsiteY857" fmla="*/ 381770 h 1396630"/>
                <a:gd name="connsiteX858" fmla="*/ 174581 w 958757"/>
                <a:gd name="connsiteY858" fmla="*/ 384532 h 1396630"/>
                <a:gd name="connsiteX859" fmla="*/ 172960 w 958757"/>
                <a:gd name="connsiteY859" fmla="*/ 388195 h 1396630"/>
                <a:gd name="connsiteX860" fmla="*/ 170693 w 958757"/>
                <a:gd name="connsiteY860" fmla="*/ 393659 h 1396630"/>
                <a:gd name="connsiteX861" fmla="*/ 170693 w 958757"/>
                <a:gd name="connsiteY861" fmla="*/ 394170 h 1396630"/>
                <a:gd name="connsiteX862" fmla="*/ 170618 w 958757"/>
                <a:gd name="connsiteY862" fmla="*/ 394230 h 1396630"/>
                <a:gd name="connsiteX863" fmla="*/ 170363 w 958757"/>
                <a:gd name="connsiteY863" fmla="*/ 395055 h 1396630"/>
                <a:gd name="connsiteX864" fmla="*/ 171353 w 958757"/>
                <a:gd name="connsiteY864" fmla="*/ 395386 h 1396630"/>
                <a:gd name="connsiteX865" fmla="*/ 171789 w 958757"/>
                <a:gd name="connsiteY865" fmla="*/ 394200 h 1396630"/>
                <a:gd name="connsiteX866" fmla="*/ 172344 w 958757"/>
                <a:gd name="connsiteY866" fmla="*/ 393419 h 1396630"/>
                <a:gd name="connsiteX867" fmla="*/ 172824 w 958757"/>
                <a:gd name="connsiteY867" fmla="*/ 392368 h 1396630"/>
                <a:gd name="connsiteX868" fmla="*/ 173035 w 958757"/>
                <a:gd name="connsiteY868" fmla="*/ 391903 h 1396630"/>
                <a:gd name="connsiteX869" fmla="*/ 173815 w 958757"/>
                <a:gd name="connsiteY869" fmla="*/ 389861 h 1396630"/>
                <a:gd name="connsiteX870" fmla="*/ 174010 w 958757"/>
                <a:gd name="connsiteY870" fmla="*/ 389276 h 1396630"/>
                <a:gd name="connsiteX871" fmla="*/ 174010 w 958757"/>
                <a:gd name="connsiteY871" fmla="*/ 389276 h 1396630"/>
                <a:gd name="connsiteX872" fmla="*/ 174010 w 958757"/>
                <a:gd name="connsiteY872" fmla="*/ 389261 h 1396630"/>
                <a:gd name="connsiteX873" fmla="*/ 174085 w 958757"/>
                <a:gd name="connsiteY873" fmla="*/ 389066 h 1396630"/>
                <a:gd name="connsiteX874" fmla="*/ 177703 w 958757"/>
                <a:gd name="connsiteY874" fmla="*/ 382866 h 1396630"/>
                <a:gd name="connsiteX875" fmla="*/ 172614 w 958757"/>
                <a:gd name="connsiteY875" fmla="*/ 395581 h 1396630"/>
                <a:gd name="connsiteX876" fmla="*/ 171038 w 958757"/>
                <a:gd name="connsiteY876" fmla="*/ 402141 h 1396630"/>
                <a:gd name="connsiteX877" fmla="*/ 171353 w 958757"/>
                <a:gd name="connsiteY877" fmla="*/ 402246 h 1396630"/>
                <a:gd name="connsiteX878" fmla="*/ 172284 w 958757"/>
                <a:gd name="connsiteY878" fmla="*/ 402381 h 1396630"/>
                <a:gd name="connsiteX879" fmla="*/ 174416 w 958757"/>
                <a:gd name="connsiteY879" fmla="*/ 398448 h 1396630"/>
                <a:gd name="connsiteX880" fmla="*/ 176262 w 958757"/>
                <a:gd name="connsiteY880" fmla="*/ 397217 h 1396630"/>
                <a:gd name="connsiteX881" fmla="*/ 177358 w 958757"/>
                <a:gd name="connsiteY881" fmla="*/ 396451 h 1396630"/>
                <a:gd name="connsiteX882" fmla="*/ 179970 w 958757"/>
                <a:gd name="connsiteY882" fmla="*/ 390477 h 1396630"/>
                <a:gd name="connsiteX883" fmla="*/ 180525 w 958757"/>
                <a:gd name="connsiteY883" fmla="*/ 389666 h 1396630"/>
                <a:gd name="connsiteX884" fmla="*/ 181846 w 958757"/>
                <a:gd name="connsiteY884" fmla="*/ 387129 h 1396630"/>
                <a:gd name="connsiteX885" fmla="*/ 181846 w 958757"/>
                <a:gd name="connsiteY885" fmla="*/ 387129 h 1396630"/>
                <a:gd name="connsiteX886" fmla="*/ 182927 w 958757"/>
                <a:gd name="connsiteY886" fmla="*/ 385568 h 1396630"/>
                <a:gd name="connsiteX887" fmla="*/ 182762 w 958757"/>
                <a:gd name="connsiteY887" fmla="*/ 385568 h 1396630"/>
                <a:gd name="connsiteX888" fmla="*/ 184233 w 958757"/>
                <a:gd name="connsiteY888" fmla="*/ 384022 h 1396630"/>
                <a:gd name="connsiteX889" fmla="*/ 186470 w 958757"/>
                <a:gd name="connsiteY889" fmla="*/ 379128 h 1396630"/>
                <a:gd name="connsiteX890" fmla="*/ 186320 w 958757"/>
                <a:gd name="connsiteY890" fmla="*/ 379008 h 1396630"/>
                <a:gd name="connsiteX891" fmla="*/ 186440 w 958757"/>
                <a:gd name="connsiteY891" fmla="*/ 378828 h 1396630"/>
                <a:gd name="connsiteX892" fmla="*/ 186800 w 958757"/>
                <a:gd name="connsiteY892" fmla="*/ 378107 h 1396630"/>
                <a:gd name="connsiteX893" fmla="*/ 187115 w 958757"/>
                <a:gd name="connsiteY893" fmla="*/ 378152 h 1396630"/>
                <a:gd name="connsiteX894" fmla="*/ 189472 w 958757"/>
                <a:gd name="connsiteY894" fmla="*/ 377056 h 1396630"/>
                <a:gd name="connsiteX895" fmla="*/ 191979 w 958757"/>
                <a:gd name="connsiteY895" fmla="*/ 372328 h 1396630"/>
                <a:gd name="connsiteX896" fmla="*/ 191979 w 958757"/>
                <a:gd name="connsiteY896" fmla="*/ 372328 h 1396630"/>
                <a:gd name="connsiteX897" fmla="*/ 191979 w 958757"/>
                <a:gd name="connsiteY897" fmla="*/ 372328 h 1396630"/>
                <a:gd name="connsiteX898" fmla="*/ 193435 w 958757"/>
                <a:gd name="connsiteY898" fmla="*/ 370827 h 1396630"/>
                <a:gd name="connsiteX899" fmla="*/ 196918 w 958757"/>
                <a:gd name="connsiteY899" fmla="*/ 364387 h 1396630"/>
                <a:gd name="connsiteX900" fmla="*/ 197954 w 958757"/>
                <a:gd name="connsiteY900" fmla="*/ 363816 h 1396630"/>
                <a:gd name="connsiteX901" fmla="*/ 198344 w 958757"/>
                <a:gd name="connsiteY901" fmla="*/ 363021 h 1396630"/>
                <a:gd name="connsiteX902" fmla="*/ 198344 w 958757"/>
                <a:gd name="connsiteY902" fmla="*/ 363021 h 1396630"/>
                <a:gd name="connsiteX903" fmla="*/ 198404 w 958757"/>
                <a:gd name="connsiteY903" fmla="*/ 362915 h 1396630"/>
                <a:gd name="connsiteX904" fmla="*/ 198344 w 958757"/>
                <a:gd name="connsiteY904" fmla="*/ 363111 h 1396630"/>
                <a:gd name="connsiteX905" fmla="*/ 199005 w 958757"/>
                <a:gd name="connsiteY905" fmla="*/ 363441 h 1396630"/>
                <a:gd name="connsiteX906" fmla="*/ 199725 w 958757"/>
                <a:gd name="connsiteY906" fmla="*/ 362495 h 1396630"/>
                <a:gd name="connsiteX907" fmla="*/ 200386 w 958757"/>
                <a:gd name="connsiteY907" fmla="*/ 361324 h 1396630"/>
                <a:gd name="connsiteX908" fmla="*/ 202728 w 958757"/>
                <a:gd name="connsiteY908" fmla="*/ 358487 h 1396630"/>
                <a:gd name="connsiteX909" fmla="*/ 202668 w 958757"/>
                <a:gd name="connsiteY909" fmla="*/ 360994 h 1396630"/>
                <a:gd name="connsiteX910" fmla="*/ 202653 w 958757"/>
                <a:gd name="connsiteY910" fmla="*/ 364101 h 1396630"/>
                <a:gd name="connsiteX911" fmla="*/ 202202 w 958757"/>
                <a:gd name="connsiteY911" fmla="*/ 365002 h 1396630"/>
                <a:gd name="connsiteX912" fmla="*/ 202037 w 958757"/>
                <a:gd name="connsiteY912" fmla="*/ 365437 h 1396630"/>
                <a:gd name="connsiteX913" fmla="*/ 201301 w 958757"/>
                <a:gd name="connsiteY913" fmla="*/ 366503 h 1396630"/>
                <a:gd name="connsiteX914" fmla="*/ 200296 w 958757"/>
                <a:gd name="connsiteY914" fmla="*/ 368515 h 1396630"/>
                <a:gd name="connsiteX915" fmla="*/ 198629 w 958757"/>
                <a:gd name="connsiteY915" fmla="*/ 372643 h 1396630"/>
                <a:gd name="connsiteX916" fmla="*/ 197143 w 958757"/>
                <a:gd name="connsiteY916" fmla="*/ 375735 h 1396630"/>
                <a:gd name="connsiteX917" fmla="*/ 195987 w 958757"/>
                <a:gd name="connsiteY917" fmla="*/ 378933 h 1396630"/>
                <a:gd name="connsiteX918" fmla="*/ 195942 w 958757"/>
                <a:gd name="connsiteY918" fmla="*/ 379954 h 1396630"/>
                <a:gd name="connsiteX919" fmla="*/ 196393 w 958757"/>
                <a:gd name="connsiteY919" fmla="*/ 379954 h 1396630"/>
                <a:gd name="connsiteX920" fmla="*/ 196573 w 958757"/>
                <a:gd name="connsiteY920" fmla="*/ 380014 h 1396630"/>
                <a:gd name="connsiteX921" fmla="*/ 196513 w 958757"/>
                <a:gd name="connsiteY921" fmla="*/ 380284 h 1396630"/>
                <a:gd name="connsiteX922" fmla="*/ 197549 w 958757"/>
                <a:gd name="connsiteY922" fmla="*/ 381019 h 1396630"/>
                <a:gd name="connsiteX923" fmla="*/ 197984 w 958757"/>
                <a:gd name="connsiteY923" fmla="*/ 380839 h 1396630"/>
                <a:gd name="connsiteX924" fmla="*/ 198885 w 958757"/>
                <a:gd name="connsiteY924" fmla="*/ 381185 h 1396630"/>
                <a:gd name="connsiteX925" fmla="*/ 201256 w 958757"/>
                <a:gd name="connsiteY925" fmla="*/ 377252 h 1396630"/>
                <a:gd name="connsiteX926" fmla="*/ 201256 w 958757"/>
                <a:gd name="connsiteY926" fmla="*/ 377252 h 1396630"/>
                <a:gd name="connsiteX927" fmla="*/ 201256 w 958757"/>
                <a:gd name="connsiteY927" fmla="*/ 377252 h 1396630"/>
                <a:gd name="connsiteX928" fmla="*/ 204379 w 958757"/>
                <a:gd name="connsiteY928" fmla="*/ 370842 h 1396630"/>
                <a:gd name="connsiteX929" fmla="*/ 204274 w 958757"/>
                <a:gd name="connsiteY929" fmla="*/ 370286 h 1396630"/>
                <a:gd name="connsiteX930" fmla="*/ 205550 w 958757"/>
                <a:gd name="connsiteY930" fmla="*/ 365272 h 1396630"/>
                <a:gd name="connsiteX931" fmla="*/ 206465 w 958757"/>
                <a:gd name="connsiteY931" fmla="*/ 364507 h 1396630"/>
                <a:gd name="connsiteX932" fmla="*/ 208447 w 958757"/>
                <a:gd name="connsiteY932" fmla="*/ 361895 h 1396630"/>
                <a:gd name="connsiteX933" fmla="*/ 210384 w 958757"/>
                <a:gd name="connsiteY933" fmla="*/ 359838 h 1396630"/>
                <a:gd name="connsiteX934" fmla="*/ 210924 w 958757"/>
                <a:gd name="connsiteY934" fmla="*/ 358982 h 1396630"/>
                <a:gd name="connsiteX935" fmla="*/ 211314 w 958757"/>
                <a:gd name="connsiteY935" fmla="*/ 356821 h 1396630"/>
                <a:gd name="connsiteX936" fmla="*/ 211539 w 958757"/>
                <a:gd name="connsiteY936" fmla="*/ 355530 h 1396630"/>
                <a:gd name="connsiteX937" fmla="*/ 211765 w 958757"/>
                <a:gd name="connsiteY937" fmla="*/ 354179 h 1396630"/>
                <a:gd name="connsiteX938" fmla="*/ 214527 w 958757"/>
                <a:gd name="connsiteY938" fmla="*/ 349885 h 1396630"/>
                <a:gd name="connsiteX939" fmla="*/ 215427 w 958757"/>
                <a:gd name="connsiteY939" fmla="*/ 348354 h 1396630"/>
                <a:gd name="connsiteX940" fmla="*/ 215397 w 958757"/>
                <a:gd name="connsiteY940" fmla="*/ 345232 h 1396630"/>
                <a:gd name="connsiteX941" fmla="*/ 215578 w 958757"/>
                <a:gd name="connsiteY941" fmla="*/ 344106 h 1396630"/>
                <a:gd name="connsiteX942" fmla="*/ 215502 w 958757"/>
                <a:gd name="connsiteY942" fmla="*/ 344001 h 1396630"/>
                <a:gd name="connsiteX943" fmla="*/ 217049 w 958757"/>
                <a:gd name="connsiteY943" fmla="*/ 342079 h 1396630"/>
                <a:gd name="connsiteX944" fmla="*/ 217469 w 958757"/>
                <a:gd name="connsiteY944" fmla="*/ 341239 h 1396630"/>
                <a:gd name="connsiteX945" fmla="*/ 217514 w 958757"/>
                <a:gd name="connsiteY945" fmla="*/ 341239 h 1396630"/>
                <a:gd name="connsiteX946" fmla="*/ 217514 w 958757"/>
                <a:gd name="connsiteY946" fmla="*/ 341239 h 1396630"/>
                <a:gd name="connsiteX947" fmla="*/ 218640 w 958757"/>
                <a:gd name="connsiteY947" fmla="*/ 341284 h 1396630"/>
                <a:gd name="connsiteX948" fmla="*/ 219886 w 958757"/>
                <a:gd name="connsiteY948" fmla="*/ 339587 h 1396630"/>
                <a:gd name="connsiteX949" fmla="*/ 226161 w 958757"/>
                <a:gd name="connsiteY949" fmla="*/ 329665 h 1396630"/>
                <a:gd name="connsiteX950" fmla="*/ 227437 w 958757"/>
                <a:gd name="connsiteY950" fmla="*/ 328269 h 1396630"/>
                <a:gd name="connsiteX951" fmla="*/ 228352 w 958757"/>
                <a:gd name="connsiteY951" fmla="*/ 327638 h 1396630"/>
                <a:gd name="connsiteX952" fmla="*/ 228503 w 958757"/>
                <a:gd name="connsiteY952" fmla="*/ 327983 h 1396630"/>
                <a:gd name="connsiteX953" fmla="*/ 230184 w 958757"/>
                <a:gd name="connsiteY953" fmla="*/ 326918 h 1396630"/>
                <a:gd name="connsiteX954" fmla="*/ 230424 w 958757"/>
                <a:gd name="connsiteY954" fmla="*/ 327248 h 1396630"/>
                <a:gd name="connsiteX955" fmla="*/ 233471 w 958757"/>
                <a:gd name="connsiteY955" fmla="*/ 322369 h 1396630"/>
                <a:gd name="connsiteX956" fmla="*/ 236759 w 958757"/>
                <a:gd name="connsiteY956" fmla="*/ 317640 h 1396630"/>
                <a:gd name="connsiteX957" fmla="*/ 243769 w 958757"/>
                <a:gd name="connsiteY957" fmla="*/ 308498 h 1396630"/>
                <a:gd name="connsiteX958" fmla="*/ 246937 w 958757"/>
                <a:gd name="connsiteY958" fmla="*/ 305256 h 1396630"/>
                <a:gd name="connsiteX959" fmla="*/ 247372 w 958757"/>
                <a:gd name="connsiteY959" fmla="*/ 305061 h 1396630"/>
                <a:gd name="connsiteX960" fmla="*/ 249579 w 958757"/>
                <a:gd name="connsiteY960" fmla="*/ 303139 h 1396630"/>
                <a:gd name="connsiteX961" fmla="*/ 250615 w 958757"/>
                <a:gd name="connsiteY961" fmla="*/ 303485 h 1396630"/>
                <a:gd name="connsiteX962" fmla="*/ 249879 w 958757"/>
                <a:gd name="connsiteY962" fmla="*/ 305046 h 1396630"/>
                <a:gd name="connsiteX963" fmla="*/ 249399 w 958757"/>
                <a:gd name="connsiteY963" fmla="*/ 305886 h 1396630"/>
                <a:gd name="connsiteX964" fmla="*/ 248378 w 958757"/>
                <a:gd name="connsiteY964" fmla="*/ 307388 h 1396630"/>
                <a:gd name="connsiteX965" fmla="*/ 248198 w 958757"/>
                <a:gd name="connsiteY965" fmla="*/ 307643 h 1396630"/>
                <a:gd name="connsiteX966" fmla="*/ 247192 w 958757"/>
                <a:gd name="connsiteY966" fmla="*/ 308829 h 1396630"/>
                <a:gd name="connsiteX967" fmla="*/ 246697 w 958757"/>
                <a:gd name="connsiteY967" fmla="*/ 309474 h 1396630"/>
                <a:gd name="connsiteX968" fmla="*/ 246561 w 958757"/>
                <a:gd name="connsiteY968" fmla="*/ 309774 h 1396630"/>
                <a:gd name="connsiteX969" fmla="*/ 246637 w 958757"/>
                <a:gd name="connsiteY969" fmla="*/ 309849 h 1396630"/>
                <a:gd name="connsiteX970" fmla="*/ 246396 w 958757"/>
                <a:gd name="connsiteY970" fmla="*/ 310375 h 1396630"/>
                <a:gd name="connsiteX971" fmla="*/ 246351 w 958757"/>
                <a:gd name="connsiteY971" fmla="*/ 310495 h 1396630"/>
                <a:gd name="connsiteX972" fmla="*/ 246156 w 958757"/>
                <a:gd name="connsiteY972" fmla="*/ 310450 h 1396630"/>
                <a:gd name="connsiteX973" fmla="*/ 244280 w 958757"/>
                <a:gd name="connsiteY973" fmla="*/ 313152 h 1396630"/>
                <a:gd name="connsiteX974" fmla="*/ 244280 w 958757"/>
                <a:gd name="connsiteY974" fmla="*/ 313152 h 1396630"/>
                <a:gd name="connsiteX975" fmla="*/ 245331 w 958757"/>
                <a:gd name="connsiteY975" fmla="*/ 312972 h 1396630"/>
                <a:gd name="connsiteX976" fmla="*/ 245391 w 958757"/>
                <a:gd name="connsiteY976" fmla="*/ 312837 h 1396630"/>
                <a:gd name="connsiteX977" fmla="*/ 245391 w 958757"/>
                <a:gd name="connsiteY977" fmla="*/ 312837 h 1396630"/>
                <a:gd name="connsiteX978" fmla="*/ 245331 w 958757"/>
                <a:gd name="connsiteY978" fmla="*/ 312972 h 1396630"/>
                <a:gd name="connsiteX979" fmla="*/ 248948 w 958757"/>
                <a:gd name="connsiteY979" fmla="*/ 310135 h 1396630"/>
                <a:gd name="connsiteX980" fmla="*/ 249444 w 958757"/>
                <a:gd name="connsiteY980" fmla="*/ 309474 h 1396630"/>
                <a:gd name="connsiteX981" fmla="*/ 253827 w 958757"/>
                <a:gd name="connsiteY981" fmla="*/ 303560 h 1396630"/>
                <a:gd name="connsiteX982" fmla="*/ 256229 w 958757"/>
                <a:gd name="connsiteY982" fmla="*/ 300692 h 1396630"/>
                <a:gd name="connsiteX983" fmla="*/ 258511 w 958757"/>
                <a:gd name="connsiteY983" fmla="*/ 297825 h 1396630"/>
                <a:gd name="connsiteX984" fmla="*/ 258511 w 958757"/>
                <a:gd name="connsiteY984" fmla="*/ 297825 h 1396630"/>
                <a:gd name="connsiteX985" fmla="*/ 258511 w 958757"/>
                <a:gd name="connsiteY985" fmla="*/ 297825 h 1396630"/>
                <a:gd name="connsiteX986" fmla="*/ 258811 w 958757"/>
                <a:gd name="connsiteY986" fmla="*/ 298020 h 1396630"/>
                <a:gd name="connsiteX987" fmla="*/ 260207 w 958757"/>
                <a:gd name="connsiteY987" fmla="*/ 296954 h 1396630"/>
                <a:gd name="connsiteX988" fmla="*/ 260823 w 958757"/>
                <a:gd name="connsiteY988" fmla="*/ 296399 h 1396630"/>
                <a:gd name="connsiteX989" fmla="*/ 263705 w 958757"/>
                <a:gd name="connsiteY989" fmla="*/ 293141 h 1396630"/>
                <a:gd name="connsiteX990" fmla="*/ 263705 w 958757"/>
                <a:gd name="connsiteY990" fmla="*/ 293141 h 1396630"/>
                <a:gd name="connsiteX991" fmla="*/ 263705 w 958757"/>
                <a:gd name="connsiteY991" fmla="*/ 293141 h 1396630"/>
                <a:gd name="connsiteX992" fmla="*/ 263705 w 958757"/>
                <a:gd name="connsiteY992" fmla="*/ 293141 h 1396630"/>
                <a:gd name="connsiteX993" fmla="*/ 265176 w 958757"/>
                <a:gd name="connsiteY993" fmla="*/ 291520 h 1396630"/>
                <a:gd name="connsiteX994" fmla="*/ 266707 w 958757"/>
                <a:gd name="connsiteY994" fmla="*/ 289989 h 1396630"/>
                <a:gd name="connsiteX995" fmla="*/ 266707 w 958757"/>
                <a:gd name="connsiteY995" fmla="*/ 289989 h 1396630"/>
                <a:gd name="connsiteX996" fmla="*/ 266707 w 958757"/>
                <a:gd name="connsiteY996" fmla="*/ 289989 h 1396630"/>
                <a:gd name="connsiteX997" fmla="*/ 267908 w 958757"/>
                <a:gd name="connsiteY997" fmla="*/ 288893 h 1396630"/>
                <a:gd name="connsiteX998" fmla="*/ 267908 w 958757"/>
                <a:gd name="connsiteY998" fmla="*/ 288893 h 1396630"/>
                <a:gd name="connsiteX999" fmla="*/ 267908 w 958757"/>
                <a:gd name="connsiteY999" fmla="*/ 288893 h 1396630"/>
                <a:gd name="connsiteX1000" fmla="*/ 268178 w 958757"/>
                <a:gd name="connsiteY1000" fmla="*/ 289043 h 1396630"/>
                <a:gd name="connsiteX1001" fmla="*/ 268764 w 958757"/>
                <a:gd name="connsiteY1001" fmla="*/ 288458 h 1396630"/>
                <a:gd name="connsiteX1002" fmla="*/ 271646 w 958757"/>
                <a:gd name="connsiteY1002" fmla="*/ 286747 h 1396630"/>
                <a:gd name="connsiteX1003" fmla="*/ 270820 w 958757"/>
                <a:gd name="connsiteY1003" fmla="*/ 285380 h 1396630"/>
                <a:gd name="connsiteX1004" fmla="*/ 270640 w 958757"/>
                <a:gd name="connsiteY1004" fmla="*/ 285501 h 1396630"/>
                <a:gd name="connsiteX1005" fmla="*/ 270670 w 958757"/>
                <a:gd name="connsiteY1005" fmla="*/ 285395 h 1396630"/>
                <a:gd name="connsiteX1006" fmla="*/ 270820 w 958757"/>
                <a:gd name="connsiteY1006" fmla="*/ 285395 h 1396630"/>
                <a:gd name="connsiteX1007" fmla="*/ 271946 w 958757"/>
                <a:gd name="connsiteY1007" fmla="*/ 284225 h 1396630"/>
                <a:gd name="connsiteX1008" fmla="*/ 273763 w 958757"/>
                <a:gd name="connsiteY1008" fmla="*/ 282363 h 1396630"/>
                <a:gd name="connsiteX1009" fmla="*/ 275204 w 958757"/>
                <a:gd name="connsiteY1009" fmla="*/ 280442 h 1396630"/>
                <a:gd name="connsiteX1010" fmla="*/ 275204 w 958757"/>
                <a:gd name="connsiteY1010" fmla="*/ 280442 h 1396630"/>
                <a:gd name="connsiteX1011" fmla="*/ 275159 w 958757"/>
                <a:gd name="connsiteY1011" fmla="*/ 280111 h 1396630"/>
                <a:gd name="connsiteX1012" fmla="*/ 275159 w 958757"/>
                <a:gd name="connsiteY1012" fmla="*/ 280111 h 1396630"/>
                <a:gd name="connsiteX1013" fmla="*/ 275654 w 958757"/>
                <a:gd name="connsiteY1013" fmla="*/ 279541 h 1396630"/>
                <a:gd name="connsiteX1014" fmla="*/ 276300 w 958757"/>
                <a:gd name="connsiteY1014" fmla="*/ 279001 h 1396630"/>
                <a:gd name="connsiteX1015" fmla="*/ 281974 w 958757"/>
                <a:gd name="connsiteY1015" fmla="*/ 273746 h 1396630"/>
                <a:gd name="connsiteX1016" fmla="*/ 284511 w 958757"/>
                <a:gd name="connsiteY1016" fmla="*/ 271870 h 1396630"/>
                <a:gd name="connsiteX1017" fmla="*/ 286297 w 958757"/>
                <a:gd name="connsiteY1017" fmla="*/ 269573 h 1396630"/>
                <a:gd name="connsiteX1018" fmla="*/ 286297 w 958757"/>
                <a:gd name="connsiteY1018" fmla="*/ 269573 h 1396630"/>
                <a:gd name="connsiteX1019" fmla="*/ 286297 w 958757"/>
                <a:gd name="connsiteY1019" fmla="*/ 269573 h 1396630"/>
                <a:gd name="connsiteX1020" fmla="*/ 287543 w 958757"/>
                <a:gd name="connsiteY1020" fmla="*/ 268507 h 1396630"/>
                <a:gd name="connsiteX1021" fmla="*/ 287543 w 958757"/>
                <a:gd name="connsiteY1021" fmla="*/ 268507 h 1396630"/>
                <a:gd name="connsiteX1022" fmla="*/ 287813 w 958757"/>
                <a:gd name="connsiteY1022" fmla="*/ 268658 h 1396630"/>
                <a:gd name="connsiteX1023" fmla="*/ 287813 w 958757"/>
                <a:gd name="connsiteY1023" fmla="*/ 268658 h 1396630"/>
                <a:gd name="connsiteX1024" fmla="*/ 289164 w 958757"/>
                <a:gd name="connsiteY1024" fmla="*/ 269003 h 1396630"/>
                <a:gd name="connsiteX1025" fmla="*/ 292377 w 958757"/>
                <a:gd name="connsiteY1025" fmla="*/ 266271 h 1396630"/>
                <a:gd name="connsiteX1026" fmla="*/ 292227 w 958757"/>
                <a:gd name="connsiteY1026" fmla="*/ 265985 h 1396630"/>
                <a:gd name="connsiteX1027" fmla="*/ 292227 w 958757"/>
                <a:gd name="connsiteY1027" fmla="*/ 265985 h 1396630"/>
                <a:gd name="connsiteX1028" fmla="*/ 292227 w 958757"/>
                <a:gd name="connsiteY1028" fmla="*/ 265985 h 1396630"/>
                <a:gd name="connsiteX1029" fmla="*/ 294569 w 958757"/>
                <a:gd name="connsiteY1029" fmla="*/ 264094 h 1396630"/>
                <a:gd name="connsiteX1030" fmla="*/ 296625 w 958757"/>
                <a:gd name="connsiteY1030" fmla="*/ 262052 h 1396630"/>
                <a:gd name="connsiteX1031" fmla="*/ 296625 w 958757"/>
                <a:gd name="connsiteY1031" fmla="*/ 262052 h 1396630"/>
                <a:gd name="connsiteX1032" fmla="*/ 300228 w 958757"/>
                <a:gd name="connsiteY1032" fmla="*/ 258735 h 1396630"/>
                <a:gd name="connsiteX1033" fmla="*/ 301699 w 958757"/>
                <a:gd name="connsiteY1033" fmla="*/ 257639 h 1396630"/>
                <a:gd name="connsiteX1034" fmla="*/ 302345 w 958757"/>
                <a:gd name="connsiteY1034" fmla="*/ 257114 h 1396630"/>
                <a:gd name="connsiteX1035" fmla="*/ 306428 w 958757"/>
                <a:gd name="connsiteY1035" fmla="*/ 254216 h 1396630"/>
                <a:gd name="connsiteX1036" fmla="*/ 307013 w 958757"/>
                <a:gd name="connsiteY1036" fmla="*/ 253451 h 1396630"/>
                <a:gd name="connsiteX1037" fmla="*/ 311727 w 958757"/>
                <a:gd name="connsiteY1037" fmla="*/ 250073 h 1396630"/>
                <a:gd name="connsiteX1038" fmla="*/ 314504 w 958757"/>
                <a:gd name="connsiteY1038" fmla="*/ 248197 h 1396630"/>
                <a:gd name="connsiteX1039" fmla="*/ 314684 w 958757"/>
                <a:gd name="connsiteY1039" fmla="*/ 247821 h 1396630"/>
                <a:gd name="connsiteX1040" fmla="*/ 314219 w 958757"/>
                <a:gd name="connsiteY1040" fmla="*/ 247521 h 1396630"/>
                <a:gd name="connsiteX1041" fmla="*/ 316321 w 958757"/>
                <a:gd name="connsiteY1041" fmla="*/ 246155 h 1396630"/>
                <a:gd name="connsiteX1042" fmla="*/ 317807 w 958757"/>
                <a:gd name="connsiteY1042" fmla="*/ 245750 h 1396630"/>
                <a:gd name="connsiteX1043" fmla="*/ 317807 w 958757"/>
                <a:gd name="connsiteY1043" fmla="*/ 245750 h 1396630"/>
                <a:gd name="connsiteX1044" fmla="*/ 317807 w 958757"/>
                <a:gd name="connsiteY1044" fmla="*/ 245750 h 1396630"/>
                <a:gd name="connsiteX1045" fmla="*/ 318752 w 958757"/>
                <a:gd name="connsiteY1045" fmla="*/ 245435 h 1396630"/>
                <a:gd name="connsiteX1046" fmla="*/ 318752 w 958757"/>
                <a:gd name="connsiteY1046" fmla="*/ 245435 h 1396630"/>
                <a:gd name="connsiteX1047" fmla="*/ 319443 w 958757"/>
                <a:gd name="connsiteY1047" fmla="*/ 245164 h 1396630"/>
                <a:gd name="connsiteX1048" fmla="*/ 319443 w 958757"/>
                <a:gd name="connsiteY1048" fmla="*/ 245164 h 1396630"/>
                <a:gd name="connsiteX1049" fmla="*/ 319443 w 958757"/>
                <a:gd name="connsiteY1049" fmla="*/ 245164 h 1396630"/>
                <a:gd name="connsiteX1050" fmla="*/ 320389 w 958757"/>
                <a:gd name="connsiteY1050" fmla="*/ 244954 h 1396630"/>
                <a:gd name="connsiteX1051" fmla="*/ 323526 w 958757"/>
                <a:gd name="connsiteY1051" fmla="*/ 242913 h 1396630"/>
                <a:gd name="connsiteX1052" fmla="*/ 326754 w 958757"/>
                <a:gd name="connsiteY1052" fmla="*/ 241066 h 1396630"/>
                <a:gd name="connsiteX1053" fmla="*/ 326649 w 958757"/>
                <a:gd name="connsiteY1053" fmla="*/ 240766 h 1396630"/>
                <a:gd name="connsiteX1054" fmla="*/ 326649 w 958757"/>
                <a:gd name="connsiteY1054" fmla="*/ 240766 h 1396630"/>
                <a:gd name="connsiteX1055" fmla="*/ 332188 w 958757"/>
                <a:gd name="connsiteY1055" fmla="*/ 237463 h 1396630"/>
                <a:gd name="connsiteX1056" fmla="*/ 332188 w 958757"/>
                <a:gd name="connsiteY1056" fmla="*/ 237133 h 1396630"/>
                <a:gd name="connsiteX1057" fmla="*/ 332188 w 958757"/>
                <a:gd name="connsiteY1057" fmla="*/ 237133 h 1396630"/>
                <a:gd name="connsiteX1058" fmla="*/ 334785 w 958757"/>
                <a:gd name="connsiteY1058" fmla="*/ 235197 h 1396630"/>
                <a:gd name="connsiteX1059" fmla="*/ 336136 w 958757"/>
                <a:gd name="connsiteY1059" fmla="*/ 234176 h 1396630"/>
                <a:gd name="connsiteX1060" fmla="*/ 339784 w 958757"/>
                <a:gd name="connsiteY1060" fmla="*/ 232314 h 1396630"/>
                <a:gd name="connsiteX1061" fmla="*/ 339724 w 958757"/>
                <a:gd name="connsiteY1061" fmla="*/ 232014 h 1396630"/>
                <a:gd name="connsiteX1062" fmla="*/ 341075 w 958757"/>
                <a:gd name="connsiteY1062" fmla="*/ 231234 h 1396630"/>
                <a:gd name="connsiteX1063" fmla="*/ 343281 w 958757"/>
                <a:gd name="connsiteY1063" fmla="*/ 230108 h 1396630"/>
                <a:gd name="connsiteX1064" fmla="*/ 345518 w 958757"/>
                <a:gd name="connsiteY1064" fmla="*/ 229042 h 1396630"/>
                <a:gd name="connsiteX1065" fmla="*/ 350637 w 958757"/>
                <a:gd name="connsiteY1065" fmla="*/ 227120 h 1396630"/>
                <a:gd name="connsiteX1066" fmla="*/ 355876 w 958757"/>
                <a:gd name="connsiteY1066" fmla="*/ 226085 h 1396630"/>
                <a:gd name="connsiteX1067" fmla="*/ 360665 w 958757"/>
                <a:gd name="connsiteY1067" fmla="*/ 222932 h 1396630"/>
                <a:gd name="connsiteX1068" fmla="*/ 361370 w 958757"/>
                <a:gd name="connsiteY1068" fmla="*/ 222302 h 1396630"/>
                <a:gd name="connsiteX1069" fmla="*/ 362766 w 958757"/>
                <a:gd name="connsiteY1069" fmla="*/ 221641 h 1396630"/>
                <a:gd name="connsiteX1070" fmla="*/ 363607 w 958757"/>
                <a:gd name="connsiteY1070" fmla="*/ 221446 h 1396630"/>
                <a:gd name="connsiteX1071" fmla="*/ 364313 w 958757"/>
                <a:gd name="connsiteY1071" fmla="*/ 221101 h 1396630"/>
                <a:gd name="connsiteX1072" fmla="*/ 364823 w 958757"/>
                <a:gd name="connsiteY1072" fmla="*/ 220891 h 1396630"/>
                <a:gd name="connsiteX1073" fmla="*/ 365754 w 958757"/>
                <a:gd name="connsiteY1073" fmla="*/ 220365 h 1396630"/>
                <a:gd name="connsiteX1074" fmla="*/ 366474 w 958757"/>
                <a:gd name="connsiteY1074" fmla="*/ 219990 h 1396630"/>
                <a:gd name="connsiteX1075" fmla="*/ 367315 w 958757"/>
                <a:gd name="connsiteY1075" fmla="*/ 219690 h 1396630"/>
                <a:gd name="connsiteX1076" fmla="*/ 368186 w 958757"/>
                <a:gd name="connsiteY1076" fmla="*/ 219419 h 1396630"/>
                <a:gd name="connsiteX1077" fmla="*/ 369912 w 958757"/>
                <a:gd name="connsiteY1077" fmla="*/ 218849 h 1396630"/>
                <a:gd name="connsiteX1078" fmla="*/ 373380 w 958757"/>
                <a:gd name="connsiteY1078" fmla="*/ 217903 h 1396630"/>
                <a:gd name="connsiteX1079" fmla="*/ 373590 w 958757"/>
                <a:gd name="connsiteY1079" fmla="*/ 218264 h 1396630"/>
                <a:gd name="connsiteX1080" fmla="*/ 373785 w 958757"/>
                <a:gd name="connsiteY1080" fmla="*/ 218534 h 1396630"/>
                <a:gd name="connsiteX1081" fmla="*/ 375406 w 958757"/>
                <a:gd name="connsiteY1081" fmla="*/ 218414 h 1396630"/>
                <a:gd name="connsiteX1082" fmla="*/ 379264 w 958757"/>
                <a:gd name="connsiteY1082" fmla="*/ 217228 h 1396630"/>
                <a:gd name="connsiteX1083" fmla="*/ 383137 w 958757"/>
                <a:gd name="connsiteY1083" fmla="*/ 216057 h 1396630"/>
                <a:gd name="connsiteX1084" fmla="*/ 383918 w 958757"/>
                <a:gd name="connsiteY1084" fmla="*/ 215877 h 1396630"/>
                <a:gd name="connsiteX1085" fmla="*/ 384608 w 958757"/>
                <a:gd name="connsiteY1085" fmla="*/ 215276 h 1396630"/>
                <a:gd name="connsiteX1086" fmla="*/ 386410 w 958757"/>
                <a:gd name="connsiteY1086" fmla="*/ 213760 h 1396630"/>
                <a:gd name="connsiteX1087" fmla="*/ 387521 w 958757"/>
                <a:gd name="connsiteY1087" fmla="*/ 213640 h 1396630"/>
                <a:gd name="connsiteX1088" fmla="*/ 388301 w 958757"/>
                <a:gd name="connsiteY1088" fmla="*/ 213490 h 1396630"/>
                <a:gd name="connsiteX1089" fmla="*/ 388301 w 958757"/>
                <a:gd name="connsiteY1089" fmla="*/ 213490 h 1396630"/>
                <a:gd name="connsiteX1090" fmla="*/ 389097 w 958757"/>
                <a:gd name="connsiteY1090" fmla="*/ 213625 h 1396630"/>
                <a:gd name="connsiteX1091" fmla="*/ 389097 w 958757"/>
                <a:gd name="connsiteY1091" fmla="*/ 213625 h 1396630"/>
                <a:gd name="connsiteX1092" fmla="*/ 389397 w 958757"/>
                <a:gd name="connsiteY1092" fmla="*/ 213865 h 1396630"/>
                <a:gd name="connsiteX1093" fmla="*/ 389397 w 958757"/>
                <a:gd name="connsiteY1093" fmla="*/ 213865 h 1396630"/>
                <a:gd name="connsiteX1094" fmla="*/ 390148 w 958757"/>
                <a:gd name="connsiteY1094" fmla="*/ 214075 h 1396630"/>
                <a:gd name="connsiteX1095" fmla="*/ 391168 w 958757"/>
                <a:gd name="connsiteY1095" fmla="*/ 213670 h 1396630"/>
                <a:gd name="connsiteX1096" fmla="*/ 392219 w 958757"/>
                <a:gd name="connsiteY1096" fmla="*/ 213310 h 1396630"/>
                <a:gd name="connsiteX1097" fmla="*/ 394246 w 958757"/>
                <a:gd name="connsiteY1097" fmla="*/ 212829 h 1396630"/>
                <a:gd name="connsiteX1098" fmla="*/ 396858 w 958757"/>
                <a:gd name="connsiteY1098" fmla="*/ 210608 h 1396630"/>
                <a:gd name="connsiteX1099" fmla="*/ 396858 w 958757"/>
                <a:gd name="connsiteY1099" fmla="*/ 210608 h 1396630"/>
                <a:gd name="connsiteX1100" fmla="*/ 397593 w 958757"/>
                <a:gd name="connsiteY1100" fmla="*/ 210052 h 1396630"/>
                <a:gd name="connsiteX1101" fmla="*/ 398089 w 958757"/>
                <a:gd name="connsiteY1101" fmla="*/ 209332 h 1396630"/>
                <a:gd name="connsiteX1102" fmla="*/ 399050 w 958757"/>
                <a:gd name="connsiteY1102" fmla="*/ 209016 h 1396630"/>
                <a:gd name="connsiteX1103" fmla="*/ 401256 w 958757"/>
                <a:gd name="connsiteY1103" fmla="*/ 208566 h 1396630"/>
                <a:gd name="connsiteX1104" fmla="*/ 403463 w 958757"/>
                <a:gd name="connsiteY1104" fmla="*/ 208326 h 1396630"/>
                <a:gd name="connsiteX1105" fmla="*/ 409633 w 958757"/>
                <a:gd name="connsiteY1105" fmla="*/ 206915 h 1396630"/>
                <a:gd name="connsiteX1106" fmla="*/ 410488 w 958757"/>
                <a:gd name="connsiteY1106" fmla="*/ 206374 h 1396630"/>
                <a:gd name="connsiteX1107" fmla="*/ 411134 w 958757"/>
                <a:gd name="connsiteY1107" fmla="*/ 206284 h 1396630"/>
                <a:gd name="connsiteX1108" fmla="*/ 416193 w 958757"/>
                <a:gd name="connsiteY1108" fmla="*/ 206179 h 1396630"/>
                <a:gd name="connsiteX1109" fmla="*/ 420111 w 958757"/>
                <a:gd name="connsiteY1109" fmla="*/ 204153 h 1396630"/>
                <a:gd name="connsiteX1110" fmla="*/ 420021 w 958757"/>
                <a:gd name="connsiteY1110" fmla="*/ 203417 h 1396630"/>
                <a:gd name="connsiteX1111" fmla="*/ 420801 w 958757"/>
                <a:gd name="connsiteY1111" fmla="*/ 202937 h 1396630"/>
                <a:gd name="connsiteX1112" fmla="*/ 423564 w 958757"/>
                <a:gd name="connsiteY1112" fmla="*/ 203342 h 1396630"/>
                <a:gd name="connsiteX1113" fmla="*/ 423564 w 958757"/>
                <a:gd name="connsiteY1113" fmla="*/ 203342 h 1396630"/>
                <a:gd name="connsiteX1114" fmla="*/ 423564 w 958757"/>
                <a:gd name="connsiteY1114" fmla="*/ 203342 h 1396630"/>
                <a:gd name="connsiteX1115" fmla="*/ 426025 w 958757"/>
                <a:gd name="connsiteY1115" fmla="*/ 204078 h 1396630"/>
                <a:gd name="connsiteX1116" fmla="*/ 429268 w 958757"/>
                <a:gd name="connsiteY1116" fmla="*/ 204423 h 1396630"/>
                <a:gd name="connsiteX1117" fmla="*/ 432766 w 958757"/>
                <a:gd name="connsiteY1117" fmla="*/ 204288 h 1396630"/>
                <a:gd name="connsiteX1118" fmla="*/ 432766 w 958757"/>
                <a:gd name="connsiteY1118" fmla="*/ 204288 h 1396630"/>
                <a:gd name="connsiteX1119" fmla="*/ 433726 w 958757"/>
                <a:gd name="connsiteY1119" fmla="*/ 204258 h 1396630"/>
                <a:gd name="connsiteX1120" fmla="*/ 437029 w 958757"/>
                <a:gd name="connsiteY1120" fmla="*/ 203597 h 1396630"/>
                <a:gd name="connsiteX1121" fmla="*/ 437029 w 958757"/>
                <a:gd name="connsiteY1121" fmla="*/ 203597 h 1396630"/>
                <a:gd name="connsiteX1122" fmla="*/ 445450 w 958757"/>
                <a:gd name="connsiteY1122" fmla="*/ 202742 h 1396630"/>
                <a:gd name="connsiteX1123" fmla="*/ 449624 w 958757"/>
                <a:gd name="connsiteY1123" fmla="*/ 202141 h 1396630"/>
                <a:gd name="connsiteX1124" fmla="*/ 453947 w 958757"/>
                <a:gd name="connsiteY1124" fmla="*/ 202096 h 1396630"/>
                <a:gd name="connsiteX1125" fmla="*/ 455463 w 958757"/>
                <a:gd name="connsiteY1125" fmla="*/ 201871 h 1396630"/>
                <a:gd name="connsiteX1126" fmla="*/ 460597 w 958757"/>
                <a:gd name="connsiteY1126" fmla="*/ 202186 h 1396630"/>
                <a:gd name="connsiteX1127" fmla="*/ 460702 w 958757"/>
                <a:gd name="connsiteY1127" fmla="*/ 202516 h 1396630"/>
                <a:gd name="connsiteX1128" fmla="*/ 468193 w 958757"/>
                <a:gd name="connsiteY1128" fmla="*/ 202021 h 1396630"/>
                <a:gd name="connsiteX1129" fmla="*/ 468193 w 958757"/>
                <a:gd name="connsiteY1129" fmla="*/ 202021 h 1396630"/>
                <a:gd name="connsiteX1130" fmla="*/ 473357 w 958757"/>
                <a:gd name="connsiteY1130" fmla="*/ 202982 h 1396630"/>
                <a:gd name="connsiteX1131" fmla="*/ 473357 w 958757"/>
                <a:gd name="connsiteY1131" fmla="*/ 202576 h 1396630"/>
                <a:gd name="connsiteX1132" fmla="*/ 473357 w 958757"/>
                <a:gd name="connsiteY1132" fmla="*/ 202576 h 1396630"/>
                <a:gd name="connsiteX1133" fmla="*/ 474198 w 958757"/>
                <a:gd name="connsiteY1133" fmla="*/ 202261 h 1396630"/>
                <a:gd name="connsiteX1134" fmla="*/ 476915 w 958757"/>
                <a:gd name="connsiteY1134" fmla="*/ 201285 h 1396630"/>
                <a:gd name="connsiteX1135" fmla="*/ 476885 w 958757"/>
                <a:gd name="connsiteY1135" fmla="*/ 201285 h 1396630"/>
                <a:gd name="connsiteX1136" fmla="*/ 481238 w 958757"/>
                <a:gd name="connsiteY1136" fmla="*/ 201616 h 1396630"/>
                <a:gd name="connsiteX1137" fmla="*/ 485471 w 958757"/>
                <a:gd name="connsiteY1137" fmla="*/ 202426 h 1396630"/>
                <a:gd name="connsiteX1138" fmla="*/ 485411 w 958757"/>
                <a:gd name="connsiteY1138" fmla="*/ 203192 h 1396630"/>
                <a:gd name="connsiteX1139" fmla="*/ 487048 w 958757"/>
                <a:gd name="connsiteY1139" fmla="*/ 204873 h 1396630"/>
                <a:gd name="connsiteX1140" fmla="*/ 488699 w 958757"/>
                <a:gd name="connsiteY1140" fmla="*/ 205399 h 1396630"/>
                <a:gd name="connsiteX1141" fmla="*/ 491386 w 958757"/>
                <a:gd name="connsiteY1141" fmla="*/ 205999 h 1396630"/>
                <a:gd name="connsiteX1142" fmla="*/ 494088 w 958757"/>
                <a:gd name="connsiteY1142" fmla="*/ 206599 h 1396630"/>
                <a:gd name="connsiteX1143" fmla="*/ 499672 w 958757"/>
                <a:gd name="connsiteY1143" fmla="*/ 207230 h 1396630"/>
                <a:gd name="connsiteX1144" fmla="*/ 499672 w 958757"/>
                <a:gd name="connsiteY1144" fmla="*/ 207230 h 1396630"/>
                <a:gd name="connsiteX1145" fmla="*/ 499732 w 958757"/>
                <a:gd name="connsiteY1145" fmla="*/ 206855 h 1396630"/>
                <a:gd name="connsiteX1146" fmla="*/ 499732 w 958757"/>
                <a:gd name="connsiteY1146" fmla="*/ 206855 h 1396630"/>
                <a:gd name="connsiteX1147" fmla="*/ 504596 w 958757"/>
                <a:gd name="connsiteY1147" fmla="*/ 209106 h 1396630"/>
                <a:gd name="connsiteX1148" fmla="*/ 504596 w 958757"/>
                <a:gd name="connsiteY1148" fmla="*/ 209106 h 1396630"/>
                <a:gd name="connsiteX1149" fmla="*/ 504566 w 958757"/>
                <a:gd name="connsiteY1149" fmla="*/ 209482 h 1396630"/>
                <a:gd name="connsiteX1150" fmla="*/ 508049 w 958757"/>
                <a:gd name="connsiteY1150" fmla="*/ 209347 h 1396630"/>
                <a:gd name="connsiteX1151" fmla="*/ 507238 w 958757"/>
                <a:gd name="connsiteY1151" fmla="*/ 208806 h 1396630"/>
                <a:gd name="connsiteX1152" fmla="*/ 508079 w 958757"/>
                <a:gd name="connsiteY1152" fmla="*/ 207065 h 1396630"/>
                <a:gd name="connsiteX1153" fmla="*/ 512042 w 958757"/>
                <a:gd name="connsiteY1153" fmla="*/ 206164 h 1396630"/>
                <a:gd name="connsiteX1154" fmla="*/ 512132 w 958757"/>
                <a:gd name="connsiteY1154" fmla="*/ 205834 h 1396630"/>
                <a:gd name="connsiteX1155" fmla="*/ 512132 w 958757"/>
                <a:gd name="connsiteY1155" fmla="*/ 205834 h 1396630"/>
                <a:gd name="connsiteX1156" fmla="*/ 512928 w 958757"/>
                <a:gd name="connsiteY1156" fmla="*/ 205909 h 1396630"/>
                <a:gd name="connsiteX1157" fmla="*/ 517942 w 958757"/>
                <a:gd name="connsiteY1157" fmla="*/ 207635 h 1396630"/>
                <a:gd name="connsiteX1158" fmla="*/ 517942 w 958757"/>
                <a:gd name="connsiteY1158" fmla="*/ 207635 h 1396630"/>
                <a:gd name="connsiteX1159" fmla="*/ 529741 w 958757"/>
                <a:gd name="connsiteY1159" fmla="*/ 210247 h 1396630"/>
                <a:gd name="connsiteX1160" fmla="*/ 530041 w 958757"/>
                <a:gd name="connsiteY1160" fmla="*/ 209572 h 1396630"/>
                <a:gd name="connsiteX1161" fmla="*/ 529966 w 958757"/>
                <a:gd name="connsiteY1161" fmla="*/ 209527 h 1396630"/>
                <a:gd name="connsiteX1162" fmla="*/ 529966 w 958757"/>
                <a:gd name="connsiteY1162" fmla="*/ 209527 h 1396630"/>
                <a:gd name="connsiteX1163" fmla="*/ 530041 w 958757"/>
                <a:gd name="connsiteY1163" fmla="*/ 209572 h 1396630"/>
                <a:gd name="connsiteX1164" fmla="*/ 536286 w 958757"/>
                <a:gd name="connsiteY1164" fmla="*/ 209662 h 1396630"/>
                <a:gd name="connsiteX1165" fmla="*/ 536286 w 958757"/>
                <a:gd name="connsiteY1165" fmla="*/ 209662 h 1396630"/>
                <a:gd name="connsiteX1166" fmla="*/ 536211 w 958757"/>
                <a:gd name="connsiteY1166" fmla="*/ 209602 h 1396630"/>
                <a:gd name="connsiteX1167" fmla="*/ 536241 w 958757"/>
                <a:gd name="connsiteY1167" fmla="*/ 209602 h 1396630"/>
                <a:gd name="connsiteX1168" fmla="*/ 536286 w 958757"/>
                <a:gd name="connsiteY1168" fmla="*/ 209662 h 1396630"/>
                <a:gd name="connsiteX1169" fmla="*/ 540474 w 958757"/>
                <a:gd name="connsiteY1169" fmla="*/ 210412 h 1396630"/>
                <a:gd name="connsiteX1170" fmla="*/ 540594 w 958757"/>
                <a:gd name="connsiteY1170" fmla="*/ 210412 h 1396630"/>
                <a:gd name="connsiteX1171" fmla="*/ 540639 w 958757"/>
                <a:gd name="connsiteY1171" fmla="*/ 210412 h 1396630"/>
                <a:gd name="connsiteX1172" fmla="*/ 540474 w 958757"/>
                <a:gd name="connsiteY1172" fmla="*/ 210412 h 1396630"/>
                <a:gd name="connsiteX1173" fmla="*/ 541014 w 958757"/>
                <a:gd name="connsiteY1173" fmla="*/ 212124 h 1396630"/>
                <a:gd name="connsiteX1174" fmla="*/ 543461 w 958757"/>
                <a:gd name="connsiteY1174" fmla="*/ 213190 h 1396630"/>
                <a:gd name="connsiteX1175" fmla="*/ 550682 w 958757"/>
                <a:gd name="connsiteY1175" fmla="*/ 214871 h 1396630"/>
                <a:gd name="connsiteX1176" fmla="*/ 555065 w 958757"/>
                <a:gd name="connsiteY1176" fmla="*/ 217213 h 1396630"/>
                <a:gd name="connsiteX1177" fmla="*/ 558458 w 958757"/>
                <a:gd name="connsiteY1177" fmla="*/ 218083 h 1396630"/>
                <a:gd name="connsiteX1178" fmla="*/ 558458 w 958757"/>
                <a:gd name="connsiteY1178" fmla="*/ 218083 h 1396630"/>
                <a:gd name="connsiteX1179" fmla="*/ 559269 w 958757"/>
                <a:gd name="connsiteY1179" fmla="*/ 218369 h 1396630"/>
                <a:gd name="connsiteX1180" fmla="*/ 559614 w 958757"/>
                <a:gd name="connsiteY1180" fmla="*/ 218068 h 1396630"/>
                <a:gd name="connsiteX1181" fmla="*/ 560815 w 958757"/>
                <a:gd name="connsiteY1181" fmla="*/ 218249 h 1396630"/>
                <a:gd name="connsiteX1182" fmla="*/ 560980 w 958757"/>
                <a:gd name="connsiteY1182" fmla="*/ 218339 h 1396630"/>
                <a:gd name="connsiteX1183" fmla="*/ 562826 w 958757"/>
                <a:gd name="connsiteY1183" fmla="*/ 218384 h 1396630"/>
                <a:gd name="connsiteX1184" fmla="*/ 562916 w 958757"/>
                <a:gd name="connsiteY1184" fmla="*/ 218309 h 1396630"/>
                <a:gd name="connsiteX1185" fmla="*/ 566114 w 958757"/>
                <a:gd name="connsiteY1185" fmla="*/ 220125 h 1396630"/>
                <a:gd name="connsiteX1186" fmla="*/ 569461 w 958757"/>
                <a:gd name="connsiteY1186" fmla="*/ 221881 h 1396630"/>
                <a:gd name="connsiteX1187" fmla="*/ 574701 w 958757"/>
                <a:gd name="connsiteY1187" fmla="*/ 224238 h 1396630"/>
                <a:gd name="connsiteX1188" fmla="*/ 578679 w 958757"/>
                <a:gd name="connsiteY1188" fmla="*/ 223773 h 1396630"/>
                <a:gd name="connsiteX1189" fmla="*/ 578679 w 958757"/>
                <a:gd name="connsiteY1189" fmla="*/ 223773 h 1396630"/>
                <a:gd name="connsiteX1190" fmla="*/ 581276 w 958757"/>
                <a:gd name="connsiteY1190" fmla="*/ 224418 h 1396630"/>
                <a:gd name="connsiteX1191" fmla="*/ 582687 w 958757"/>
                <a:gd name="connsiteY1191" fmla="*/ 224989 h 1396630"/>
                <a:gd name="connsiteX1192" fmla="*/ 582687 w 958757"/>
                <a:gd name="connsiteY1192" fmla="*/ 224989 h 1396630"/>
                <a:gd name="connsiteX1193" fmla="*/ 586695 w 958757"/>
                <a:gd name="connsiteY1193" fmla="*/ 227406 h 1396630"/>
                <a:gd name="connsiteX1194" fmla="*/ 581050 w 958757"/>
                <a:gd name="connsiteY1194" fmla="*/ 226625 h 1396630"/>
                <a:gd name="connsiteX1195" fmla="*/ 589022 w 958757"/>
                <a:gd name="connsiteY1195" fmla="*/ 230543 h 1396630"/>
                <a:gd name="connsiteX1196" fmla="*/ 589082 w 958757"/>
                <a:gd name="connsiteY1196" fmla="*/ 230543 h 1396630"/>
                <a:gd name="connsiteX1197" fmla="*/ 589097 w 958757"/>
                <a:gd name="connsiteY1197" fmla="*/ 230543 h 1396630"/>
                <a:gd name="connsiteX1198" fmla="*/ 589022 w 958757"/>
                <a:gd name="connsiteY1198" fmla="*/ 230543 h 1396630"/>
                <a:gd name="connsiteX1199" fmla="*/ 588917 w 958757"/>
                <a:gd name="connsiteY1199" fmla="*/ 230888 h 1396630"/>
                <a:gd name="connsiteX1200" fmla="*/ 592880 w 958757"/>
                <a:gd name="connsiteY1200" fmla="*/ 232705 h 1396630"/>
                <a:gd name="connsiteX1201" fmla="*/ 596542 w 958757"/>
                <a:gd name="connsiteY1201" fmla="*/ 235032 h 1396630"/>
                <a:gd name="connsiteX1202" fmla="*/ 604258 w 958757"/>
                <a:gd name="connsiteY1202" fmla="*/ 239010 h 1396630"/>
                <a:gd name="connsiteX1203" fmla="*/ 604979 w 958757"/>
                <a:gd name="connsiteY1203" fmla="*/ 239400 h 1396630"/>
                <a:gd name="connsiteX1204" fmla="*/ 605474 w 958757"/>
                <a:gd name="connsiteY1204" fmla="*/ 239145 h 1396630"/>
                <a:gd name="connsiteX1205" fmla="*/ 608372 w 958757"/>
                <a:gd name="connsiteY1205" fmla="*/ 240391 h 1396630"/>
                <a:gd name="connsiteX1206" fmla="*/ 609873 w 958757"/>
                <a:gd name="connsiteY1206" fmla="*/ 241186 h 1396630"/>
                <a:gd name="connsiteX1207" fmla="*/ 610803 w 958757"/>
                <a:gd name="connsiteY1207" fmla="*/ 241306 h 1396630"/>
                <a:gd name="connsiteX1208" fmla="*/ 614631 w 958757"/>
                <a:gd name="connsiteY1208" fmla="*/ 241622 h 1396630"/>
                <a:gd name="connsiteX1209" fmla="*/ 616043 w 958757"/>
                <a:gd name="connsiteY1209" fmla="*/ 242627 h 1396630"/>
                <a:gd name="connsiteX1210" fmla="*/ 617394 w 958757"/>
                <a:gd name="connsiteY1210" fmla="*/ 243708 h 1396630"/>
                <a:gd name="connsiteX1211" fmla="*/ 615292 w 958757"/>
                <a:gd name="connsiteY1211" fmla="*/ 243783 h 1396630"/>
                <a:gd name="connsiteX1212" fmla="*/ 614286 w 958757"/>
                <a:gd name="connsiteY1212" fmla="*/ 244084 h 1396630"/>
                <a:gd name="connsiteX1213" fmla="*/ 619946 w 958757"/>
                <a:gd name="connsiteY1213" fmla="*/ 248032 h 1396630"/>
                <a:gd name="connsiteX1214" fmla="*/ 619946 w 958757"/>
                <a:gd name="connsiteY1214" fmla="*/ 248032 h 1396630"/>
                <a:gd name="connsiteX1215" fmla="*/ 619946 w 958757"/>
                <a:gd name="connsiteY1215" fmla="*/ 248032 h 1396630"/>
                <a:gd name="connsiteX1216" fmla="*/ 621222 w 958757"/>
                <a:gd name="connsiteY1216" fmla="*/ 249263 h 1396630"/>
                <a:gd name="connsiteX1217" fmla="*/ 621882 w 958757"/>
                <a:gd name="connsiteY1217" fmla="*/ 249728 h 1396630"/>
                <a:gd name="connsiteX1218" fmla="*/ 621882 w 958757"/>
                <a:gd name="connsiteY1218" fmla="*/ 249728 h 1396630"/>
                <a:gd name="connsiteX1219" fmla="*/ 621777 w 958757"/>
                <a:gd name="connsiteY1219" fmla="*/ 250088 h 1396630"/>
                <a:gd name="connsiteX1220" fmla="*/ 625800 w 958757"/>
                <a:gd name="connsiteY1220" fmla="*/ 252400 h 1396630"/>
                <a:gd name="connsiteX1221" fmla="*/ 629703 w 958757"/>
                <a:gd name="connsiteY1221" fmla="*/ 254847 h 1396630"/>
                <a:gd name="connsiteX1222" fmla="*/ 629703 w 958757"/>
                <a:gd name="connsiteY1222" fmla="*/ 254847 h 1396630"/>
                <a:gd name="connsiteX1223" fmla="*/ 630334 w 958757"/>
                <a:gd name="connsiteY1223" fmla="*/ 255672 h 1396630"/>
                <a:gd name="connsiteX1224" fmla="*/ 630138 w 958757"/>
                <a:gd name="connsiteY1224" fmla="*/ 256018 h 1396630"/>
                <a:gd name="connsiteX1225" fmla="*/ 634162 w 958757"/>
                <a:gd name="connsiteY1225" fmla="*/ 258645 h 1396630"/>
                <a:gd name="connsiteX1226" fmla="*/ 639551 w 958757"/>
                <a:gd name="connsiteY1226" fmla="*/ 262698 h 1396630"/>
                <a:gd name="connsiteX1227" fmla="*/ 642253 w 958757"/>
                <a:gd name="connsiteY1227" fmla="*/ 265115 h 1396630"/>
                <a:gd name="connsiteX1228" fmla="*/ 645345 w 958757"/>
                <a:gd name="connsiteY1228" fmla="*/ 260972 h 1396630"/>
                <a:gd name="connsiteX1229" fmla="*/ 645345 w 958757"/>
                <a:gd name="connsiteY1229" fmla="*/ 260972 h 1396630"/>
                <a:gd name="connsiteX1230" fmla="*/ 645345 w 958757"/>
                <a:gd name="connsiteY1230" fmla="*/ 260972 h 1396630"/>
                <a:gd name="connsiteX1231" fmla="*/ 647192 w 958757"/>
                <a:gd name="connsiteY1231" fmla="*/ 261437 h 1396630"/>
                <a:gd name="connsiteX1232" fmla="*/ 647987 w 958757"/>
                <a:gd name="connsiteY1232" fmla="*/ 261887 h 1396630"/>
                <a:gd name="connsiteX1233" fmla="*/ 652341 w 958757"/>
                <a:gd name="connsiteY1233" fmla="*/ 266000 h 1396630"/>
                <a:gd name="connsiteX1234" fmla="*/ 655793 w 958757"/>
                <a:gd name="connsiteY1234" fmla="*/ 268432 h 1396630"/>
                <a:gd name="connsiteX1235" fmla="*/ 656033 w 958757"/>
                <a:gd name="connsiteY1235" fmla="*/ 268267 h 1396630"/>
                <a:gd name="connsiteX1236" fmla="*/ 656439 w 958757"/>
                <a:gd name="connsiteY1236" fmla="*/ 268597 h 1396630"/>
                <a:gd name="connsiteX1237" fmla="*/ 656439 w 958757"/>
                <a:gd name="connsiteY1237" fmla="*/ 268628 h 1396630"/>
                <a:gd name="connsiteX1238" fmla="*/ 657129 w 958757"/>
                <a:gd name="connsiteY1238" fmla="*/ 269468 h 1396630"/>
                <a:gd name="connsiteX1239" fmla="*/ 657880 w 958757"/>
                <a:gd name="connsiteY1239" fmla="*/ 269964 h 1396630"/>
                <a:gd name="connsiteX1240" fmla="*/ 662488 w 958757"/>
                <a:gd name="connsiteY1240" fmla="*/ 273807 h 1396630"/>
                <a:gd name="connsiteX1241" fmla="*/ 663404 w 958757"/>
                <a:gd name="connsiteY1241" fmla="*/ 274092 h 1396630"/>
                <a:gd name="connsiteX1242" fmla="*/ 663990 w 958757"/>
                <a:gd name="connsiteY1242" fmla="*/ 274527 h 1396630"/>
                <a:gd name="connsiteX1243" fmla="*/ 668463 w 958757"/>
                <a:gd name="connsiteY1243" fmla="*/ 278475 h 1396630"/>
                <a:gd name="connsiteX1244" fmla="*/ 668643 w 958757"/>
                <a:gd name="connsiteY1244" fmla="*/ 278370 h 1396630"/>
                <a:gd name="connsiteX1245" fmla="*/ 669244 w 958757"/>
                <a:gd name="connsiteY1245" fmla="*/ 278850 h 1396630"/>
                <a:gd name="connsiteX1246" fmla="*/ 669289 w 958757"/>
                <a:gd name="connsiteY1246" fmla="*/ 278850 h 1396630"/>
                <a:gd name="connsiteX1247" fmla="*/ 669559 w 958757"/>
                <a:gd name="connsiteY1247" fmla="*/ 279106 h 1396630"/>
                <a:gd name="connsiteX1248" fmla="*/ 670084 w 958757"/>
                <a:gd name="connsiteY1248" fmla="*/ 279601 h 1396630"/>
                <a:gd name="connsiteX1249" fmla="*/ 672231 w 958757"/>
                <a:gd name="connsiteY1249" fmla="*/ 281718 h 1396630"/>
                <a:gd name="connsiteX1250" fmla="*/ 673087 w 958757"/>
                <a:gd name="connsiteY1250" fmla="*/ 282558 h 1396630"/>
                <a:gd name="connsiteX1251" fmla="*/ 673087 w 958757"/>
                <a:gd name="connsiteY1251" fmla="*/ 282558 h 1396630"/>
                <a:gd name="connsiteX1252" fmla="*/ 674888 w 958757"/>
                <a:gd name="connsiteY1252" fmla="*/ 284225 h 1396630"/>
                <a:gd name="connsiteX1253" fmla="*/ 676119 w 958757"/>
                <a:gd name="connsiteY1253" fmla="*/ 285365 h 1396630"/>
                <a:gd name="connsiteX1254" fmla="*/ 677065 w 958757"/>
                <a:gd name="connsiteY1254" fmla="*/ 285666 h 1396630"/>
                <a:gd name="connsiteX1255" fmla="*/ 678581 w 958757"/>
                <a:gd name="connsiteY1255" fmla="*/ 287647 h 1396630"/>
                <a:gd name="connsiteX1256" fmla="*/ 678851 w 958757"/>
                <a:gd name="connsiteY1256" fmla="*/ 288383 h 1396630"/>
                <a:gd name="connsiteX1257" fmla="*/ 678836 w 958757"/>
                <a:gd name="connsiteY1257" fmla="*/ 288383 h 1396630"/>
                <a:gd name="connsiteX1258" fmla="*/ 678911 w 958757"/>
                <a:gd name="connsiteY1258" fmla="*/ 288563 h 1396630"/>
                <a:gd name="connsiteX1259" fmla="*/ 678626 w 958757"/>
                <a:gd name="connsiteY1259" fmla="*/ 288818 h 1396630"/>
                <a:gd name="connsiteX1260" fmla="*/ 683805 w 958757"/>
                <a:gd name="connsiteY1260" fmla="*/ 294432 h 1396630"/>
                <a:gd name="connsiteX1261" fmla="*/ 684946 w 958757"/>
                <a:gd name="connsiteY1261" fmla="*/ 295483 h 1396630"/>
                <a:gd name="connsiteX1262" fmla="*/ 685291 w 958757"/>
                <a:gd name="connsiteY1262" fmla="*/ 295348 h 1396630"/>
                <a:gd name="connsiteX1263" fmla="*/ 685471 w 958757"/>
                <a:gd name="connsiteY1263" fmla="*/ 295483 h 1396630"/>
                <a:gd name="connsiteX1264" fmla="*/ 685802 w 958757"/>
                <a:gd name="connsiteY1264" fmla="*/ 295829 h 1396630"/>
                <a:gd name="connsiteX1265" fmla="*/ 685937 w 958757"/>
                <a:gd name="connsiteY1265" fmla="*/ 296189 h 1396630"/>
                <a:gd name="connsiteX1266" fmla="*/ 689705 w 958757"/>
                <a:gd name="connsiteY1266" fmla="*/ 300302 h 1396630"/>
                <a:gd name="connsiteX1267" fmla="*/ 691296 w 958757"/>
                <a:gd name="connsiteY1267" fmla="*/ 302013 h 1396630"/>
                <a:gd name="connsiteX1268" fmla="*/ 691641 w 958757"/>
                <a:gd name="connsiteY1268" fmla="*/ 301998 h 1396630"/>
                <a:gd name="connsiteX1269" fmla="*/ 691641 w 958757"/>
                <a:gd name="connsiteY1269" fmla="*/ 301998 h 1396630"/>
                <a:gd name="connsiteX1270" fmla="*/ 695184 w 958757"/>
                <a:gd name="connsiteY1270" fmla="*/ 306082 h 1396630"/>
                <a:gd name="connsiteX1271" fmla="*/ 696880 w 958757"/>
                <a:gd name="connsiteY1271" fmla="*/ 308168 h 1396630"/>
                <a:gd name="connsiteX1272" fmla="*/ 698531 w 958757"/>
                <a:gd name="connsiteY1272" fmla="*/ 310285 h 1396630"/>
                <a:gd name="connsiteX1273" fmla="*/ 699042 w 958757"/>
                <a:gd name="connsiteY1273" fmla="*/ 310810 h 1396630"/>
                <a:gd name="connsiteX1274" fmla="*/ 699327 w 958757"/>
                <a:gd name="connsiteY1274" fmla="*/ 310720 h 1396630"/>
                <a:gd name="connsiteX1275" fmla="*/ 699327 w 958757"/>
                <a:gd name="connsiteY1275" fmla="*/ 310690 h 1396630"/>
                <a:gd name="connsiteX1276" fmla="*/ 699357 w 958757"/>
                <a:gd name="connsiteY1276" fmla="*/ 310825 h 1396630"/>
                <a:gd name="connsiteX1277" fmla="*/ 700363 w 958757"/>
                <a:gd name="connsiteY1277" fmla="*/ 312086 h 1396630"/>
                <a:gd name="connsiteX1278" fmla="*/ 701098 w 958757"/>
                <a:gd name="connsiteY1278" fmla="*/ 312837 h 1396630"/>
                <a:gd name="connsiteX1279" fmla="*/ 701909 w 958757"/>
                <a:gd name="connsiteY1279" fmla="*/ 313978 h 1396630"/>
                <a:gd name="connsiteX1280" fmla="*/ 703005 w 958757"/>
                <a:gd name="connsiteY1280" fmla="*/ 315119 h 1396630"/>
                <a:gd name="connsiteX1281" fmla="*/ 704371 w 958757"/>
                <a:gd name="connsiteY1281" fmla="*/ 317115 h 1396630"/>
                <a:gd name="connsiteX1282" fmla="*/ 704206 w 958757"/>
                <a:gd name="connsiteY1282" fmla="*/ 317175 h 1396630"/>
                <a:gd name="connsiteX1283" fmla="*/ 704011 w 958757"/>
                <a:gd name="connsiteY1283" fmla="*/ 319532 h 1396630"/>
                <a:gd name="connsiteX1284" fmla="*/ 710030 w 958757"/>
                <a:gd name="connsiteY1284" fmla="*/ 327218 h 1396630"/>
                <a:gd name="connsiteX1285" fmla="*/ 711066 w 958757"/>
                <a:gd name="connsiteY1285" fmla="*/ 328284 h 1396630"/>
                <a:gd name="connsiteX1286" fmla="*/ 714128 w 958757"/>
                <a:gd name="connsiteY1286" fmla="*/ 333403 h 1396630"/>
                <a:gd name="connsiteX1287" fmla="*/ 714639 w 958757"/>
                <a:gd name="connsiteY1287" fmla="*/ 334378 h 1396630"/>
                <a:gd name="connsiteX1288" fmla="*/ 715645 w 958757"/>
                <a:gd name="connsiteY1288" fmla="*/ 335669 h 1396630"/>
                <a:gd name="connsiteX1289" fmla="*/ 716395 w 958757"/>
                <a:gd name="connsiteY1289" fmla="*/ 336315 h 1396630"/>
                <a:gd name="connsiteX1290" fmla="*/ 716861 w 958757"/>
                <a:gd name="connsiteY1290" fmla="*/ 336930 h 1396630"/>
                <a:gd name="connsiteX1291" fmla="*/ 718782 w 958757"/>
                <a:gd name="connsiteY1291" fmla="*/ 340068 h 1396630"/>
                <a:gd name="connsiteX1292" fmla="*/ 720478 w 958757"/>
                <a:gd name="connsiteY1292" fmla="*/ 342785 h 1396630"/>
                <a:gd name="connsiteX1293" fmla="*/ 721199 w 958757"/>
                <a:gd name="connsiteY1293" fmla="*/ 344151 h 1396630"/>
                <a:gd name="connsiteX1294" fmla="*/ 722385 w 958757"/>
                <a:gd name="connsiteY1294" fmla="*/ 345382 h 1396630"/>
                <a:gd name="connsiteX1295" fmla="*/ 722940 w 958757"/>
                <a:gd name="connsiteY1295" fmla="*/ 348219 h 1396630"/>
                <a:gd name="connsiteX1296" fmla="*/ 723346 w 958757"/>
                <a:gd name="connsiteY1296" fmla="*/ 349930 h 1396630"/>
                <a:gd name="connsiteX1297" fmla="*/ 724366 w 958757"/>
                <a:gd name="connsiteY1297" fmla="*/ 352302 h 1396630"/>
                <a:gd name="connsiteX1298" fmla="*/ 727954 w 958757"/>
                <a:gd name="connsiteY1298" fmla="*/ 358667 h 1396630"/>
                <a:gd name="connsiteX1299" fmla="*/ 729665 w 958757"/>
                <a:gd name="connsiteY1299" fmla="*/ 362315 h 1396630"/>
                <a:gd name="connsiteX1300" fmla="*/ 730086 w 958757"/>
                <a:gd name="connsiteY1300" fmla="*/ 363006 h 1396630"/>
                <a:gd name="connsiteX1301" fmla="*/ 732953 w 958757"/>
                <a:gd name="connsiteY1301" fmla="*/ 368740 h 1396630"/>
                <a:gd name="connsiteX1302" fmla="*/ 734199 w 958757"/>
                <a:gd name="connsiteY1302" fmla="*/ 371727 h 1396630"/>
                <a:gd name="connsiteX1303" fmla="*/ 735700 w 958757"/>
                <a:gd name="connsiteY1303" fmla="*/ 374489 h 1396630"/>
                <a:gd name="connsiteX1304" fmla="*/ 737381 w 958757"/>
                <a:gd name="connsiteY1304" fmla="*/ 378558 h 1396630"/>
                <a:gd name="connsiteX1305" fmla="*/ 738282 w 958757"/>
                <a:gd name="connsiteY1305" fmla="*/ 380569 h 1396630"/>
                <a:gd name="connsiteX1306" fmla="*/ 738537 w 958757"/>
                <a:gd name="connsiteY1306" fmla="*/ 382791 h 1396630"/>
                <a:gd name="connsiteX1307" fmla="*/ 739738 w 958757"/>
                <a:gd name="connsiteY1307" fmla="*/ 389171 h 1396630"/>
                <a:gd name="connsiteX1308" fmla="*/ 740954 w 958757"/>
                <a:gd name="connsiteY1308" fmla="*/ 392548 h 1396630"/>
                <a:gd name="connsiteX1309" fmla="*/ 742050 w 958757"/>
                <a:gd name="connsiteY1309" fmla="*/ 395971 h 1396630"/>
                <a:gd name="connsiteX1310" fmla="*/ 744047 w 958757"/>
                <a:gd name="connsiteY1310" fmla="*/ 402906 h 1396630"/>
                <a:gd name="connsiteX1311" fmla="*/ 744857 w 958757"/>
                <a:gd name="connsiteY1311" fmla="*/ 404408 h 1396630"/>
                <a:gd name="connsiteX1312" fmla="*/ 745503 w 958757"/>
                <a:gd name="connsiteY1312" fmla="*/ 407545 h 1396630"/>
                <a:gd name="connsiteX1313" fmla="*/ 746974 w 958757"/>
                <a:gd name="connsiteY1313" fmla="*/ 412274 h 1396630"/>
                <a:gd name="connsiteX1314" fmla="*/ 746974 w 958757"/>
                <a:gd name="connsiteY1314" fmla="*/ 412274 h 1396630"/>
                <a:gd name="connsiteX1315" fmla="*/ 746974 w 958757"/>
                <a:gd name="connsiteY1315" fmla="*/ 412274 h 1396630"/>
                <a:gd name="connsiteX1316" fmla="*/ 747619 w 958757"/>
                <a:gd name="connsiteY1316" fmla="*/ 414646 h 1396630"/>
                <a:gd name="connsiteX1317" fmla="*/ 747890 w 958757"/>
                <a:gd name="connsiteY1317" fmla="*/ 417107 h 1396630"/>
                <a:gd name="connsiteX1318" fmla="*/ 747890 w 958757"/>
                <a:gd name="connsiteY1318" fmla="*/ 417858 h 1396630"/>
                <a:gd name="connsiteX1319" fmla="*/ 747229 w 958757"/>
                <a:gd name="connsiteY1319" fmla="*/ 418819 h 1396630"/>
                <a:gd name="connsiteX1320" fmla="*/ 747589 w 958757"/>
                <a:gd name="connsiteY1320" fmla="*/ 422992 h 1396630"/>
                <a:gd name="connsiteX1321" fmla="*/ 748610 w 958757"/>
                <a:gd name="connsiteY1321" fmla="*/ 426820 h 1396630"/>
                <a:gd name="connsiteX1322" fmla="*/ 748955 w 958757"/>
                <a:gd name="connsiteY1322" fmla="*/ 427480 h 1396630"/>
                <a:gd name="connsiteX1323" fmla="*/ 749601 w 958757"/>
                <a:gd name="connsiteY1323" fmla="*/ 432584 h 1396630"/>
                <a:gd name="connsiteX1324" fmla="*/ 749781 w 958757"/>
                <a:gd name="connsiteY1324" fmla="*/ 433275 h 1396630"/>
                <a:gd name="connsiteX1325" fmla="*/ 750066 w 958757"/>
                <a:gd name="connsiteY1325" fmla="*/ 435737 h 1396630"/>
                <a:gd name="connsiteX1326" fmla="*/ 751312 w 958757"/>
                <a:gd name="connsiteY1326" fmla="*/ 435632 h 1396630"/>
                <a:gd name="connsiteX1327" fmla="*/ 751147 w 958757"/>
                <a:gd name="connsiteY1327" fmla="*/ 438139 h 1396630"/>
                <a:gd name="connsiteX1328" fmla="*/ 751297 w 958757"/>
                <a:gd name="connsiteY1328" fmla="*/ 444999 h 1396630"/>
                <a:gd name="connsiteX1329" fmla="*/ 751297 w 958757"/>
                <a:gd name="connsiteY1329" fmla="*/ 445029 h 1396630"/>
                <a:gd name="connsiteX1330" fmla="*/ 751192 w 958757"/>
                <a:gd name="connsiteY1330" fmla="*/ 445584 h 1396630"/>
                <a:gd name="connsiteX1331" fmla="*/ 751372 w 958757"/>
                <a:gd name="connsiteY1331" fmla="*/ 446425 h 1396630"/>
                <a:gd name="connsiteX1332" fmla="*/ 752033 w 958757"/>
                <a:gd name="connsiteY1332" fmla="*/ 450523 h 1396630"/>
                <a:gd name="connsiteX1333" fmla="*/ 752393 w 958757"/>
                <a:gd name="connsiteY1333" fmla="*/ 451574 h 1396630"/>
                <a:gd name="connsiteX1334" fmla="*/ 752498 w 958757"/>
                <a:gd name="connsiteY1334" fmla="*/ 451769 h 1396630"/>
                <a:gd name="connsiteX1335" fmla="*/ 752528 w 958757"/>
                <a:gd name="connsiteY1335" fmla="*/ 454141 h 1396630"/>
                <a:gd name="connsiteX1336" fmla="*/ 752468 w 958757"/>
                <a:gd name="connsiteY1336" fmla="*/ 454802 h 1396630"/>
                <a:gd name="connsiteX1337" fmla="*/ 752198 w 958757"/>
                <a:gd name="connsiteY1337" fmla="*/ 455672 h 1396630"/>
                <a:gd name="connsiteX1338" fmla="*/ 751087 w 958757"/>
                <a:gd name="connsiteY1338" fmla="*/ 460596 h 1396630"/>
                <a:gd name="connsiteX1339" fmla="*/ 751162 w 958757"/>
                <a:gd name="connsiteY1339" fmla="*/ 463103 h 1396630"/>
                <a:gd name="connsiteX1340" fmla="*/ 751117 w 958757"/>
                <a:gd name="connsiteY1340" fmla="*/ 465625 h 1396630"/>
                <a:gd name="connsiteX1341" fmla="*/ 751072 w 958757"/>
                <a:gd name="connsiteY1341" fmla="*/ 466045 h 1396630"/>
                <a:gd name="connsiteX1342" fmla="*/ 751102 w 958757"/>
                <a:gd name="connsiteY1342" fmla="*/ 466451 h 1396630"/>
                <a:gd name="connsiteX1343" fmla="*/ 751042 w 958757"/>
                <a:gd name="connsiteY1343" fmla="*/ 470654 h 1396630"/>
                <a:gd name="connsiteX1344" fmla="*/ 751042 w 958757"/>
                <a:gd name="connsiteY1344" fmla="*/ 470654 h 1396630"/>
                <a:gd name="connsiteX1345" fmla="*/ 751042 w 958757"/>
                <a:gd name="connsiteY1345" fmla="*/ 470654 h 1396630"/>
                <a:gd name="connsiteX1346" fmla="*/ 751252 w 958757"/>
                <a:gd name="connsiteY1346" fmla="*/ 473986 h 1396630"/>
                <a:gd name="connsiteX1347" fmla="*/ 751297 w 958757"/>
                <a:gd name="connsiteY1347" fmla="*/ 475668 h 1396630"/>
                <a:gd name="connsiteX1348" fmla="*/ 751117 w 958757"/>
                <a:gd name="connsiteY1348" fmla="*/ 477379 h 1396630"/>
                <a:gd name="connsiteX1349" fmla="*/ 751207 w 958757"/>
                <a:gd name="connsiteY1349" fmla="*/ 478220 h 1396630"/>
                <a:gd name="connsiteX1350" fmla="*/ 751312 w 958757"/>
                <a:gd name="connsiteY1350" fmla="*/ 487557 h 1396630"/>
                <a:gd name="connsiteX1351" fmla="*/ 750937 w 958757"/>
                <a:gd name="connsiteY1351" fmla="*/ 489764 h 1396630"/>
                <a:gd name="connsiteX1352" fmla="*/ 751252 w 958757"/>
                <a:gd name="connsiteY1352" fmla="*/ 490124 h 1396630"/>
                <a:gd name="connsiteX1353" fmla="*/ 751222 w 958757"/>
                <a:gd name="connsiteY1353" fmla="*/ 490124 h 1396630"/>
                <a:gd name="connsiteX1354" fmla="*/ 750967 w 958757"/>
                <a:gd name="connsiteY1354" fmla="*/ 490950 h 1396630"/>
                <a:gd name="connsiteX1355" fmla="*/ 749826 w 958757"/>
                <a:gd name="connsiteY1355" fmla="*/ 494267 h 1396630"/>
                <a:gd name="connsiteX1356" fmla="*/ 748730 w 958757"/>
                <a:gd name="connsiteY1356" fmla="*/ 496714 h 1396630"/>
                <a:gd name="connsiteX1357" fmla="*/ 748865 w 958757"/>
                <a:gd name="connsiteY1357" fmla="*/ 498816 h 1396630"/>
                <a:gd name="connsiteX1358" fmla="*/ 748940 w 958757"/>
                <a:gd name="connsiteY1358" fmla="*/ 499236 h 1396630"/>
                <a:gd name="connsiteX1359" fmla="*/ 748790 w 958757"/>
                <a:gd name="connsiteY1359" fmla="*/ 500812 h 1396630"/>
                <a:gd name="connsiteX1360" fmla="*/ 748565 w 958757"/>
                <a:gd name="connsiteY1360" fmla="*/ 502388 h 1396630"/>
                <a:gd name="connsiteX1361" fmla="*/ 748490 w 958757"/>
                <a:gd name="connsiteY1361" fmla="*/ 502418 h 1396630"/>
                <a:gd name="connsiteX1362" fmla="*/ 748220 w 958757"/>
                <a:gd name="connsiteY1362" fmla="*/ 503559 h 1396630"/>
                <a:gd name="connsiteX1363" fmla="*/ 748370 w 958757"/>
                <a:gd name="connsiteY1363" fmla="*/ 506081 h 1396630"/>
                <a:gd name="connsiteX1364" fmla="*/ 748460 w 958757"/>
                <a:gd name="connsiteY1364" fmla="*/ 507537 h 1396630"/>
                <a:gd name="connsiteX1365" fmla="*/ 748040 w 958757"/>
                <a:gd name="connsiteY1365" fmla="*/ 510975 h 1396630"/>
                <a:gd name="connsiteX1366" fmla="*/ 747379 w 958757"/>
                <a:gd name="connsiteY1366" fmla="*/ 517325 h 1396630"/>
                <a:gd name="connsiteX1367" fmla="*/ 747049 w 958757"/>
                <a:gd name="connsiteY1367" fmla="*/ 518976 h 1396630"/>
                <a:gd name="connsiteX1368" fmla="*/ 746884 w 958757"/>
                <a:gd name="connsiteY1368" fmla="*/ 521663 h 1396630"/>
                <a:gd name="connsiteX1369" fmla="*/ 747019 w 958757"/>
                <a:gd name="connsiteY1369" fmla="*/ 521768 h 1396630"/>
                <a:gd name="connsiteX1370" fmla="*/ 746569 w 958757"/>
                <a:gd name="connsiteY1370" fmla="*/ 524110 h 1396630"/>
                <a:gd name="connsiteX1371" fmla="*/ 746629 w 958757"/>
                <a:gd name="connsiteY1371" fmla="*/ 525521 h 1396630"/>
                <a:gd name="connsiteX1372" fmla="*/ 746584 w 958757"/>
                <a:gd name="connsiteY1372" fmla="*/ 525912 h 1396630"/>
                <a:gd name="connsiteX1373" fmla="*/ 746524 w 958757"/>
                <a:gd name="connsiteY1373" fmla="*/ 526482 h 1396630"/>
                <a:gd name="connsiteX1374" fmla="*/ 745623 w 958757"/>
                <a:gd name="connsiteY1374" fmla="*/ 530205 h 1396630"/>
                <a:gd name="connsiteX1375" fmla="*/ 745653 w 958757"/>
                <a:gd name="connsiteY1375" fmla="*/ 530175 h 1396630"/>
                <a:gd name="connsiteX1376" fmla="*/ 744647 w 958757"/>
                <a:gd name="connsiteY1376" fmla="*/ 534258 h 1396630"/>
                <a:gd name="connsiteX1377" fmla="*/ 744392 w 958757"/>
                <a:gd name="connsiteY1377" fmla="*/ 534573 h 1396630"/>
                <a:gd name="connsiteX1378" fmla="*/ 743972 w 958757"/>
                <a:gd name="connsiteY1378" fmla="*/ 535069 h 1396630"/>
                <a:gd name="connsiteX1379" fmla="*/ 743641 w 958757"/>
                <a:gd name="connsiteY1379" fmla="*/ 535009 h 1396630"/>
                <a:gd name="connsiteX1380" fmla="*/ 742485 w 958757"/>
                <a:gd name="connsiteY1380" fmla="*/ 538356 h 1396630"/>
                <a:gd name="connsiteX1381" fmla="*/ 741915 w 958757"/>
                <a:gd name="connsiteY1381" fmla="*/ 541734 h 1396630"/>
                <a:gd name="connsiteX1382" fmla="*/ 741630 w 958757"/>
                <a:gd name="connsiteY1382" fmla="*/ 542214 h 1396630"/>
                <a:gd name="connsiteX1383" fmla="*/ 741239 w 958757"/>
                <a:gd name="connsiteY1383" fmla="*/ 544136 h 1396630"/>
                <a:gd name="connsiteX1384" fmla="*/ 741149 w 958757"/>
                <a:gd name="connsiteY1384" fmla="*/ 544256 h 1396630"/>
                <a:gd name="connsiteX1385" fmla="*/ 740684 w 958757"/>
                <a:gd name="connsiteY1385" fmla="*/ 546117 h 1396630"/>
                <a:gd name="connsiteX1386" fmla="*/ 740369 w 958757"/>
                <a:gd name="connsiteY1386" fmla="*/ 547814 h 1396630"/>
                <a:gd name="connsiteX1387" fmla="*/ 739483 w 958757"/>
                <a:gd name="connsiteY1387" fmla="*/ 552092 h 1396630"/>
                <a:gd name="connsiteX1388" fmla="*/ 738928 w 958757"/>
                <a:gd name="connsiteY1388" fmla="*/ 553788 h 1396630"/>
                <a:gd name="connsiteX1389" fmla="*/ 738808 w 958757"/>
                <a:gd name="connsiteY1389" fmla="*/ 554599 h 1396630"/>
                <a:gd name="connsiteX1390" fmla="*/ 736946 w 958757"/>
                <a:gd name="connsiteY1390" fmla="*/ 560574 h 1396630"/>
                <a:gd name="connsiteX1391" fmla="*/ 735745 w 958757"/>
                <a:gd name="connsiteY1391" fmla="*/ 565647 h 1396630"/>
                <a:gd name="connsiteX1392" fmla="*/ 733959 w 958757"/>
                <a:gd name="connsiteY1392" fmla="*/ 571562 h 1396630"/>
                <a:gd name="connsiteX1393" fmla="*/ 733253 w 958757"/>
                <a:gd name="connsiteY1393" fmla="*/ 572238 h 1396630"/>
                <a:gd name="connsiteX1394" fmla="*/ 731437 w 958757"/>
                <a:gd name="connsiteY1394" fmla="*/ 575015 h 1396630"/>
                <a:gd name="connsiteX1395" fmla="*/ 730941 w 958757"/>
                <a:gd name="connsiteY1395" fmla="*/ 576396 h 1396630"/>
                <a:gd name="connsiteX1396" fmla="*/ 730401 w 958757"/>
                <a:gd name="connsiteY1396" fmla="*/ 577762 h 1396630"/>
                <a:gd name="connsiteX1397" fmla="*/ 729365 w 958757"/>
                <a:gd name="connsiteY1397" fmla="*/ 580494 h 1396630"/>
                <a:gd name="connsiteX1398" fmla="*/ 727414 w 958757"/>
                <a:gd name="connsiteY1398" fmla="*/ 585988 h 1396630"/>
                <a:gd name="connsiteX1399" fmla="*/ 726483 w 958757"/>
                <a:gd name="connsiteY1399" fmla="*/ 588750 h 1396630"/>
                <a:gd name="connsiteX1400" fmla="*/ 725432 w 958757"/>
                <a:gd name="connsiteY1400" fmla="*/ 591467 h 1396630"/>
                <a:gd name="connsiteX1401" fmla="*/ 723316 w 958757"/>
                <a:gd name="connsiteY1401" fmla="*/ 596917 h 1396630"/>
                <a:gd name="connsiteX1402" fmla="*/ 722595 w 958757"/>
                <a:gd name="connsiteY1402" fmla="*/ 598538 h 1396630"/>
                <a:gd name="connsiteX1403" fmla="*/ 719022 w 958757"/>
                <a:gd name="connsiteY1403" fmla="*/ 607665 h 1396630"/>
                <a:gd name="connsiteX1404" fmla="*/ 717611 w 958757"/>
                <a:gd name="connsiteY1404" fmla="*/ 610217 h 1396630"/>
                <a:gd name="connsiteX1405" fmla="*/ 715119 w 958757"/>
                <a:gd name="connsiteY1405" fmla="*/ 612694 h 1396630"/>
                <a:gd name="connsiteX1406" fmla="*/ 713963 w 958757"/>
                <a:gd name="connsiteY1406" fmla="*/ 616071 h 1396630"/>
                <a:gd name="connsiteX1407" fmla="*/ 711787 w 958757"/>
                <a:gd name="connsiteY1407" fmla="*/ 620905 h 1396630"/>
                <a:gd name="connsiteX1408" fmla="*/ 711006 w 958757"/>
                <a:gd name="connsiteY1408" fmla="*/ 623112 h 1396630"/>
                <a:gd name="connsiteX1409" fmla="*/ 710931 w 958757"/>
                <a:gd name="connsiteY1409" fmla="*/ 623397 h 1396630"/>
                <a:gd name="connsiteX1410" fmla="*/ 709505 w 958757"/>
                <a:gd name="connsiteY1410" fmla="*/ 625889 h 1396630"/>
                <a:gd name="connsiteX1411" fmla="*/ 708739 w 958757"/>
                <a:gd name="connsiteY1411" fmla="*/ 627360 h 1396630"/>
                <a:gd name="connsiteX1412" fmla="*/ 708739 w 958757"/>
                <a:gd name="connsiteY1412" fmla="*/ 627360 h 1396630"/>
                <a:gd name="connsiteX1413" fmla="*/ 708049 w 958757"/>
                <a:gd name="connsiteY1413" fmla="*/ 628486 h 1396630"/>
                <a:gd name="connsiteX1414" fmla="*/ 707328 w 958757"/>
                <a:gd name="connsiteY1414" fmla="*/ 629657 h 1396630"/>
                <a:gd name="connsiteX1415" fmla="*/ 705437 w 958757"/>
                <a:gd name="connsiteY1415" fmla="*/ 632779 h 1396630"/>
                <a:gd name="connsiteX1416" fmla="*/ 704641 w 958757"/>
                <a:gd name="connsiteY1416" fmla="*/ 634401 h 1396630"/>
                <a:gd name="connsiteX1417" fmla="*/ 703350 w 958757"/>
                <a:gd name="connsiteY1417" fmla="*/ 636607 h 1396630"/>
                <a:gd name="connsiteX1418" fmla="*/ 703275 w 958757"/>
                <a:gd name="connsiteY1418" fmla="*/ 637568 h 1396630"/>
                <a:gd name="connsiteX1419" fmla="*/ 701098 w 958757"/>
                <a:gd name="connsiteY1419" fmla="*/ 641606 h 1396630"/>
                <a:gd name="connsiteX1420" fmla="*/ 699342 w 958757"/>
                <a:gd name="connsiteY1420" fmla="*/ 644353 h 1396630"/>
                <a:gd name="connsiteX1421" fmla="*/ 699042 w 958757"/>
                <a:gd name="connsiteY1421" fmla="*/ 644353 h 1396630"/>
                <a:gd name="connsiteX1422" fmla="*/ 695679 w 958757"/>
                <a:gd name="connsiteY1422" fmla="*/ 647611 h 1396630"/>
                <a:gd name="connsiteX1423" fmla="*/ 694808 w 958757"/>
                <a:gd name="connsiteY1423" fmla="*/ 649187 h 1396630"/>
                <a:gd name="connsiteX1424" fmla="*/ 694178 w 958757"/>
                <a:gd name="connsiteY1424" fmla="*/ 649848 h 1396630"/>
                <a:gd name="connsiteX1425" fmla="*/ 691821 w 958757"/>
                <a:gd name="connsiteY1425" fmla="*/ 653631 h 1396630"/>
                <a:gd name="connsiteX1426" fmla="*/ 691941 w 958757"/>
                <a:gd name="connsiteY1426" fmla="*/ 654111 h 1396630"/>
                <a:gd name="connsiteX1427" fmla="*/ 688894 w 958757"/>
                <a:gd name="connsiteY1427" fmla="*/ 658855 h 1396630"/>
                <a:gd name="connsiteX1428" fmla="*/ 685997 w 958757"/>
                <a:gd name="connsiteY1428" fmla="*/ 663613 h 1396630"/>
                <a:gd name="connsiteX1429" fmla="*/ 685051 w 958757"/>
                <a:gd name="connsiteY1429" fmla="*/ 665129 h 1396630"/>
                <a:gd name="connsiteX1430" fmla="*/ 683985 w 958757"/>
                <a:gd name="connsiteY1430" fmla="*/ 666555 h 1396630"/>
                <a:gd name="connsiteX1431" fmla="*/ 679497 w 958757"/>
                <a:gd name="connsiteY1431" fmla="*/ 673071 h 1396630"/>
                <a:gd name="connsiteX1432" fmla="*/ 679647 w 958757"/>
                <a:gd name="connsiteY1432" fmla="*/ 673431 h 1396630"/>
                <a:gd name="connsiteX1433" fmla="*/ 675924 w 958757"/>
                <a:gd name="connsiteY1433" fmla="*/ 678325 h 1396630"/>
                <a:gd name="connsiteX1434" fmla="*/ 675684 w 958757"/>
                <a:gd name="connsiteY1434" fmla="*/ 678610 h 1396630"/>
                <a:gd name="connsiteX1435" fmla="*/ 675248 w 958757"/>
                <a:gd name="connsiteY1435" fmla="*/ 678850 h 1396630"/>
                <a:gd name="connsiteX1436" fmla="*/ 673837 w 958757"/>
                <a:gd name="connsiteY1436" fmla="*/ 680156 h 1396630"/>
                <a:gd name="connsiteX1437" fmla="*/ 673807 w 958757"/>
                <a:gd name="connsiteY1437" fmla="*/ 679991 h 1396630"/>
                <a:gd name="connsiteX1438" fmla="*/ 673207 w 958757"/>
                <a:gd name="connsiteY1438" fmla="*/ 680636 h 1396630"/>
                <a:gd name="connsiteX1439" fmla="*/ 670820 w 958757"/>
                <a:gd name="connsiteY1439" fmla="*/ 682153 h 1396630"/>
                <a:gd name="connsiteX1440" fmla="*/ 669139 w 958757"/>
                <a:gd name="connsiteY1440" fmla="*/ 684269 h 1396630"/>
                <a:gd name="connsiteX1441" fmla="*/ 669064 w 958757"/>
                <a:gd name="connsiteY1441" fmla="*/ 684119 h 1396630"/>
                <a:gd name="connsiteX1442" fmla="*/ 667983 w 958757"/>
                <a:gd name="connsiteY1442" fmla="*/ 685515 h 1396630"/>
                <a:gd name="connsiteX1443" fmla="*/ 665506 w 958757"/>
                <a:gd name="connsiteY1443" fmla="*/ 689133 h 1396630"/>
                <a:gd name="connsiteX1444" fmla="*/ 665341 w 958757"/>
                <a:gd name="connsiteY1444" fmla="*/ 689433 h 1396630"/>
                <a:gd name="connsiteX1445" fmla="*/ 665371 w 958757"/>
                <a:gd name="connsiteY1445" fmla="*/ 689523 h 1396630"/>
                <a:gd name="connsiteX1446" fmla="*/ 665085 w 958757"/>
                <a:gd name="connsiteY1446" fmla="*/ 689839 h 1396630"/>
                <a:gd name="connsiteX1447" fmla="*/ 663239 w 958757"/>
                <a:gd name="connsiteY1447" fmla="*/ 691925 h 1396630"/>
                <a:gd name="connsiteX1448" fmla="*/ 661423 w 958757"/>
                <a:gd name="connsiteY1448" fmla="*/ 694027 h 1396630"/>
                <a:gd name="connsiteX1449" fmla="*/ 659066 w 958757"/>
                <a:gd name="connsiteY1449" fmla="*/ 696564 h 1396630"/>
                <a:gd name="connsiteX1450" fmla="*/ 658270 w 958757"/>
                <a:gd name="connsiteY1450" fmla="*/ 697284 h 1396630"/>
                <a:gd name="connsiteX1451" fmla="*/ 658090 w 958757"/>
                <a:gd name="connsiteY1451" fmla="*/ 697645 h 1396630"/>
                <a:gd name="connsiteX1452" fmla="*/ 655778 w 958757"/>
                <a:gd name="connsiteY1452" fmla="*/ 700707 h 1396630"/>
                <a:gd name="connsiteX1453" fmla="*/ 654712 w 958757"/>
                <a:gd name="connsiteY1453" fmla="*/ 701427 h 1396630"/>
                <a:gd name="connsiteX1454" fmla="*/ 650134 w 958757"/>
                <a:gd name="connsiteY1454" fmla="*/ 707522 h 1396630"/>
                <a:gd name="connsiteX1455" fmla="*/ 647372 w 958757"/>
                <a:gd name="connsiteY1455" fmla="*/ 709624 h 1396630"/>
                <a:gd name="connsiteX1456" fmla="*/ 646456 w 958757"/>
                <a:gd name="connsiteY1456" fmla="*/ 709924 h 1396630"/>
                <a:gd name="connsiteX1457" fmla="*/ 642868 w 958757"/>
                <a:gd name="connsiteY1457" fmla="*/ 712626 h 1396630"/>
                <a:gd name="connsiteX1458" fmla="*/ 639911 w 958757"/>
                <a:gd name="connsiteY1458" fmla="*/ 715959 h 1396630"/>
                <a:gd name="connsiteX1459" fmla="*/ 636173 w 958757"/>
                <a:gd name="connsiteY1459" fmla="*/ 719441 h 1396630"/>
                <a:gd name="connsiteX1460" fmla="*/ 635302 w 958757"/>
                <a:gd name="connsiteY1460" fmla="*/ 720492 h 1396630"/>
                <a:gd name="connsiteX1461" fmla="*/ 634117 w 958757"/>
                <a:gd name="connsiteY1461" fmla="*/ 721513 h 1396630"/>
                <a:gd name="connsiteX1462" fmla="*/ 631865 w 958757"/>
                <a:gd name="connsiteY1462" fmla="*/ 723630 h 1396630"/>
                <a:gd name="connsiteX1463" fmla="*/ 622603 w 958757"/>
                <a:gd name="connsiteY1463" fmla="*/ 732832 h 1396630"/>
                <a:gd name="connsiteX1464" fmla="*/ 615682 w 958757"/>
                <a:gd name="connsiteY1464" fmla="*/ 738927 h 1396630"/>
                <a:gd name="connsiteX1465" fmla="*/ 613160 w 958757"/>
                <a:gd name="connsiteY1465" fmla="*/ 740398 h 1396630"/>
                <a:gd name="connsiteX1466" fmla="*/ 610008 w 958757"/>
                <a:gd name="connsiteY1466" fmla="*/ 741433 h 1396630"/>
                <a:gd name="connsiteX1467" fmla="*/ 606570 w 958757"/>
                <a:gd name="connsiteY1467" fmla="*/ 744661 h 1396630"/>
                <a:gd name="connsiteX1468" fmla="*/ 597368 w 958757"/>
                <a:gd name="connsiteY1468" fmla="*/ 753007 h 1396630"/>
                <a:gd name="connsiteX1469" fmla="*/ 596948 w 958757"/>
                <a:gd name="connsiteY1469" fmla="*/ 753233 h 1396630"/>
                <a:gd name="connsiteX1470" fmla="*/ 596572 w 958757"/>
                <a:gd name="connsiteY1470" fmla="*/ 753548 h 1396630"/>
                <a:gd name="connsiteX1471" fmla="*/ 591018 w 958757"/>
                <a:gd name="connsiteY1471" fmla="*/ 758111 h 1396630"/>
                <a:gd name="connsiteX1472" fmla="*/ 590508 w 958757"/>
                <a:gd name="connsiteY1472" fmla="*/ 759057 h 1396630"/>
                <a:gd name="connsiteX1473" fmla="*/ 588241 w 958757"/>
                <a:gd name="connsiteY1473" fmla="*/ 760919 h 1396630"/>
                <a:gd name="connsiteX1474" fmla="*/ 586530 w 958757"/>
                <a:gd name="connsiteY1474" fmla="*/ 762029 h 1396630"/>
                <a:gd name="connsiteX1475" fmla="*/ 585284 w 958757"/>
                <a:gd name="connsiteY1475" fmla="*/ 763065 h 1396630"/>
                <a:gd name="connsiteX1476" fmla="*/ 582296 w 958757"/>
                <a:gd name="connsiteY1476" fmla="*/ 764987 h 1396630"/>
                <a:gd name="connsiteX1477" fmla="*/ 579564 w 958757"/>
                <a:gd name="connsiteY1477" fmla="*/ 767434 h 1396630"/>
                <a:gd name="connsiteX1478" fmla="*/ 579219 w 958757"/>
                <a:gd name="connsiteY1478" fmla="*/ 767434 h 1396630"/>
                <a:gd name="connsiteX1479" fmla="*/ 574010 w 958757"/>
                <a:gd name="connsiteY1479" fmla="*/ 770451 h 1396630"/>
                <a:gd name="connsiteX1480" fmla="*/ 571683 w 958757"/>
                <a:gd name="connsiteY1480" fmla="*/ 771877 h 1396630"/>
                <a:gd name="connsiteX1481" fmla="*/ 570993 w 958757"/>
                <a:gd name="connsiteY1481" fmla="*/ 772823 h 1396630"/>
                <a:gd name="connsiteX1482" fmla="*/ 570798 w 958757"/>
                <a:gd name="connsiteY1482" fmla="*/ 773138 h 1396630"/>
                <a:gd name="connsiteX1483" fmla="*/ 566804 w 958757"/>
                <a:gd name="connsiteY1483" fmla="*/ 775975 h 1396630"/>
                <a:gd name="connsiteX1484" fmla="*/ 566474 w 958757"/>
                <a:gd name="connsiteY1484" fmla="*/ 776230 h 1396630"/>
                <a:gd name="connsiteX1485" fmla="*/ 564763 w 958757"/>
                <a:gd name="connsiteY1485" fmla="*/ 777116 h 1396630"/>
                <a:gd name="connsiteX1486" fmla="*/ 563367 w 958757"/>
                <a:gd name="connsiteY1486" fmla="*/ 778857 h 1396630"/>
                <a:gd name="connsiteX1487" fmla="*/ 563382 w 958757"/>
                <a:gd name="connsiteY1487" fmla="*/ 778857 h 1396630"/>
                <a:gd name="connsiteX1488" fmla="*/ 559629 w 958757"/>
                <a:gd name="connsiteY1488" fmla="*/ 781379 h 1396630"/>
                <a:gd name="connsiteX1489" fmla="*/ 558878 w 958757"/>
                <a:gd name="connsiteY1489" fmla="*/ 782055 h 1396630"/>
                <a:gd name="connsiteX1490" fmla="*/ 559404 w 958757"/>
                <a:gd name="connsiteY1490" fmla="*/ 782550 h 1396630"/>
                <a:gd name="connsiteX1491" fmla="*/ 558878 w 958757"/>
                <a:gd name="connsiteY1491" fmla="*/ 782055 h 1396630"/>
                <a:gd name="connsiteX1492" fmla="*/ 557467 w 958757"/>
                <a:gd name="connsiteY1492" fmla="*/ 783481 h 1396630"/>
                <a:gd name="connsiteX1493" fmla="*/ 552483 w 958757"/>
                <a:gd name="connsiteY1493" fmla="*/ 786769 h 1396630"/>
                <a:gd name="connsiteX1494" fmla="*/ 552483 w 958757"/>
                <a:gd name="connsiteY1494" fmla="*/ 786874 h 1396630"/>
                <a:gd name="connsiteX1495" fmla="*/ 552423 w 958757"/>
                <a:gd name="connsiteY1495" fmla="*/ 786919 h 1396630"/>
                <a:gd name="connsiteX1496" fmla="*/ 549181 w 958757"/>
                <a:gd name="connsiteY1496" fmla="*/ 788855 h 1396630"/>
                <a:gd name="connsiteX1497" fmla="*/ 544467 w 958757"/>
                <a:gd name="connsiteY1497" fmla="*/ 792188 h 1396630"/>
                <a:gd name="connsiteX1498" fmla="*/ 540144 w 958757"/>
                <a:gd name="connsiteY1498" fmla="*/ 795550 h 1396630"/>
                <a:gd name="connsiteX1499" fmla="*/ 534079 w 958757"/>
                <a:gd name="connsiteY1499" fmla="*/ 798042 h 1396630"/>
                <a:gd name="connsiteX1500" fmla="*/ 527999 w 958757"/>
                <a:gd name="connsiteY1500" fmla="*/ 802321 h 1396630"/>
                <a:gd name="connsiteX1501" fmla="*/ 527354 w 958757"/>
                <a:gd name="connsiteY1501" fmla="*/ 803041 h 1396630"/>
                <a:gd name="connsiteX1502" fmla="*/ 522895 w 958757"/>
                <a:gd name="connsiteY1502" fmla="*/ 805698 h 1396630"/>
                <a:gd name="connsiteX1503" fmla="*/ 522175 w 958757"/>
                <a:gd name="connsiteY1503" fmla="*/ 806224 h 1396630"/>
                <a:gd name="connsiteX1504" fmla="*/ 520749 w 958757"/>
                <a:gd name="connsiteY1504" fmla="*/ 807440 h 1396630"/>
                <a:gd name="connsiteX1505" fmla="*/ 515315 w 958757"/>
                <a:gd name="connsiteY1505" fmla="*/ 810532 h 1396630"/>
                <a:gd name="connsiteX1506" fmla="*/ 513678 w 958757"/>
                <a:gd name="connsiteY1506" fmla="*/ 811628 h 1396630"/>
                <a:gd name="connsiteX1507" fmla="*/ 509550 w 958757"/>
                <a:gd name="connsiteY1507" fmla="*/ 814390 h 1396630"/>
                <a:gd name="connsiteX1508" fmla="*/ 501639 w 958757"/>
                <a:gd name="connsiteY1508" fmla="*/ 818473 h 1396630"/>
                <a:gd name="connsiteX1509" fmla="*/ 496745 w 958757"/>
                <a:gd name="connsiteY1509" fmla="*/ 819989 h 1396630"/>
                <a:gd name="connsiteX1510" fmla="*/ 494103 w 958757"/>
                <a:gd name="connsiteY1510" fmla="*/ 821370 h 1396630"/>
                <a:gd name="connsiteX1511" fmla="*/ 475294 w 958757"/>
                <a:gd name="connsiteY1511" fmla="*/ 832284 h 1396630"/>
                <a:gd name="connsiteX1512" fmla="*/ 470175 w 958757"/>
                <a:gd name="connsiteY1512" fmla="*/ 835151 h 1396630"/>
                <a:gd name="connsiteX1513" fmla="*/ 469379 w 958757"/>
                <a:gd name="connsiteY1513" fmla="*/ 835106 h 1396630"/>
                <a:gd name="connsiteX1514" fmla="*/ 460387 w 958757"/>
                <a:gd name="connsiteY1514" fmla="*/ 839895 h 1396630"/>
                <a:gd name="connsiteX1515" fmla="*/ 455508 w 958757"/>
                <a:gd name="connsiteY1515" fmla="*/ 841021 h 1396630"/>
                <a:gd name="connsiteX1516" fmla="*/ 454157 w 958757"/>
                <a:gd name="connsiteY1516" fmla="*/ 841366 h 1396630"/>
                <a:gd name="connsiteX1517" fmla="*/ 451710 w 958757"/>
                <a:gd name="connsiteY1517" fmla="*/ 842342 h 1396630"/>
                <a:gd name="connsiteX1518" fmla="*/ 447147 w 958757"/>
                <a:gd name="connsiteY1518" fmla="*/ 844533 h 1396630"/>
                <a:gd name="connsiteX1519" fmla="*/ 439341 w 958757"/>
                <a:gd name="connsiteY1519" fmla="*/ 849667 h 1396630"/>
                <a:gd name="connsiteX1520" fmla="*/ 424359 w 958757"/>
                <a:gd name="connsiteY1520" fmla="*/ 859170 h 1396630"/>
                <a:gd name="connsiteX1521" fmla="*/ 420516 w 958757"/>
                <a:gd name="connsiteY1521" fmla="*/ 861271 h 1396630"/>
                <a:gd name="connsiteX1522" fmla="*/ 406991 w 958757"/>
                <a:gd name="connsiteY1522" fmla="*/ 870924 h 1396630"/>
                <a:gd name="connsiteX1523" fmla="*/ 405084 w 958757"/>
                <a:gd name="connsiteY1523" fmla="*/ 872800 h 1396630"/>
                <a:gd name="connsiteX1524" fmla="*/ 398824 w 958757"/>
                <a:gd name="connsiteY1524" fmla="*/ 877649 h 1396630"/>
                <a:gd name="connsiteX1525" fmla="*/ 393871 w 958757"/>
                <a:gd name="connsiteY1525" fmla="*/ 881552 h 1396630"/>
                <a:gd name="connsiteX1526" fmla="*/ 389892 w 958757"/>
                <a:gd name="connsiteY1526" fmla="*/ 883113 h 1396630"/>
                <a:gd name="connsiteX1527" fmla="*/ 384503 w 958757"/>
                <a:gd name="connsiteY1527" fmla="*/ 888172 h 1396630"/>
                <a:gd name="connsiteX1528" fmla="*/ 363727 w 958757"/>
                <a:gd name="connsiteY1528" fmla="*/ 911965 h 1396630"/>
                <a:gd name="connsiteX1529" fmla="*/ 359644 w 958757"/>
                <a:gd name="connsiteY1529" fmla="*/ 917355 h 1396630"/>
                <a:gd name="connsiteX1530" fmla="*/ 359029 w 958757"/>
                <a:gd name="connsiteY1530" fmla="*/ 918375 h 1396630"/>
                <a:gd name="connsiteX1531" fmla="*/ 357948 w 958757"/>
                <a:gd name="connsiteY1531" fmla="*/ 919937 h 1396630"/>
                <a:gd name="connsiteX1532" fmla="*/ 350472 w 958757"/>
                <a:gd name="connsiteY1532" fmla="*/ 931255 h 1396630"/>
                <a:gd name="connsiteX1533" fmla="*/ 343807 w 958757"/>
                <a:gd name="connsiteY1533" fmla="*/ 941778 h 1396630"/>
                <a:gd name="connsiteX1534" fmla="*/ 339108 w 958757"/>
                <a:gd name="connsiteY1534" fmla="*/ 949840 h 1396630"/>
                <a:gd name="connsiteX1535" fmla="*/ 338057 w 958757"/>
                <a:gd name="connsiteY1535" fmla="*/ 951071 h 1396630"/>
                <a:gd name="connsiteX1536" fmla="*/ 334725 w 958757"/>
                <a:gd name="connsiteY1536" fmla="*/ 955274 h 1396630"/>
                <a:gd name="connsiteX1537" fmla="*/ 327879 w 958757"/>
                <a:gd name="connsiteY1537" fmla="*/ 970511 h 1396630"/>
                <a:gd name="connsiteX1538" fmla="*/ 323586 w 958757"/>
                <a:gd name="connsiteY1538" fmla="*/ 981724 h 1396630"/>
                <a:gd name="connsiteX1539" fmla="*/ 320809 w 958757"/>
                <a:gd name="connsiteY1539" fmla="*/ 991182 h 1396630"/>
                <a:gd name="connsiteX1540" fmla="*/ 320719 w 958757"/>
                <a:gd name="connsiteY1540" fmla="*/ 990972 h 1396630"/>
                <a:gd name="connsiteX1541" fmla="*/ 316981 w 958757"/>
                <a:gd name="connsiteY1541" fmla="*/ 1001510 h 1396630"/>
                <a:gd name="connsiteX1542" fmla="*/ 315885 w 958757"/>
                <a:gd name="connsiteY1542" fmla="*/ 1006734 h 1396630"/>
                <a:gd name="connsiteX1543" fmla="*/ 315135 w 958757"/>
                <a:gd name="connsiteY1543" fmla="*/ 1011943 h 1396630"/>
                <a:gd name="connsiteX1544" fmla="*/ 314249 w 958757"/>
                <a:gd name="connsiteY1544" fmla="*/ 1017692 h 1396630"/>
                <a:gd name="connsiteX1545" fmla="*/ 314129 w 958757"/>
                <a:gd name="connsiteY1545" fmla="*/ 1019013 h 1396630"/>
                <a:gd name="connsiteX1546" fmla="*/ 314249 w 958757"/>
                <a:gd name="connsiteY1546" fmla="*/ 1017692 h 1396630"/>
                <a:gd name="connsiteX1547" fmla="*/ 312853 w 958757"/>
                <a:gd name="connsiteY1547" fmla="*/ 1024357 h 1396630"/>
                <a:gd name="connsiteX1548" fmla="*/ 311667 w 958757"/>
                <a:gd name="connsiteY1548" fmla="*/ 1031068 h 1396630"/>
                <a:gd name="connsiteX1549" fmla="*/ 311907 w 958757"/>
                <a:gd name="connsiteY1549" fmla="*/ 1031713 h 1396630"/>
                <a:gd name="connsiteX1550" fmla="*/ 311517 w 958757"/>
                <a:gd name="connsiteY1550" fmla="*/ 1033454 h 1396630"/>
                <a:gd name="connsiteX1551" fmla="*/ 309745 w 958757"/>
                <a:gd name="connsiteY1551" fmla="*/ 1040660 h 1396630"/>
                <a:gd name="connsiteX1552" fmla="*/ 309280 w 958757"/>
                <a:gd name="connsiteY1552" fmla="*/ 1041005 h 1396630"/>
                <a:gd name="connsiteX1553" fmla="*/ 308154 w 958757"/>
                <a:gd name="connsiteY1553" fmla="*/ 1046995 h 1396630"/>
                <a:gd name="connsiteX1554" fmla="*/ 307614 w 958757"/>
                <a:gd name="connsiteY1554" fmla="*/ 1052895 h 1396630"/>
                <a:gd name="connsiteX1555" fmla="*/ 307974 w 958757"/>
                <a:gd name="connsiteY1555" fmla="*/ 1064378 h 1396630"/>
                <a:gd name="connsiteX1556" fmla="*/ 308139 w 958757"/>
                <a:gd name="connsiteY1556" fmla="*/ 1067261 h 1396630"/>
                <a:gd name="connsiteX1557" fmla="*/ 308244 w 958757"/>
                <a:gd name="connsiteY1557" fmla="*/ 1070083 h 1396630"/>
                <a:gd name="connsiteX1558" fmla="*/ 308394 w 958757"/>
                <a:gd name="connsiteY1558" fmla="*/ 1073626 h 1396630"/>
                <a:gd name="connsiteX1559" fmla="*/ 308995 w 958757"/>
                <a:gd name="connsiteY1559" fmla="*/ 1080546 h 1396630"/>
                <a:gd name="connsiteX1560" fmla="*/ 308980 w 958757"/>
                <a:gd name="connsiteY1560" fmla="*/ 1082888 h 1396630"/>
                <a:gd name="connsiteX1561" fmla="*/ 309175 w 958757"/>
                <a:gd name="connsiteY1561" fmla="*/ 1082768 h 1396630"/>
                <a:gd name="connsiteX1562" fmla="*/ 309175 w 958757"/>
                <a:gd name="connsiteY1562" fmla="*/ 1082843 h 1396630"/>
                <a:gd name="connsiteX1563" fmla="*/ 309685 w 958757"/>
                <a:gd name="connsiteY1563" fmla="*/ 1102403 h 1396630"/>
                <a:gd name="connsiteX1564" fmla="*/ 308815 w 958757"/>
                <a:gd name="connsiteY1564" fmla="*/ 1108167 h 1396630"/>
                <a:gd name="connsiteX1565" fmla="*/ 308815 w 958757"/>
                <a:gd name="connsiteY1565" fmla="*/ 1113977 h 1396630"/>
                <a:gd name="connsiteX1566" fmla="*/ 310226 w 958757"/>
                <a:gd name="connsiteY1566" fmla="*/ 1140442 h 1396630"/>
                <a:gd name="connsiteX1567" fmla="*/ 310001 w 958757"/>
                <a:gd name="connsiteY1567" fmla="*/ 1143550 h 1396630"/>
                <a:gd name="connsiteX1568" fmla="*/ 310646 w 958757"/>
                <a:gd name="connsiteY1568" fmla="*/ 1145621 h 1396630"/>
                <a:gd name="connsiteX1569" fmla="*/ 310721 w 958757"/>
                <a:gd name="connsiteY1569" fmla="*/ 1149044 h 1396630"/>
                <a:gd name="connsiteX1570" fmla="*/ 310391 w 958757"/>
                <a:gd name="connsiteY1570" fmla="*/ 1150935 h 1396630"/>
                <a:gd name="connsiteX1571" fmla="*/ 310991 w 958757"/>
                <a:gd name="connsiteY1571" fmla="*/ 1154388 h 1396630"/>
                <a:gd name="connsiteX1572" fmla="*/ 311187 w 958757"/>
                <a:gd name="connsiteY1572" fmla="*/ 1154163 h 1396630"/>
                <a:gd name="connsiteX1573" fmla="*/ 310046 w 958757"/>
                <a:gd name="connsiteY1573" fmla="*/ 1159957 h 1396630"/>
                <a:gd name="connsiteX1574" fmla="*/ 309175 w 958757"/>
                <a:gd name="connsiteY1574" fmla="*/ 1163410 h 1396630"/>
                <a:gd name="connsiteX1575" fmla="*/ 309115 w 958757"/>
                <a:gd name="connsiteY1575" fmla="*/ 1169114 h 1396630"/>
                <a:gd name="connsiteX1576" fmla="*/ 309310 w 958757"/>
                <a:gd name="connsiteY1576" fmla="*/ 1169250 h 1396630"/>
                <a:gd name="connsiteX1577" fmla="*/ 309415 w 958757"/>
                <a:gd name="connsiteY1577" fmla="*/ 1171712 h 1396630"/>
                <a:gd name="connsiteX1578" fmla="*/ 309475 w 958757"/>
                <a:gd name="connsiteY1578" fmla="*/ 1171832 h 1396630"/>
                <a:gd name="connsiteX1579" fmla="*/ 309385 w 958757"/>
                <a:gd name="connsiteY1579" fmla="*/ 1173933 h 1396630"/>
                <a:gd name="connsiteX1580" fmla="*/ 309415 w 958757"/>
                <a:gd name="connsiteY1580" fmla="*/ 1174068 h 1396630"/>
                <a:gd name="connsiteX1581" fmla="*/ 309400 w 958757"/>
                <a:gd name="connsiteY1581" fmla="*/ 1175089 h 1396630"/>
                <a:gd name="connsiteX1582" fmla="*/ 309866 w 958757"/>
                <a:gd name="connsiteY1582" fmla="*/ 1180839 h 1396630"/>
                <a:gd name="connsiteX1583" fmla="*/ 311802 w 958757"/>
                <a:gd name="connsiteY1583" fmla="*/ 1188810 h 1396630"/>
                <a:gd name="connsiteX1584" fmla="*/ 312568 w 958757"/>
                <a:gd name="connsiteY1584" fmla="*/ 1193508 h 1396630"/>
                <a:gd name="connsiteX1585" fmla="*/ 313168 w 958757"/>
                <a:gd name="connsiteY1585" fmla="*/ 1199108 h 1396630"/>
                <a:gd name="connsiteX1586" fmla="*/ 314924 w 958757"/>
                <a:gd name="connsiteY1586" fmla="*/ 1207214 h 1396630"/>
                <a:gd name="connsiteX1587" fmla="*/ 315510 w 958757"/>
                <a:gd name="connsiteY1587" fmla="*/ 1209721 h 1396630"/>
                <a:gd name="connsiteX1588" fmla="*/ 315510 w 958757"/>
                <a:gd name="connsiteY1588" fmla="*/ 1209766 h 1396630"/>
                <a:gd name="connsiteX1589" fmla="*/ 315840 w 958757"/>
                <a:gd name="connsiteY1589" fmla="*/ 1210697 h 1396630"/>
                <a:gd name="connsiteX1590" fmla="*/ 315840 w 958757"/>
                <a:gd name="connsiteY1590" fmla="*/ 1210697 h 1396630"/>
                <a:gd name="connsiteX1591" fmla="*/ 316336 w 958757"/>
                <a:gd name="connsiteY1591" fmla="*/ 1212963 h 1396630"/>
                <a:gd name="connsiteX1592" fmla="*/ 317807 w 958757"/>
                <a:gd name="connsiteY1592" fmla="*/ 1215245 h 1396630"/>
                <a:gd name="connsiteX1593" fmla="*/ 318692 w 958757"/>
                <a:gd name="connsiteY1593" fmla="*/ 1217587 h 1396630"/>
                <a:gd name="connsiteX1594" fmla="*/ 319113 w 958757"/>
                <a:gd name="connsiteY1594" fmla="*/ 1217767 h 1396630"/>
                <a:gd name="connsiteX1595" fmla="*/ 319218 w 958757"/>
                <a:gd name="connsiteY1595" fmla="*/ 1218728 h 1396630"/>
                <a:gd name="connsiteX1596" fmla="*/ 319563 w 958757"/>
                <a:gd name="connsiteY1596" fmla="*/ 1219989 h 1396630"/>
                <a:gd name="connsiteX1597" fmla="*/ 319563 w 958757"/>
                <a:gd name="connsiteY1597" fmla="*/ 1219989 h 1396630"/>
                <a:gd name="connsiteX1598" fmla="*/ 319953 w 958757"/>
                <a:gd name="connsiteY1598" fmla="*/ 1221295 h 1396630"/>
                <a:gd name="connsiteX1599" fmla="*/ 320494 w 958757"/>
                <a:gd name="connsiteY1599" fmla="*/ 1222331 h 1396630"/>
                <a:gd name="connsiteX1600" fmla="*/ 321950 w 958757"/>
                <a:gd name="connsiteY1600" fmla="*/ 1222301 h 1396630"/>
                <a:gd name="connsiteX1601" fmla="*/ 321950 w 958757"/>
                <a:gd name="connsiteY1601" fmla="*/ 1222301 h 1396630"/>
                <a:gd name="connsiteX1602" fmla="*/ 321950 w 958757"/>
                <a:gd name="connsiteY1602" fmla="*/ 1222301 h 1396630"/>
                <a:gd name="connsiteX1603" fmla="*/ 321905 w 958757"/>
                <a:gd name="connsiteY1603" fmla="*/ 1222376 h 1396630"/>
                <a:gd name="connsiteX1604" fmla="*/ 322926 w 958757"/>
                <a:gd name="connsiteY1604" fmla="*/ 1230137 h 1396630"/>
                <a:gd name="connsiteX1605" fmla="*/ 323406 w 958757"/>
                <a:gd name="connsiteY1605" fmla="*/ 1230062 h 1396630"/>
                <a:gd name="connsiteX1606" fmla="*/ 325733 w 958757"/>
                <a:gd name="connsiteY1606" fmla="*/ 1231593 h 1396630"/>
                <a:gd name="connsiteX1607" fmla="*/ 328150 w 958757"/>
                <a:gd name="connsiteY1607" fmla="*/ 1235841 h 1396630"/>
                <a:gd name="connsiteX1608" fmla="*/ 330101 w 958757"/>
                <a:gd name="connsiteY1608" fmla="*/ 1241786 h 1396630"/>
                <a:gd name="connsiteX1609" fmla="*/ 330972 w 958757"/>
                <a:gd name="connsiteY1609" fmla="*/ 1244218 h 1396630"/>
                <a:gd name="connsiteX1610" fmla="*/ 331993 w 958757"/>
                <a:gd name="connsiteY1610" fmla="*/ 1241981 h 1396630"/>
                <a:gd name="connsiteX1611" fmla="*/ 332398 w 958757"/>
                <a:gd name="connsiteY1611" fmla="*/ 1241621 h 1396630"/>
                <a:gd name="connsiteX1612" fmla="*/ 332398 w 958757"/>
                <a:gd name="connsiteY1612" fmla="*/ 1241621 h 1396630"/>
                <a:gd name="connsiteX1613" fmla="*/ 332908 w 958757"/>
                <a:gd name="connsiteY1613" fmla="*/ 1241786 h 1396630"/>
                <a:gd name="connsiteX1614" fmla="*/ 334229 w 958757"/>
                <a:gd name="connsiteY1614" fmla="*/ 1240975 h 1396630"/>
                <a:gd name="connsiteX1615" fmla="*/ 334334 w 958757"/>
                <a:gd name="connsiteY1615" fmla="*/ 1241185 h 1396630"/>
                <a:gd name="connsiteX1616" fmla="*/ 334800 w 958757"/>
                <a:gd name="connsiteY1616" fmla="*/ 1243317 h 1396630"/>
                <a:gd name="connsiteX1617" fmla="*/ 334905 w 958757"/>
                <a:gd name="connsiteY1617" fmla="*/ 1244518 h 1396630"/>
                <a:gd name="connsiteX1618" fmla="*/ 335190 w 958757"/>
                <a:gd name="connsiteY1618" fmla="*/ 1245884 h 1396630"/>
                <a:gd name="connsiteX1619" fmla="*/ 335655 w 958757"/>
                <a:gd name="connsiteY1619" fmla="*/ 1246935 h 1396630"/>
                <a:gd name="connsiteX1620" fmla="*/ 335716 w 958757"/>
                <a:gd name="connsiteY1620" fmla="*/ 1247010 h 1396630"/>
                <a:gd name="connsiteX1621" fmla="*/ 335490 w 958757"/>
                <a:gd name="connsiteY1621" fmla="*/ 1248211 h 1396630"/>
                <a:gd name="connsiteX1622" fmla="*/ 335115 w 958757"/>
                <a:gd name="connsiteY1622" fmla="*/ 1248646 h 1396630"/>
                <a:gd name="connsiteX1623" fmla="*/ 334289 w 958757"/>
                <a:gd name="connsiteY1623" fmla="*/ 1249787 h 1396630"/>
                <a:gd name="connsiteX1624" fmla="*/ 334289 w 958757"/>
                <a:gd name="connsiteY1624" fmla="*/ 1252354 h 1396630"/>
                <a:gd name="connsiteX1625" fmla="*/ 338177 w 958757"/>
                <a:gd name="connsiteY1625" fmla="*/ 1250763 h 1396630"/>
                <a:gd name="connsiteX1626" fmla="*/ 339093 w 958757"/>
                <a:gd name="connsiteY1626" fmla="*/ 1251153 h 1396630"/>
                <a:gd name="connsiteX1627" fmla="*/ 339709 w 958757"/>
                <a:gd name="connsiteY1627" fmla="*/ 1251108 h 1396630"/>
                <a:gd name="connsiteX1628" fmla="*/ 339754 w 958757"/>
                <a:gd name="connsiteY1628" fmla="*/ 1250778 h 1396630"/>
                <a:gd name="connsiteX1629" fmla="*/ 341345 w 958757"/>
                <a:gd name="connsiteY1629" fmla="*/ 1250823 h 1396630"/>
                <a:gd name="connsiteX1630" fmla="*/ 341600 w 958757"/>
                <a:gd name="connsiteY1630" fmla="*/ 1251138 h 1396630"/>
                <a:gd name="connsiteX1631" fmla="*/ 342516 w 958757"/>
                <a:gd name="connsiteY1631" fmla="*/ 1252114 h 1396630"/>
                <a:gd name="connsiteX1632" fmla="*/ 343146 w 958757"/>
                <a:gd name="connsiteY1632" fmla="*/ 1252999 h 1396630"/>
                <a:gd name="connsiteX1633" fmla="*/ 344032 w 958757"/>
                <a:gd name="connsiteY1633" fmla="*/ 1255431 h 1396630"/>
                <a:gd name="connsiteX1634" fmla="*/ 345863 w 958757"/>
                <a:gd name="connsiteY1634" fmla="*/ 1256782 h 1396630"/>
                <a:gd name="connsiteX1635" fmla="*/ 346824 w 958757"/>
                <a:gd name="connsiteY1635" fmla="*/ 1261481 h 1396630"/>
                <a:gd name="connsiteX1636" fmla="*/ 347500 w 958757"/>
                <a:gd name="connsiteY1636" fmla="*/ 1261346 h 1396630"/>
                <a:gd name="connsiteX1637" fmla="*/ 347665 w 958757"/>
                <a:gd name="connsiteY1637" fmla="*/ 1260820 h 1396630"/>
                <a:gd name="connsiteX1638" fmla="*/ 348986 w 958757"/>
                <a:gd name="connsiteY1638" fmla="*/ 1260235 h 1396630"/>
                <a:gd name="connsiteX1639" fmla="*/ 348986 w 958757"/>
                <a:gd name="connsiteY1639" fmla="*/ 1260625 h 1396630"/>
                <a:gd name="connsiteX1640" fmla="*/ 350187 w 958757"/>
                <a:gd name="connsiteY1640" fmla="*/ 1261661 h 1396630"/>
                <a:gd name="connsiteX1641" fmla="*/ 350622 w 958757"/>
                <a:gd name="connsiteY1641" fmla="*/ 1261511 h 1396630"/>
                <a:gd name="connsiteX1642" fmla="*/ 350697 w 958757"/>
                <a:gd name="connsiteY1642" fmla="*/ 1262397 h 1396630"/>
                <a:gd name="connsiteX1643" fmla="*/ 351808 w 958757"/>
                <a:gd name="connsiteY1643" fmla="*/ 1262532 h 1396630"/>
                <a:gd name="connsiteX1644" fmla="*/ 351838 w 958757"/>
                <a:gd name="connsiteY1644" fmla="*/ 1262532 h 1396630"/>
                <a:gd name="connsiteX1645" fmla="*/ 352423 w 958757"/>
                <a:gd name="connsiteY1645" fmla="*/ 1263312 h 1396630"/>
                <a:gd name="connsiteX1646" fmla="*/ 352273 w 958757"/>
                <a:gd name="connsiteY1646" fmla="*/ 1264363 h 1396630"/>
                <a:gd name="connsiteX1647" fmla="*/ 352063 w 958757"/>
                <a:gd name="connsiteY1647" fmla="*/ 1267065 h 1396630"/>
                <a:gd name="connsiteX1648" fmla="*/ 350187 w 958757"/>
                <a:gd name="connsiteY1648" fmla="*/ 1286625 h 1396630"/>
                <a:gd name="connsiteX1649" fmla="*/ 351193 w 958757"/>
                <a:gd name="connsiteY1649" fmla="*/ 1288877 h 1396630"/>
                <a:gd name="connsiteX1650" fmla="*/ 351132 w 958757"/>
                <a:gd name="connsiteY1650" fmla="*/ 1289988 h 1396630"/>
                <a:gd name="connsiteX1651" fmla="*/ 351493 w 958757"/>
                <a:gd name="connsiteY1651" fmla="*/ 1292180 h 1396630"/>
                <a:gd name="connsiteX1652" fmla="*/ 351358 w 958757"/>
                <a:gd name="connsiteY1652" fmla="*/ 1292780 h 1396630"/>
                <a:gd name="connsiteX1653" fmla="*/ 351628 w 958757"/>
                <a:gd name="connsiteY1653" fmla="*/ 1296938 h 1396630"/>
                <a:gd name="connsiteX1654" fmla="*/ 352108 w 958757"/>
                <a:gd name="connsiteY1654" fmla="*/ 1297989 h 1396630"/>
                <a:gd name="connsiteX1655" fmla="*/ 355981 w 958757"/>
                <a:gd name="connsiteY1655" fmla="*/ 1299115 h 1396630"/>
                <a:gd name="connsiteX1656" fmla="*/ 359794 w 958757"/>
                <a:gd name="connsiteY1656" fmla="*/ 1302928 h 1396630"/>
                <a:gd name="connsiteX1657" fmla="*/ 359824 w 958757"/>
                <a:gd name="connsiteY1657" fmla="*/ 1298139 h 1396630"/>
                <a:gd name="connsiteX1658" fmla="*/ 361776 w 958757"/>
                <a:gd name="connsiteY1658" fmla="*/ 1296983 h 1396630"/>
                <a:gd name="connsiteX1659" fmla="*/ 362196 w 958757"/>
                <a:gd name="connsiteY1659" fmla="*/ 1297059 h 1396630"/>
                <a:gd name="connsiteX1660" fmla="*/ 362736 w 958757"/>
                <a:gd name="connsiteY1660" fmla="*/ 1299295 h 1396630"/>
                <a:gd name="connsiteX1661" fmla="*/ 363772 w 958757"/>
                <a:gd name="connsiteY1661" fmla="*/ 1302628 h 1396630"/>
                <a:gd name="connsiteX1662" fmla="*/ 363772 w 958757"/>
                <a:gd name="connsiteY1662" fmla="*/ 1302628 h 1396630"/>
                <a:gd name="connsiteX1663" fmla="*/ 363772 w 958757"/>
                <a:gd name="connsiteY1663" fmla="*/ 1302628 h 1396630"/>
                <a:gd name="connsiteX1664" fmla="*/ 364283 w 958757"/>
                <a:gd name="connsiteY1664" fmla="*/ 1303769 h 1396630"/>
                <a:gd name="connsiteX1665" fmla="*/ 364283 w 958757"/>
                <a:gd name="connsiteY1665" fmla="*/ 1303769 h 1396630"/>
                <a:gd name="connsiteX1666" fmla="*/ 368531 w 958757"/>
                <a:gd name="connsiteY1666" fmla="*/ 1306080 h 1396630"/>
                <a:gd name="connsiteX1667" fmla="*/ 369071 w 958757"/>
                <a:gd name="connsiteY1667" fmla="*/ 1302748 h 1396630"/>
                <a:gd name="connsiteX1668" fmla="*/ 366760 w 958757"/>
                <a:gd name="connsiteY1668" fmla="*/ 1297059 h 1396630"/>
                <a:gd name="connsiteX1669" fmla="*/ 367240 w 958757"/>
                <a:gd name="connsiteY1669" fmla="*/ 1293861 h 1396630"/>
                <a:gd name="connsiteX1670" fmla="*/ 367390 w 958757"/>
                <a:gd name="connsiteY1670" fmla="*/ 1293921 h 1396630"/>
                <a:gd name="connsiteX1671" fmla="*/ 367990 w 958757"/>
                <a:gd name="connsiteY1671" fmla="*/ 1292300 h 1396630"/>
                <a:gd name="connsiteX1672" fmla="*/ 368111 w 958757"/>
                <a:gd name="connsiteY1672" fmla="*/ 1292360 h 1396630"/>
                <a:gd name="connsiteX1673" fmla="*/ 367555 w 958757"/>
                <a:gd name="connsiteY1673" fmla="*/ 1288742 h 1396630"/>
                <a:gd name="connsiteX1674" fmla="*/ 367660 w 958757"/>
                <a:gd name="connsiteY1674" fmla="*/ 1286761 h 1396630"/>
                <a:gd name="connsiteX1675" fmla="*/ 368171 w 958757"/>
                <a:gd name="connsiteY1675" fmla="*/ 1285590 h 1396630"/>
                <a:gd name="connsiteX1676" fmla="*/ 368531 w 958757"/>
                <a:gd name="connsiteY1676" fmla="*/ 1285379 h 1396630"/>
                <a:gd name="connsiteX1677" fmla="*/ 369837 w 958757"/>
                <a:gd name="connsiteY1677" fmla="*/ 1279210 h 1396630"/>
                <a:gd name="connsiteX1678" fmla="*/ 372074 w 958757"/>
                <a:gd name="connsiteY1678" fmla="*/ 1276418 h 1396630"/>
                <a:gd name="connsiteX1679" fmla="*/ 372689 w 958757"/>
                <a:gd name="connsiteY1679" fmla="*/ 1277964 h 1396630"/>
                <a:gd name="connsiteX1680" fmla="*/ 372569 w 958757"/>
                <a:gd name="connsiteY1680" fmla="*/ 1278279 h 1396630"/>
                <a:gd name="connsiteX1681" fmla="*/ 371668 w 958757"/>
                <a:gd name="connsiteY1681" fmla="*/ 1283503 h 1396630"/>
                <a:gd name="connsiteX1682" fmla="*/ 371954 w 958757"/>
                <a:gd name="connsiteY1682" fmla="*/ 1286610 h 1396630"/>
                <a:gd name="connsiteX1683" fmla="*/ 372494 w 958757"/>
                <a:gd name="connsiteY1683" fmla="*/ 1287721 h 1396630"/>
                <a:gd name="connsiteX1684" fmla="*/ 372494 w 958757"/>
                <a:gd name="connsiteY1684" fmla="*/ 1287721 h 1396630"/>
                <a:gd name="connsiteX1685" fmla="*/ 372914 w 958757"/>
                <a:gd name="connsiteY1685" fmla="*/ 1290108 h 1396630"/>
                <a:gd name="connsiteX1686" fmla="*/ 372914 w 958757"/>
                <a:gd name="connsiteY1686" fmla="*/ 1290108 h 1396630"/>
                <a:gd name="connsiteX1687" fmla="*/ 372974 w 958757"/>
                <a:gd name="connsiteY1687" fmla="*/ 1291159 h 1396630"/>
                <a:gd name="connsiteX1688" fmla="*/ 374461 w 958757"/>
                <a:gd name="connsiteY1688" fmla="*/ 1287556 h 1396630"/>
                <a:gd name="connsiteX1689" fmla="*/ 376352 w 958757"/>
                <a:gd name="connsiteY1689" fmla="*/ 1285425 h 1396630"/>
                <a:gd name="connsiteX1690" fmla="*/ 378288 w 958757"/>
                <a:gd name="connsiteY1690" fmla="*/ 1284224 h 1396630"/>
                <a:gd name="connsiteX1691" fmla="*/ 378288 w 958757"/>
                <a:gd name="connsiteY1691" fmla="*/ 1283203 h 1396630"/>
                <a:gd name="connsiteX1692" fmla="*/ 377853 w 958757"/>
                <a:gd name="connsiteY1692" fmla="*/ 1282017 h 1396630"/>
                <a:gd name="connsiteX1693" fmla="*/ 374971 w 958757"/>
                <a:gd name="connsiteY1693" fmla="*/ 1274781 h 1396630"/>
                <a:gd name="connsiteX1694" fmla="*/ 374971 w 958757"/>
                <a:gd name="connsiteY1694" fmla="*/ 1272680 h 1396630"/>
                <a:gd name="connsiteX1695" fmla="*/ 374851 w 958757"/>
                <a:gd name="connsiteY1695" fmla="*/ 1272530 h 1396630"/>
                <a:gd name="connsiteX1696" fmla="*/ 374896 w 958757"/>
                <a:gd name="connsiteY1696" fmla="*/ 1269527 h 1396630"/>
                <a:gd name="connsiteX1697" fmla="*/ 374941 w 958757"/>
                <a:gd name="connsiteY1697" fmla="*/ 1266750 h 1396630"/>
                <a:gd name="connsiteX1698" fmla="*/ 375001 w 958757"/>
                <a:gd name="connsiteY1698" fmla="*/ 1262412 h 1396630"/>
                <a:gd name="connsiteX1699" fmla="*/ 375181 w 958757"/>
                <a:gd name="connsiteY1699" fmla="*/ 1261376 h 1396630"/>
                <a:gd name="connsiteX1700" fmla="*/ 377328 w 958757"/>
                <a:gd name="connsiteY1700" fmla="*/ 1257683 h 1396630"/>
                <a:gd name="connsiteX1701" fmla="*/ 377463 w 958757"/>
                <a:gd name="connsiteY1701" fmla="*/ 1257338 h 1396630"/>
                <a:gd name="connsiteX1702" fmla="*/ 377853 w 958757"/>
                <a:gd name="connsiteY1702" fmla="*/ 1254320 h 1396630"/>
                <a:gd name="connsiteX1703" fmla="*/ 378874 w 958757"/>
                <a:gd name="connsiteY1703" fmla="*/ 1249712 h 1396630"/>
                <a:gd name="connsiteX1704" fmla="*/ 378754 w 958757"/>
                <a:gd name="connsiteY1704" fmla="*/ 1247490 h 1396630"/>
                <a:gd name="connsiteX1705" fmla="*/ 378754 w 958757"/>
                <a:gd name="connsiteY1705" fmla="*/ 1247490 h 1396630"/>
                <a:gd name="connsiteX1706" fmla="*/ 378754 w 958757"/>
                <a:gd name="connsiteY1706" fmla="*/ 1247490 h 1396630"/>
                <a:gd name="connsiteX1707" fmla="*/ 378634 w 958757"/>
                <a:gd name="connsiteY1707" fmla="*/ 1244698 h 1396630"/>
                <a:gd name="connsiteX1708" fmla="*/ 380165 w 958757"/>
                <a:gd name="connsiteY1708" fmla="*/ 1237973 h 1396630"/>
                <a:gd name="connsiteX1709" fmla="*/ 380735 w 958757"/>
                <a:gd name="connsiteY1709" fmla="*/ 1237027 h 1396630"/>
                <a:gd name="connsiteX1710" fmla="*/ 381186 w 958757"/>
                <a:gd name="connsiteY1710" fmla="*/ 1236817 h 1396630"/>
                <a:gd name="connsiteX1711" fmla="*/ 381186 w 958757"/>
                <a:gd name="connsiteY1711" fmla="*/ 1236817 h 1396630"/>
                <a:gd name="connsiteX1712" fmla="*/ 383648 w 958757"/>
                <a:gd name="connsiteY1712" fmla="*/ 1238123 h 1396630"/>
                <a:gd name="connsiteX1713" fmla="*/ 383648 w 958757"/>
                <a:gd name="connsiteY1713" fmla="*/ 1238123 h 1396630"/>
                <a:gd name="connsiteX1714" fmla="*/ 385089 w 958757"/>
                <a:gd name="connsiteY1714" fmla="*/ 1239354 h 1396630"/>
                <a:gd name="connsiteX1715" fmla="*/ 386034 w 958757"/>
                <a:gd name="connsiteY1715" fmla="*/ 1236952 h 1396630"/>
                <a:gd name="connsiteX1716" fmla="*/ 386034 w 958757"/>
                <a:gd name="connsiteY1716" fmla="*/ 1236952 h 1396630"/>
                <a:gd name="connsiteX1717" fmla="*/ 386034 w 958757"/>
                <a:gd name="connsiteY1717" fmla="*/ 1236952 h 1396630"/>
                <a:gd name="connsiteX1718" fmla="*/ 386034 w 958757"/>
                <a:gd name="connsiteY1718" fmla="*/ 1236772 h 1396630"/>
                <a:gd name="connsiteX1719" fmla="*/ 387205 w 958757"/>
                <a:gd name="connsiteY1719" fmla="*/ 1236757 h 1396630"/>
                <a:gd name="connsiteX1720" fmla="*/ 390178 w 958757"/>
                <a:gd name="connsiteY1720" fmla="*/ 1239279 h 1396630"/>
                <a:gd name="connsiteX1721" fmla="*/ 390088 w 958757"/>
                <a:gd name="connsiteY1721" fmla="*/ 1239894 h 1396630"/>
                <a:gd name="connsiteX1722" fmla="*/ 389892 w 958757"/>
                <a:gd name="connsiteY1722" fmla="*/ 1241410 h 1396630"/>
                <a:gd name="connsiteX1723" fmla="*/ 389862 w 958757"/>
                <a:gd name="connsiteY1723" fmla="*/ 1241666 h 1396630"/>
                <a:gd name="connsiteX1724" fmla="*/ 388481 w 958757"/>
                <a:gd name="connsiteY1724" fmla="*/ 1242311 h 1396630"/>
                <a:gd name="connsiteX1725" fmla="*/ 388376 w 958757"/>
                <a:gd name="connsiteY1725" fmla="*/ 1241966 h 1396630"/>
                <a:gd name="connsiteX1726" fmla="*/ 387431 w 958757"/>
                <a:gd name="connsiteY1726" fmla="*/ 1239879 h 1396630"/>
                <a:gd name="connsiteX1727" fmla="*/ 385914 w 958757"/>
                <a:gd name="connsiteY1727" fmla="*/ 1241290 h 1396630"/>
                <a:gd name="connsiteX1728" fmla="*/ 385794 w 958757"/>
                <a:gd name="connsiteY1728" fmla="*/ 1242927 h 1396630"/>
                <a:gd name="connsiteX1729" fmla="*/ 385959 w 958757"/>
                <a:gd name="connsiteY1729" fmla="*/ 1244158 h 1396630"/>
                <a:gd name="connsiteX1730" fmla="*/ 385494 w 958757"/>
                <a:gd name="connsiteY1730" fmla="*/ 1247265 h 1396630"/>
                <a:gd name="connsiteX1731" fmla="*/ 385629 w 958757"/>
                <a:gd name="connsiteY1731" fmla="*/ 1253690 h 1396630"/>
                <a:gd name="connsiteX1732" fmla="*/ 387491 w 958757"/>
                <a:gd name="connsiteY1732" fmla="*/ 1251934 h 1396630"/>
                <a:gd name="connsiteX1733" fmla="*/ 388271 w 958757"/>
                <a:gd name="connsiteY1733" fmla="*/ 1250267 h 1396630"/>
                <a:gd name="connsiteX1734" fmla="*/ 388301 w 958757"/>
                <a:gd name="connsiteY1734" fmla="*/ 1250312 h 1396630"/>
                <a:gd name="connsiteX1735" fmla="*/ 388962 w 958757"/>
                <a:gd name="connsiteY1735" fmla="*/ 1249847 h 1396630"/>
                <a:gd name="connsiteX1736" fmla="*/ 389832 w 958757"/>
                <a:gd name="connsiteY1736" fmla="*/ 1248406 h 1396630"/>
                <a:gd name="connsiteX1737" fmla="*/ 389937 w 958757"/>
                <a:gd name="connsiteY1737" fmla="*/ 1247400 h 1396630"/>
                <a:gd name="connsiteX1738" fmla="*/ 392309 w 958757"/>
                <a:gd name="connsiteY1738" fmla="*/ 1240390 h 1396630"/>
                <a:gd name="connsiteX1739" fmla="*/ 392309 w 958757"/>
                <a:gd name="connsiteY1739" fmla="*/ 1236997 h 1396630"/>
                <a:gd name="connsiteX1740" fmla="*/ 393315 w 958757"/>
                <a:gd name="connsiteY1740" fmla="*/ 1229296 h 1396630"/>
                <a:gd name="connsiteX1741" fmla="*/ 396873 w 958757"/>
                <a:gd name="connsiteY1741" fmla="*/ 1222556 h 1396630"/>
                <a:gd name="connsiteX1742" fmla="*/ 397999 w 958757"/>
                <a:gd name="connsiteY1742" fmla="*/ 1218323 h 1396630"/>
                <a:gd name="connsiteX1743" fmla="*/ 398149 w 958757"/>
                <a:gd name="connsiteY1743" fmla="*/ 1217482 h 1396630"/>
                <a:gd name="connsiteX1744" fmla="*/ 400836 w 958757"/>
                <a:gd name="connsiteY1744" fmla="*/ 1213669 h 1396630"/>
                <a:gd name="connsiteX1745" fmla="*/ 403133 w 958757"/>
                <a:gd name="connsiteY1745" fmla="*/ 1208655 h 1396630"/>
                <a:gd name="connsiteX1746" fmla="*/ 403508 w 958757"/>
                <a:gd name="connsiteY1746" fmla="*/ 1207229 h 1396630"/>
                <a:gd name="connsiteX1747" fmla="*/ 404304 w 958757"/>
                <a:gd name="connsiteY1747" fmla="*/ 1207859 h 1396630"/>
                <a:gd name="connsiteX1748" fmla="*/ 403793 w 958757"/>
                <a:gd name="connsiteY1748" fmla="*/ 1211282 h 1396630"/>
                <a:gd name="connsiteX1749" fmla="*/ 402427 w 958757"/>
                <a:gd name="connsiteY1749" fmla="*/ 1214149 h 1396630"/>
                <a:gd name="connsiteX1750" fmla="*/ 402037 w 958757"/>
                <a:gd name="connsiteY1750" fmla="*/ 1219674 h 1396630"/>
                <a:gd name="connsiteX1751" fmla="*/ 402037 w 958757"/>
                <a:gd name="connsiteY1751" fmla="*/ 1220845 h 1396630"/>
                <a:gd name="connsiteX1752" fmla="*/ 401842 w 958757"/>
                <a:gd name="connsiteY1752" fmla="*/ 1220784 h 1396630"/>
                <a:gd name="connsiteX1753" fmla="*/ 399590 w 958757"/>
                <a:gd name="connsiteY1753" fmla="*/ 1227765 h 1396630"/>
                <a:gd name="connsiteX1754" fmla="*/ 399485 w 958757"/>
                <a:gd name="connsiteY1754" fmla="*/ 1227645 h 1396630"/>
                <a:gd name="connsiteX1755" fmla="*/ 399335 w 958757"/>
                <a:gd name="connsiteY1755" fmla="*/ 1232584 h 1396630"/>
                <a:gd name="connsiteX1756" fmla="*/ 399635 w 958757"/>
                <a:gd name="connsiteY1756" fmla="*/ 1234310 h 1396630"/>
                <a:gd name="connsiteX1757" fmla="*/ 401421 w 958757"/>
                <a:gd name="connsiteY1757" fmla="*/ 1236862 h 1396630"/>
                <a:gd name="connsiteX1758" fmla="*/ 401526 w 958757"/>
                <a:gd name="connsiteY1758" fmla="*/ 1236997 h 1396630"/>
                <a:gd name="connsiteX1759" fmla="*/ 402052 w 958757"/>
                <a:gd name="connsiteY1759" fmla="*/ 1237913 h 1396630"/>
                <a:gd name="connsiteX1760" fmla="*/ 402968 w 958757"/>
                <a:gd name="connsiteY1760" fmla="*/ 1237913 h 1396630"/>
                <a:gd name="connsiteX1761" fmla="*/ 403943 w 958757"/>
                <a:gd name="connsiteY1761" fmla="*/ 1238033 h 1396630"/>
                <a:gd name="connsiteX1762" fmla="*/ 403943 w 958757"/>
                <a:gd name="connsiteY1762" fmla="*/ 1238033 h 1396630"/>
                <a:gd name="connsiteX1763" fmla="*/ 403943 w 958757"/>
                <a:gd name="connsiteY1763" fmla="*/ 1238033 h 1396630"/>
                <a:gd name="connsiteX1764" fmla="*/ 405324 w 958757"/>
                <a:gd name="connsiteY1764" fmla="*/ 1241305 h 1396630"/>
                <a:gd name="connsiteX1765" fmla="*/ 405925 w 958757"/>
                <a:gd name="connsiteY1765" fmla="*/ 1239219 h 1396630"/>
                <a:gd name="connsiteX1766" fmla="*/ 405970 w 958757"/>
                <a:gd name="connsiteY1766" fmla="*/ 1238573 h 1396630"/>
                <a:gd name="connsiteX1767" fmla="*/ 406135 w 958757"/>
                <a:gd name="connsiteY1767" fmla="*/ 1238183 h 1396630"/>
                <a:gd name="connsiteX1768" fmla="*/ 406330 w 958757"/>
                <a:gd name="connsiteY1768" fmla="*/ 1233469 h 1396630"/>
                <a:gd name="connsiteX1769" fmla="*/ 406285 w 958757"/>
                <a:gd name="connsiteY1769" fmla="*/ 1233439 h 1396630"/>
                <a:gd name="connsiteX1770" fmla="*/ 406300 w 958757"/>
                <a:gd name="connsiteY1770" fmla="*/ 1233439 h 1396630"/>
                <a:gd name="connsiteX1771" fmla="*/ 406390 w 958757"/>
                <a:gd name="connsiteY1771" fmla="*/ 1233559 h 1396630"/>
                <a:gd name="connsiteX1772" fmla="*/ 407291 w 958757"/>
                <a:gd name="connsiteY1772" fmla="*/ 1229581 h 1396630"/>
                <a:gd name="connsiteX1773" fmla="*/ 408687 w 958757"/>
                <a:gd name="connsiteY1773" fmla="*/ 1227780 h 1396630"/>
                <a:gd name="connsiteX1774" fmla="*/ 408687 w 958757"/>
                <a:gd name="connsiteY1774" fmla="*/ 1227780 h 1396630"/>
                <a:gd name="connsiteX1775" fmla="*/ 410143 w 958757"/>
                <a:gd name="connsiteY1775" fmla="*/ 1233514 h 1396630"/>
                <a:gd name="connsiteX1776" fmla="*/ 410143 w 958757"/>
                <a:gd name="connsiteY1776" fmla="*/ 1233514 h 1396630"/>
                <a:gd name="connsiteX1777" fmla="*/ 410654 w 958757"/>
                <a:gd name="connsiteY1777" fmla="*/ 1234685 h 1396630"/>
                <a:gd name="connsiteX1778" fmla="*/ 416358 w 958757"/>
                <a:gd name="connsiteY1778" fmla="*/ 1233379 h 1396630"/>
                <a:gd name="connsiteX1779" fmla="*/ 416628 w 958757"/>
                <a:gd name="connsiteY1779" fmla="*/ 1233004 h 1396630"/>
                <a:gd name="connsiteX1780" fmla="*/ 417934 w 958757"/>
                <a:gd name="connsiteY1780" fmla="*/ 1234595 h 1396630"/>
                <a:gd name="connsiteX1781" fmla="*/ 418880 w 958757"/>
                <a:gd name="connsiteY1781" fmla="*/ 1233394 h 1396630"/>
                <a:gd name="connsiteX1782" fmla="*/ 419360 w 958757"/>
                <a:gd name="connsiteY1782" fmla="*/ 1231098 h 1396630"/>
                <a:gd name="connsiteX1783" fmla="*/ 419796 w 958757"/>
                <a:gd name="connsiteY1783" fmla="*/ 1230992 h 1396630"/>
                <a:gd name="connsiteX1784" fmla="*/ 420306 w 958757"/>
                <a:gd name="connsiteY1784" fmla="*/ 1229927 h 1396630"/>
                <a:gd name="connsiteX1785" fmla="*/ 420381 w 958757"/>
                <a:gd name="connsiteY1785" fmla="*/ 1228906 h 1396630"/>
                <a:gd name="connsiteX1786" fmla="*/ 421747 w 958757"/>
                <a:gd name="connsiteY1786" fmla="*/ 1226624 h 1396630"/>
                <a:gd name="connsiteX1787" fmla="*/ 422243 w 958757"/>
                <a:gd name="connsiteY1787" fmla="*/ 1226504 h 1396630"/>
                <a:gd name="connsiteX1788" fmla="*/ 422663 w 958757"/>
                <a:gd name="connsiteY1788" fmla="*/ 1212648 h 1396630"/>
                <a:gd name="connsiteX1789" fmla="*/ 422257 w 958757"/>
                <a:gd name="connsiteY1789" fmla="*/ 1210321 h 1396630"/>
                <a:gd name="connsiteX1790" fmla="*/ 422047 w 958757"/>
                <a:gd name="connsiteY1790" fmla="*/ 1210682 h 1396630"/>
                <a:gd name="connsiteX1791" fmla="*/ 422047 w 958757"/>
                <a:gd name="connsiteY1791" fmla="*/ 1210442 h 1396630"/>
                <a:gd name="connsiteX1792" fmla="*/ 422047 w 958757"/>
                <a:gd name="connsiteY1792" fmla="*/ 1210442 h 1396630"/>
                <a:gd name="connsiteX1793" fmla="*/ 422257 w 958757"/>
                <a:gd name="connsiteY1793" fmla="*/ 1210321 h 1396630"/>
                <a:gd name="connsiteX1794" fmla="*/ 423579 w 958757"/>
                <a:gd name="connsiteY1794" fmla="*/ 1202410 h 1396630"/>
                <a:gd name="connsiteX1795" fmla="*/ 423579 w 958757"/>
                <a:gd name="connsiteY1795" fmla="*/ 1202410 h 1396630"/>
                <a:gd name="connsiteX1796" fmla="*/ 424509 w 958757"/>
                <a:gd name="connsiteY1796" fmla="*/ 1200068 h 1396630"/>
                <a:gd name="connsiteX1797" fmla="*/ 426296 w 958757"/>
                <a:gd name="connsiteY1797" fmla="*/ 1194379 h 1396630"/>
                <a:gd name="connsiteX1798" fmla="*/ 425545 w 958757"/>
                <a:gd name="connsiteY1798" fmla="*/ 1190701 h 1396630"/>
                <a:gd name="connsiteX1799" fmla="*/ 424945 w 958757"/>
                <a:gd name="connsiteY1799" fmla="*/ 1190581 h 1396630"/>
                <a:gd name="connsiteX1800" fmla="*/ 424870 w 958757"/>
                <a:gd name="connsiteY1800" fmla="*/ 1181634 h 1396630"/>
                <a:gd name="connsiteX1801" fmla="*/ 424870 w 958757"/>
                <a:gd name="connsiteY1801" fmla="*/ 1181634 h 1396630"/>
                <a:gd name="connsiteX1802" fmla="*/ 424870 w 958757"/>
                <a:gd name="connsiteY1802" fmla="*/ 1180493 h 1396630"/>
                <a:gd name="connsiteX1803" fmla="*/ 424389 w 958757"/>
                <a:gd name="connsiteY1803" fmla="*/ 1179352 h 1396630"/>
                <a:gd name="connsiteX1804" fmla="*/ 422453 w 958757"/>
                <a:gd name="connsiteY1804" fmla="*/ 1175825 h 1396630"/>
                <a:gd name="connsiteX1805" fmla="*/ 423473 w 958757"/>
                <a:gd name="connsiteY1805" fmla="*/ 1173678 h 1396630"/>
                <a:gd name="connsiteX1806" fmla="*/ 423473 w 958757"/>
                <a:gd name="connsiteY1806" fmla="*/ 1173678 h 1396630"/>
                <a:gd name="connsiteX1807" fmla="*/ 423924 w 958757"/>
                <a:gd name="connsiteY1807" fmla="*/ 1172537 h 1396630"/>
                <a:gd name="connsiteX1808" fmla="*/ 423924 w 958757"/>
                <a:gd name="connsiteY1808" fmla="*/ 1172537 h 1396630"/>
                <a:gd name="connsiteX1809" fmla="*/ 424374 w 958757"/>
                <a:gd name="connsiteY1809" fmla="*/ 1166608 h 1396630"/>
                <a:gd name="connsiteX1810" fmla="*/ 424299 w 958757"/>
                <a:gd name="connsiteY1810" fmla="*/ 1164551 h 1396630"/>
                <a:gd name="connsiteX1811" fmla="*/ 423864 w 958757"/>
                <a:gd name="connsiteY1811" fmla="*/ 1164266 h 1396630"/>
                <a:gd name="connsiteX1812" fmla="*/ 423368 w 958757"/>
                <a:gd name="connsiteY1812" fmla="*/ 1160888 h 1396630"/>
                <a:gd name="connsiteX1813" fmla="*/ 423263 w 958757"/>
                <a:gd name="connsiteY1813" fmla="*/ 1159747 h 1396630"/>
                <a:gd name="connsiteX1814" fmla="*/ 423428 w 958757"/>
                <a:gd name="connsiteY1814" fmla="*/ 1158621 h 1396630"/>
                <a:gd name="connsiteX1815" fmla="*/ 423248 w 958757"/>
                <a:gd name="connsiteY1815" fmla="*/ 1144811 h 1396630"/>
                <a:gd name="connsiteX1816" fmla="*/ 422753 w 958757"/>
                <a:gd name="connsiteY1816" fmla="*/ 1143760 h 1396630"/>
                <a:gd name="connsiteX1817" fmla="*/ 422528 w 958757"/>
                <a:gd name="connsiteY1817" fmla="*/ 1138130 h 1396630"/>
                <a:gd name="connsiteX1818" fmla="*/ 422453 w 958757"/>
                <a:gd name="connsiteY1818" fmla="*/ 1135654 h 1396630"/>
                <a:gd name="connsiteX1819" fmla="*/ 421912 w 958757"/>
                <a:gd name="connsiteY1819" fmla="*/ 1130685 h 1396630"/>
                <a:gd name="connsiteX1820" fmla="*/ 421882 w 958757"/>
                <a:gd name="connsiteY1820" fmla="*/ 1130640 h 1396630"/>
                <a:gd name="connsiteX1821" fmla="*/ 423203 w 958757"/>
                <a:gd name="connsiteY1821" fmla="*/ 1127562 h 1396630"/>
                <a:gd name="connsiteX1822" fmla="*/ 423714 w 958757"/>
                <a:gd name="connsiteY1822" fmla="*/ 1125356 h 1396630"/>
                <a:gd name="connsiteX1823" fmla="*/ 423714 w 958757"/>
                <a:gd name="connsiteY1823" fmla="*/ 1125356 h 1396630"/>
                <a:gd name="connsiteX1824" fmla="*/ 424119 w 958757"/>
                <a:gd name="connsiteY1824" fmla="*/ 1124080 h 1396630"/>
                <a:gd name="connsiteX1825" fmla="*/ 424089 w 958757"/>
                <a:gd name="connsiteY1825" fmla="*/ 1118330 h 1396630"/>
                <a:gd name="connsiteX1826" fmla="*/ 424089 w 958757"/>
                <a:gd name="connsiteY1826" fmla="*/ 1118330 h 1396630"/>
                <a:gd name="connsiteX1827" fmla="*/ 424569 w 958757"/>
                <a:gd name="connsiteY1827" fmla="*/ 1117189 h 1396630"/>
                <a:gd name="connsiteX1828" fmla="*/ 424059 w 958757"/>
                <a:gd name="connsiteY1828" fmla="*/ 1109098 h 1396630"/>
                <a:gd name="connsiteX1829" fmla="*/ 424059 w 958757"/>
                <a:gd name="connsiteY1829" fmla="*/ 1109098 h 1396630"/>
                <a:gd name="connsiteX1830" fmla="*/ 423984 w 958757"/>
                <a:gd name="connsiteY1830" fmla="*/ 1095963 h 1396630"/>
                <a:gd name="connsiteX1831" fmla="*/ 423143 w 958757"/>
                <a:gd name="connsiteY1831" fmla="*/ 1092345 h 1396630"/>
                <a:gd name="connsiteX1832" fmla="*/ 422077 w 958757"/>
                <a:gd name="connsiteY1832" fmla="*/ 1095302 h 1396630"/>
                <a:gd name="connsiteX1833" fmla="*/ 422062 w 958757"/>
                <a:gd name="connsiteY1833" fmla="*/ 1105720 h 1396630"/>
                <a:gd name="connsiteX1834" fmla="*/ 422032 w 958757"/>
                <a:gd name="connsiteY1834" fmla="*/ 1106351 h 1396630"/>
                <a:gd name="connsiteX1835" fmla="*/ 421957 w 958757"/>
                <a:gd name="connsiteY1835" fmla="*/ 1107597 h 1396630"/>
                <a:gd name="connsiteX1836" fmla="*/ 421687 w 958757"/>
                <a:gd name="connsiteY1836" fmla="*/ 1107987 h 1396630"/>
                <a:gd name="connsiteX1837" fmla="*/ 421687 w 958757"/>
                <a:gd name="connsiteY1837" fmla="*/ 1107987 h 1396630"/>
                <a:gd name="connsiteX1838" fmla="*/ 421687 w 958757"/>
                <a:gd name="connsiteY1838" fmla="*/ 1109128 h 1396630"/>
                <a:gd name="connsiteX1839" fmla="*/ 421687 w 958757"/>
                <a:gd name="connsiteY1839" fmla="*/ 1109128 h 1396630"/>
                <a:gd name="connsiteX1840" fmla="*/ 420246 w 958757"/>
                <a:gd name="connsiteY1840" fmla="*/ 1106831 h 1396630"/>
                <a:gd name="connsiteX1841" fmla="*/ 420246 w 958757"/>
                <a:gd name="connsiteY1841" fmla="*/ 1106831 h 1396630"/>
                <a:gd name="connsiteX1842" fmla="*/ 420081 w 958757"/>
                <a:gd name="connsiteY1842" fmla="*/ 1106546 h 1396630"/>
                <a:gd name="connsiteX1843" fmla="*/ 419916 w 958757"/>
                <a:gd name="connsiteY1843" fmla="*/ 1106546 h 1396630"/>
                <a:gd name="connsiteX1844" fmla="*/ 419916 w 958757"/>
                <a:gd name="connsiteY1844" fmla="*/ 1106546 h 1396630"/>
                <a:gd name="connsiteX1845" fmla="*/ 419751 w 958757"/>
                <a:gd name="connsiteY1845" fmla="*/ 1104324 h 1396630"/>
                <a:gd name="connsiteX1846" fmla="*/ 419751 w 958757"/>
                <a:gd name="connsiteY1846" fmla="*/ 1103799 h 1396630"/>
                <a:gd name="connsiteX1847" fmla="*/ 419826 w 958757"/>
                <a:gd name="connsiteY1847" fmla="*/ 1101712 h 1396630"/>
                <a:gd name="connsiteX1848" fmla="*/ 420186 w 958757"/>
                <a:gd name="connsiteY1848" fmla="*/ 1099881 h 1396630"/>
                <a:gd name="connsiteX1849" fmla="*/ 420186 w 958757"/>
                <a:gd name="connsiteY1849" fmla="*/ 1099881 h 1396630"/>
                <a:gd name="connsiteX1850" fmla="*/ 420396 w 958757"/>
                <a:gd name="connsiteY1850" fmla="*/ 1096834 h 1396630"/>
                <a:gd name="connsiteX1851" fmla="*/ 420141 w 958757"/>
                <a:gd name="connsiteY1851" fmla="*/ 1096518 h 1396630"/>
                <a:gd name="connsiteX1852" fmla="*/ 420171 w 958757"/>
                <a:gd name="connsiteY1852" fmla="*/ 1096458 h 1396630"/>
                <a:gd name="connsiteX1853" fmla="*/ 420171 w 958757"/>
                <a:gd name="connsiteY1853" fmla="*/ 1095332 h 1396630"/>
                <a:gd name="connsiteX1854" fmla="*/ 420291 w 958757"/>
                <a:gd name="connsiteY1854" fmla="*/ 1095317 h 1396630"/>
                <a:gd name="connsiteX1855" fmla="*/ 420471 w 958757"/>
                <a:gd name="connsiteY1855" fmla="*/ 1091234 h 1396630"/>
                <a:gd name="connsiteX1856" fmla="*/ 420366 w 958757"/>
                <a:gd name="connsiteY1856" fmla="*/ 1089553 h 1396630"/>
                <a:gd name="connsiteX1857" fmla="*/ 419721 w 958757"/>
                <a:gd name="connsiteY1857" fmla="*/ 1078309 h 1396630"/>
                <a:gd name="connsiteX1858" fmla="*/ 419240 w 958757"/>
                <a:gd name="connsiteY1858" fmla="*/ 1071134 h 1396630"/>
                <a:gd name="connsiteX1859" fmla="*/ 419150 w 958757"/>
                <a:gd name="connsiteY1859" fmla="*/ 1071104 h 1396630"/>
                <a:gd name="connsiteX1860" fmla="*/ 419796 w 958757"/>
                <a:gd name="connsiteY1860" fmla="*/ 1066690 h 1396630"/>
                <a:gd name="connsiteX1861" fmla="*/ 419856 w 958757"/>
                <a:gd name="connsiteY1861" fmla="*/ 1062142 h 1396630"/>
                <a:gd name="connsiteX1862" fmla="*/ 419285 w 958757"/>
                <a:gd name="connsiteY1862" fmla="*/ 1060055 h 1396630"/>
                <a:gd name="connsiteX1863" fmla="*/ 419000 w 958757"/>
                <a:gd name="connsiteY1863" fmla="*/ 1060220 h 1396630"/>
                <a:gd name="connsiteX1864" fmla="*/ 419000 w 958757"/>
                <a:gd name="connsiteY1864" fmla="*/ 1060220 h 1396630"/>
                <a:gd name="connsiteX1865" fmla="*/ 418580 w 958757"/>
                <a:gd name="connsiteY1865" fmla="*/ 1059154 h 1396630"/>
                <a:gd name="connsiteX1866" fmla="*/ 418580 w 958757"/>
                <a:gd name="connsiteY1866" fmla="*/ 1059154 h 1396630"/>
                <a:gd name="connsiteX1867" fmla="*/ 418640 w 958757"/>
                <a:gd name="connsiteY1867" fmla="*/ 1053705 h 1396630"/>
                <a:gd name="connsiteX1868" fmla="*/ 419600 w 958757"/>
                <a:gd name="connsiteY1868" fmla="*/ 1050072 h 1396630"/>
                <a:gd name="connsiteX1869" fmla="*/ 420216 w 958757"/>
                <a:gd name="connsiteY1869" fmla="*/ 1046229 h 1396630"/>
                <a:gd name="connsiteX1870" fmla="*/ 420216 w 958757"/>
                <a:gd name="connsiteY1870" fmla="*/ 1046229 h 1396630"/>
                <a:gd name="connsiteX1871" fmla="*/ 420636 w 958757"/>
                <a:gd name="connsiteY1871" fmla="*/ 1046184 h 1396630"/>
                <a:gd name="connsiteX1872" fmla="*/ 420831 w 958757"/>
                <a:gd name="connsiteY1872" fmla="*/ 1045269 h 1396630"/>
                <a:gd name="connsiteX1873" fmla="*/ 420831 w 958757"/>
                <a:gd name="connsiteY1873" fmla="*/ 1045269 h 1396630"/>
                <a:gd name="connsiteX1874" fmla="*/ 422152 w 958757"/>
                <a:gd name="connsiteY1874" fmla="*/ 1043242 h 1396630"/>
                <a:gd name="connsiteX1875" fmla="*/ 423188 w 958757"/>
                <a:gd name="connsiteY1875" fmla="*/ 1039624 h 1396630"/>
                <a:gd name="connsiteX1876" fmla="*/ 423774 w 958757"/>
                <a:gd name="connsiteY1876" fmla="*/ 1035916 h 1396630"/>
                <a:gd name="connsiteX1877" fmla="*/ 423669 w 958757"/>
                <a:gd name="connsiteY1877" fmla="*/ 1035871 h 1396630"/>
                <a:gd name="connsiteX1878" fmla="*/ 423774 w 958757"/>
                <a:gd name="connsiteY1878" fmla="*/ 1034821 h 1396630"/>
                <a:gd name="connsiteX1879" fmla="*/ 423759 w 958757"/>
                <a:gd name="connsiteY1879" fmla="*/ 1034130 h 1396630"/>
                <a:gd name="connsiteX1880" fmla="*/ 424464 w 958757"/>
                <a:gd name="connsiteY1880" fmla="*/ 1031638 h 1396630"/>
                <a:gd name="connsiteX1881" fmla="*/ 424779 w 958757"/>
                <a:gd name="connsiteY1881" fmla="*/ 1030542 h 1396630"/>
                <a:gd name="connsiteX1882" fmla="*/ 424779 w 958757"/>
                <a:gd name="connsiteY1882" fmla="*/ 1030542 h 1396630"/>
                <a:gd name="connsiteX1883" fmla="*/ 425755 w 958757"/>
                <a:gd name="connsiteY1883" fmla="*/ 1027465 h 1396630"/>
                <a:gd name="connsiteX1884" fmla="*/ 425755 w 958757"/>
                <a:gd name="connsiteY1884" fmla="*/ 1027465 h 1396630"/>
                <a:gd name="connsiteX1885" fmla="*/ 425755 w 958757"/>
                <a:gd name="connsiteY1885" fmla="*/ 1027465 h 1396630"/>
                <a:gd name="connsiteX1886" fmla="*/ 427256 w 958757"/>
                <a:gd name="connsiteY1886" fmla="*/ 1021760 h 1396630"/>
                <a:gd name="connsiteX1887" fmla="*/ 429403 w 958757"/>
                <a:gd name="connsiteY1887" fmla="*/ 1016191 h 1396630"/>
                <a:gd name="connsiteX1888" fmla="*/ 429403 w 958757"/>
                <a:gd name="connsiteY1888" fmla="*/ 1016191 h 1396630"/>
                <a:gd name="connsiteX1889" fmla="*/ 429943 w 958757"/>
                <a:gd name="connsiteY1889" fmla="*/ 1015125 h 1396630"/>
                <a:gd name="connsiteX1890" fmla="*/ 432165 w 958757"/>
                <a:gd name="connsiteY1890" fmla="*/ 1010261 h 1396630"/>
                <a:gd name="connsiteX1891" fmla="*/ 433366 w 958757"/>
                <a:gd name="connsiteY1891" fmla="*/ 1007770 h 1396630"/>
                <a:gd name="connsiteX1892" fmla="*/ 434657 w 958757"/>
                <a:gd name="connsiteY1892" fmla="*/ 1005323 h 1396630"/>
                <a:gd name="connsiteX1893" fmla="*/ 435648 w 958757"/>
                <a:gd name="connsiteY1893" fmla="*/ 1003371 h 1396630"/>
                <a:gd name="connsiteX1894" fmla="*/ 436323 w 958757"/>
                <a:gd name="connsiteY1894" fmla="*/ 1001435 h 1396630"/>
                <a:gd name="connsiteX1895" fmla="*/ 437239 w 958757"/>
                <a:gd name="connsiteY1895" fmla="*/ 1000609 h 1396630"/>
                <a:gd name="connsiteX1896" fmla="*/ 440647 w 958757"/>
                <a:gd name="connsiteY1896" fmla="*/ 997667 h 1396630"/>
                <a:gd name="connsiteX1897" fmla="*/ 441803 w 958757"/>
                <a:gd name="connsiteY1897" fmla="*/ 995835 h 1396630"/>
                <a:gd name="connsiteX1898" fmla="*/ 443019 w 958757"/>
                <a:gd name="connsiteY1898" fmla="*/ 994049 h 1396630"/>
                <a:gd name="connsiteX1899" fmla="*/ 444640 w 958757"/>
                <a:gd name="connsiteY1899" fmla="*/ 994244 h 1396630"/>
                <a:gd name="connsiteX1900" fmla="*/ 443889 w 958757"/>
                <a:gd name="connsiteY1900" fmla="*/ 997742 h 1396630"/>
                <a:gd name="connsiteX1901" fmla="*/ 443514 w 958757"/>
                <a:gd name="connsiteY1901" fmla="*/ 1000459 h 1396630"/>
                <a:gd name="connsiteX1902" fmla="*/ 442853 w 958757"/>
                <a:gd name="connsiteY1902" fmla="*/ 1002726 h 1396630"/>
                <a:gd name="connsiteX1903" fmla="*/ 442448 w 958757"/>
                <a:gd name="connsiteY1903" fmla="*/ 1003566 h 1396630"/>
                <a:gd name="connsiteX1904" fmla="*/ 444655 w 958757"/>
                <a:gd name="connsiteY1904" fmla="*/ 1004002 h 1396630"/>
                <a:gd name="connsiteX1905" fmla="*/ 445571 w 958757"/>
                <a:gd name="connsiteY1905" fmla="*/ 1005578 h 1396630"/>
                <a:gd name="connsiteX1906" fmla="*/ 443994 w 958757"/>
                <a:gd name="connsiteY1906" fmla="*/ 1009226 h 1396630"/>
                <a:gd name="connsiteX1907" fmla="*/ 444054 w 958757"/>
                <a:gd name="connsiteY1907" fmla="*/ 1009346 h 1396630"/>
                <a:gd name="connsiteX1908" fmla="*/ 443169 w 958757"/>
                <a:gd name="connsiteY1908" fmla="*/ 1011072 h 1396630"/>
                <a:gd name="connsiteX1909" fmla="*/ 440977 w 958757"/>
                <a:gd name="connsiteY1909" fmla="*/ 1015621 h 1396630"/>
                <a:gd name="connsiteX1910" fmla="*/ 440737 w 958757"/>
                <a:gd name="connsiteY1910" fmla="*/ 1016056 h 1396630"/>
                <a:gd name="connsiteX1911" fmla="*/ 440662 w 958757"/>
                <a:gd name="connsiteY1911" fmla="*/ 1016266 h 1396630"/>
                <a:gd name="connsiteX1912" fmla="*/ 440467 w 958757"/>
                <a:gd name="connsiteY1912" fmla="*/ 1016386 h 1396630"/>
                <a:gd name="connsiteX1913" fmla="*/ 439716 w 958757"/>
                <a:gd name="connsiteY1913" fmla="*/ 1018218 h 1396630"/>
                <a:gd name="connsiteX1914" fmla="*/ 439716 w 958757"/>
                <a:gd name="connsiteY1914" fmla="*/ 1018218 h 1396630"/>
                <a:gd name="connsiteX1915" fmla="*/ 439716 w 958757"/>
                <a:gd name="connsiteY1915" fmla="*/ 1018218 h 1396630"/>
                <a:gd name="connsiteX1916" fmla="*/ 437089 w 958757"/>
                <a:gd name="connsiteY1916" fmla="*/ 1024628 h 1396630"/>
                <a:gd name="connsiteX1917" fmla="*/ 435858 w 958757"/>
                <a:gd name="connsiteY1917" fmla="*/ 1029131 h 1396630"/>
                <a:gd name="connsiteX1918" fmla="*/ 435017 w 958757"/>
                <a:gd name="connsiteY1918" fmla="*/ 1035661 h 1396630"/>
                <a:gd name="connsiteX1919" fmla="*/ 435017 w 958757"/>
                <a:gd name="connsiteY1919" fmla="*/ 1035661 h 1396630"/>
                <a:gd name="connsiteX1920" fmla="*/ 436534 w 958757"/>
                <a:gd name="connsiteY1920" fmla="*/ 1039099 h 1396630"/>
                <a:gd name="connsiteX1921" fmla="*/ 437479 w 958757"/>
                <a:gd name="connsiteY1921" fmla="*/ 1039309 h 1396630"/>
                <a:gd name="connsiteX1922" fmla="*/ 437554 w 958757"/>
                <a:gd name="connsiteY1922" fmla="*/ 1039594 h 1396630"/>
                <a:gd name="connsiteX1923" fmla="*/ 436474 w 958757"/>
                <a:gd name="connsiteY1923" fmla="*/ 1042371 h 1396630"/>
                <a:gd name="connsiteX1924" fmla="*/ 436338 w 958757"/>
                <a:gd name="connsiteY1924" fmla="*/ 1042672 h 1396630"/>
                <a:gd name="connsiteX1925" fmla="*/ 432781 w 958757"/>
                <a:gd name="connsiteY1925" fmla="*/ 1044428 h 1396630"/>
                <a:gd name="connsiteX1926" fmla="*/ 427106 w 958757"/>
                <a:gd name="connsiteY1926" fmla="*/ 1056152 h 1396630"/>
                <a:gd name="connsiteX1927" fmla="*/ 426431 w 958757"/>
                <a:gd name="connsiteY1927" fmla="*/ 1059380 h 1396630"/>
                <a:gd name="connsiteX1928" fmla="*/ 426611 w 958757"/>
                <a:gd name="connsiteY1928" fmla="*/ 1059740 h 1396630"/>
                <a:gd name="connsiteX1929" fmla="*/ 426566 w 958757"/>
                <a:gd name="connsiteY1929" fmla="*/ 1059740 h 1396630"/>
                <a:gd name="connsiteX1930" fmla="*/ 426401 w 958757"/>
                <a:gd name="connsiteY1930" fmla="*/ 1062757 h 1396630"/>
                <a:gd name="connsiteX1931" fmla="*/ 424809 w 958757"/>
                <a:gd name="connsiteY1931" fmla="*/ 1068912 h 1396630"/>
                <a:gd name="connsiteX1932" fmla="*/ 424629 w 958757"/>
                <a:gd name="connsiteY1932" fmla="*/ 1069693 h 1396630"/>
                <a:gd name="connsiteX1933" fmla="*/ 424479 w 958757"/>
                <a:gd name="connsiteY1933" fmla="*/ 1070548 h 1396630"/>
                <a:gd name="connsiteX1934" fmla="*/ 424825 w 958757"/>
                <a:gd name="connsiteY1934" fmla="*/ 1072260 h 1396630"/>
                <a:gd name="connsiteX1935" fmla="*/ 427151 w 958757"/>
                <a:gd name="connsiteY1935" fmla="*/ 1072320 h 1396630"/>
                <a:gd name="connsiteX1936" fmla="*/ 426956 w 958757"/>
                <a:gd name="connsiteY1936" fmla="*/ 1072740 h 1396630"/>
                <a:gd name="connsiteX1937" fmla="*/ 426956 w 958757"/>
                <a:gd name="connsiteY1937" fmla="*/ 1076358 h 1396630"/>
                <a:gd name="connsiteX1938" fmla="*/ 427181 w 958757"/>
                <a:gd name="connsiteY1938" fmla="*/ 1076883 h 1396630"/>
                <a:gd name="connsiteX1939" fmla="*/ 429598 w 958757"/>
                <a:gd name="connsiteY1939" fmla="*/ 1075712 h 1396630"/>
                <a:gd name="connsiteX1940" fmla="*/ 430454 w 958757"/>
                <a:gd name="connsiteY1940" fmla="*/ 1071134 h 1396630"/>
                <a:gd name="connsiteX1941" fmla="*/ 430454 w 958757"/>
                <a:gd name="connsiteY1941" fmla="*/ 1071134 h 1396630"/>
                <a:gd name="connsiteX1942" fmla="*/ 430319 w 958757"/>
                <a:gd name="connsiteY1942" fmla="*/ 1070893 h 1396630"/>
                <a:gd name="connsiteX1943" fmla="*/ 430634 w 958757"/>
                <a:gd name="connsiteY1943" fmla="*/ 1070713 h 1396630"/>
                <a:gd name="connsiteX1944" fmla="*/ 431054 w 958757"/>
                <a:gd name="connsiteY1944" fmla="*/ 1068402 h 1396630"/>
                <a:gd name="connsiteX1945" fmla="*/ 431595 w 958757"/>
                <a:gd name="connsiteY1945" fmla="*/ 1066345 h 1396630"/>
                <a:gd name="connsiteX1946" fmla="*/ 432525 w 958757"/>
                <a:gd name="connsiteY1946" fmla="*/ 1062262 h 1396630"/>
                <a:gd name="connsiteX1947" fmla="*/ 432856 w 958757"/>
                <a:gd name="connsiteY1947" fmla="*/ 1063763 h 1396630"/>
                <a:gd name="connsiteX1948" fmla="*/ 433171 w 958757"/>
                <a:gd name="connsiteY1948" fmla="*/ 1064183 h 1396630"/>
                <a:gd name="connsiteX1949" fmla="*/ 433576 w 958757"/>
                <a:gd name="connsiteY1949" fmla="*/ 1066525 h 1396630"/>
                <a:gd name="connsiteX1950" fmla="*/ 433786 w 958757"/>
                <a:gd name="connsiteY1950" fmla="*/ 1067306 h 1396630"/>
                <a:gd name="connsiteX1951" fmla="*/ 433696 w 958757"/>
                <a:gd name="connsiteY1951" fmla="*/ 1070038 h 1396630"/>
                <a:gd name="connsiteX1952" fmla="*/ 433801 w 958757"/>
                <a:gd name="connsiteY1952" fmla="*/ 1074556 h 1396630"/>
                <a:gd name="connsiteX1953" fmla="*/ 433846 w 958757"/>
                <a:gd name="connsiteY1953" fmla="*/ 1083743 h 1396630"/>
                <a:gd name="connsiteX1954" fmla="*/ 434252 w 958757"/>
                <a:gd name="connsiteY1954" fmla="*/ 1083909 h 1396630"/>
                <a:gd name="connsiteX1955" fmla="*/ 434777 w 958757"/>
                <a:gd name="connsiteY1955" fmla="*/ 1084989 h 1396630"/>
                <a:gd name="connsiteX1956" fmla="*/ 433486 w 958757"/>
                <a:gd name="connsiteY1956" fmla="*/ 1090814 h 1396630"/>
                <a:gd name="connsiteX1957" fmla="*/ 433336 w 958757"/>
                <a:gd name="connsiteY1957" fmla="*/ 1090634 h 1396630"/>
                <a:gd name="connsiteX1958" fmla="*/ 433396 w 958757"/>
                <a:gd name="connsiteY1958" fmla="*/ 1096503 h 1396630"/>
                <a:gd name="connsiteX1959" fmla="*/ 433396 w 958757"/>
                <a:gd name="connsiteY1959" fmla="*/ 1096503 h 1396630"/>
                <a:gd name="connsiteX1960" fmla="*/ 433486 w 958757"/>
                <a:gd name="connsiteY1960" fmla="*/ 1097479 h 1396630"/>
                <a:gd name="connsiteX1961" fmla="*/ 433531 w 958757"/>
                <a:gd name="connsiteY1961" fmla="*/ 1105555 h 1396630"/>
                <a:gd name="connsiteX1962" fmla="*/ 433907 w 958757"/>
                <a:gd name="connsiteY1962" fmla="*/ 1105765 h 1396630"/>
                <a:gd name="connsiteX1963" fmla="*/ 434012 w 958757"/>
                <a:gd name="connsiteY1963" fmla="*/ 1107912 h 1396630"/>
                <a:gd name="connsiteX1964" fmla="*/ 434012 w 958757"/>
                <a:gd name="connsiteY1964" fmla="*/ 1107912 h 1396630"/>
                <a:gd name="connsiteX1965" fmla="*/ 434522 w 958757"/>
                <a:gd name="connsiteY1965" fmla="*/ 1121798 h 1396630"/>
                <a:gd name="connsiteX1966" fmla="*/ 434672 w 958757"/>
                <a:gd name="connsiteY1966" fmla="*/ 1122924 h 1396630"/>
                <a:gd name="connsiteX1967" fmla="*/ 434582 w 958757"/>
                <a:gd name="connsiteY1967" fmla="*/ 1123449 h 1396630"/>
                <a:gd name="connsiteX1968" fmla="*/ 434612 w 958757"/>
                <a:gd name="connsiteY1968" fmla="*/ 1124020 h 1396630"/>
                <a:gd name="connsiteX1969" fmla="*/ 434582 w 958757"/>
                <a:gd name="connsiteY1969" fmla="*/ 1126361 h 1396630"/>
                <a:gd name="connsiteX1970" fmla="*/ 435122 w 958757"/>
                <a:gd name="connsiteY1970" fmla="*/ 1130850 h 1396630"/>
                <a:gd name="connsiteX1971" fmla="*/ 435498 w 958757"/>
                <a:gd name="connsiteY1971" fmla="*/ 1131135 h 1396630"/>
                <a:gd name="connsiteX1972" fmla="*/ 435498 w 958757"/>
                <a:gd name="connsiteY1972" fmla="*/ 1131135 h 1396630"/>
                <a:gd name="connsiteX1973" fmla="*/ 435603 w 958757"/>
                <a:gd name="connsiteY1973" fmla="*/ 1133267 h 1396630"/>
                <a:gd name="connsiteX1974" fmla="*/ 435708 w 958757"/>
                <a:gd name="connsiteY1974" fmla="*/ 1139617 h 1396630"/>
                <a:gd name="connsiteX1975" fmla="*/ 435588 w 958757"/>
                <a:gd name="connsiteY1975" fmla="*/ 1139737 h 1396630"/>
                <a:gd name="connsiteX1976" fmla="*/ 434747 w 958757"/>
                <a:gd name="connsiteY1976" fmla="*/ 1142109 h 1396630"/>
                <a:gd name="connsiteX1977" fmla="*/ 433801 w 958757"/>
                <a:gd name="connsiteY1977" fmla="*/ 1146027 h 1396630"/>
                <a:gd name="connsiteX1978" fmla="*/ 433771 w 958757"/>
                <a:gd name="connsiteY1978" fmla="*/ 1148263 h 1396630"/>
                <a:gd name="connsiteX1979" fmla="*/ 434762 w 958757"/>
                <a:gd name="connsiteY1979" fmla="*/ 1150575 h 1396630"/>
                <a:gd name="connsiteX1980" fmla="*/ 434837 w 958757"/>
                <a:gd name="connsiteY1980" fmla="*/ 1158576 h 1396630"/>
                <a:gd name="connsiteX1981" fmla="*/ 434807 w 958757"/>
                <a:gd name="connsiteY1981" fmla="*/ 1171336 h 1396630"/>
                <a:gd name="connsiteX1982" fmla="*/ 434897 w 958757"/>
                <a:gd name="connsiteY1982" fmla="*/ 1172327 h 1396630"/>
                <a:gd name="connsiteX1983" fmla="*/ 435288 w 958757"/>
                <a:gd name="connsiteY1983" fmla="*/ 1172537 h 1396630"/>
                <a:gd name="connsiteX1984" fmla="*/ 435423 w 958757"/>
                <a:gd name="connsiteY1984" fmla="*/ 1174579 h 1396630"/>
                <a:gd name="connsiteX1985" fmla="*/ 435483 w 958757"/>
                <a:gd name="connsiteY1985" fmla="*/ 1174609 h 1396630"/>
                <a:gd name="connsiteX1986" fmla="*/ 435137 w 958757"/>
                <a:gd name="connsiteY1986" fmla="*/ 1175359 h 1396630"/>
                <a:gd name="connsiteX1987" fmla="*/ 435483 w 958757"/>
                <a:gd name="connsiteY1987" fmla="*/ 1188419 h 1396630"/>
                <a:gd name="connsiteX1988" fmla="*/ 435873 w 958757"/>
                <a:gd name="connsiteY1988" fmla="*/ 1188690 h 1396630"/>
                <a:gd name="connsiteX1989" fmla="*/ 436398 w 958757"/>
                <a:gd name="connsiteY1989" fmla="*/ 1190866 h 1396630"/>
                <a:gd name="connsiteX1990" fmla="*/ 435062 w 958757"/>
                <a:gd name="connsiteY1990" fmla="*/ 1195550 h 1396630"/>
                <a:gd name="connsiteX1991" fmla="*/ 434552 w 958757"/>
                <a:gd name="connsiteY1991" fmla="*/ 1198868 h 1396630"/>
                <a:gd name="connsiteX1992" fmla="*/ 435062 w 958757"/>
                <a:gd name="connsiteY1992" fmla="*/ 1201164 h 1396630"/>
                <a:gd name="connsiteX1993" fmla="*/ 435213 w 958757"/>
                <a:gd name="connsiteY1993" fmla="*/ 1209211 h 1396630"/>
                <a:gd name="connsiteX1994" fmla="*/ 434987 w 958757"/>
                <a:gd name="connsiteY1994" fmla="*/ 1209331 h 1396630"/>
                <a:gd name="connsiteX1995" fmla="*/ 435198 w 958757"/>
                <a:gd name="connsiteY1995" fmla="*/ 1216071 h 1396630"/>
                <a:gd name="connsiteX1996" fmla="*/ 435318 w 958757"/>
                <a:gd name="connsiteY1996" fmla="*/ 1216521 h 1396630"/>
                <a:gd name="connsiteX1997" fmla="*/ 435423 w 958757"/>
                <a:gd name="connsiteY1997" fmla="*/ 1216551 h 1396630"/>
                <a:gd name="connsiteX1998" fmla="*/ 435423 w 958757"/>
                <a:gd name="connsiteY1998" fmla="*/ 1216656 h 1396630"/>
                <a:gd name="connsiteX1999" fmla="*/ 435498 w 958757"/>
                <a:gd name="connsiteY1999" fmla="*/ 1219764 h 1396630"/>
                <a:gd name="connsiteX2000" fmla="*/ 435543 w 958757"/>
                <a:gd name="connsiteY2000" fmla="*/ 1220109 h 1396630"/>
                <a:gd name="connsiteX2001" fmla="*/ 435618 w 958757"/>
                <a:gd name="connsiteY2001" fmla="*/ 1223171 h 1396630"/>
                <a:gd name="connsiteX2002" fmla="*/ 435753 w 958757"/>
                <a:gd name="connsiteY2002" fmla="*/ 1227615 h 1396630"/>
                <a:gd name="connsiteX2003" fmla="*/ 436188 w 958757"/>
                <a:gd name="connsiteY2003" fmla="*/ 1227720 h 1396630"/>
                <a:gd name="connsiteX2004" fmla="*/ 436218 w 958757"/>
                <a:gd name="connsiteY2004" fmla="*/ 1228050 h 1396630"/>
                <a:gd name="connsiteX2005" fmla="*/ 436218 w 958757"/>
                <a:gd name="connsiteY2005" fmla="*/ 1228696 h 1396630"/>
                <a:gd name="connsiteX2006" fmla="*/ 436038 w 958757"/>
                <a:gd name="connsiteY2006" fmla="*/ 1229131 h 1396630"/>
                <a:gd name="connsiteX2007" fmla="*/ 436203 w 958757"/>
                <a:gd name="connsiteY2007" fmla="*/ 1234640 h 1396630"/>
                <a:gd name="connsiteX2008" fmla="*/ 436353 w 958757"/>
                <a:gd name="connsiteY2008" fmla="*/ 1236817 h 1396630"/>
                <a:gd name="connsiteX2009" fmla="*/ 436684 w 958757"/>
                <a:gd name="connsiteY2009" fmla="*/ 1236997 h 1396630"/>
                <a:gd name="connsiteX2010" fmla="*/ 436684 w 958757"/>
                <a:gd name="connsiteY2010" fmla="*/ 1236997 h 1396630"/>
                <a:gd name="connsiteX2011" fmla="*/ 436879 w 958757"/>
                <a:gd name="connsiteY2011" fmla="*/ 1243992 h 1396630"/>
                <a:gd name="connsiteX2012" fmla="*/ 436789 w 958757"/>
                <a:gd name="connsiteY2012" fmla="*/ 1245283 h 1396630"/>
                <a:gd name="connsiteX2013" fmla="*/ 436744 w 958757"/>
                <a:gd name="connsiteY2013" fmla="*/ 1246064 h 1396630"/>
                <a:gd name="connsiteX2014" fmla="*/ 436909 w 958757"/>
                <a:gd name="connsiteY2014" fmla="*/ 1247235 h 1396630"/>
                <a:gd name="connsiteX2015" fmla="*/ 435513 w 958757"/>
                <a:gd name="connsiteY2015" fmla="*/ 1250913 h 1396630"/>
                <a:gd name="connsiteX2016" fmla="*/ 435393 w 958757"/>
                <a:gd name="connsiteY2016" fmla="*/ 1257668 h 1396630"/>
                <a:gd name="connsiteX2017" fmla="*/ 437239 w 958757"/>
                <a:gd name="connsiteY2017" fmla="*/ 1289793 h 1396630"/>
                <a:gd name="connsiteX2018" fmla="*/ 437329 w 958757"/>
                <a:gd name="connsiteY2018" fmla="*/ 1296728 h 1396630"/>
                <a:gd name="connsiteX2019" fmla="*/ 436744 w 958757"/>
                <a:gd name="connsiteY2019" fmla="*/ 1301157 h 1396630"/>
                <a:gd name="connsiteX2020" fmla="*/ 435948 w 958757"/>
                <a:gd name="connsiteY2020" fmla="*/ 1309368 h 1396630"/>
                <a:gd name="connsiteX2021" fmla="*/ 435888 w 958757"/>
                <a:gd name="connsiteY2021" fmla="*/ 1309908 h 1396630"/>
                <a:gd name="connsiteX2022" fmla="*/ 435918 w 958757"/>
                <a:gd name="connsiteY2022" fmla="*/ 1310479 h 1396630"/>
                <a:gd name="connsiteX2023" fmla="*/ 436218 w 958757"/>
                <a:gd name="connsiteY2023" fmla="*/ 1314907 h 1396630"/>
                <a:gd name="connsiteX2024" fmla="*/ 436368 w 958757"/>
                <a:gd name="connsiteY2024" fmla="*/ 1321783 h 1396630"/>
                <a:gd name="connsiteX2025" fmla="*/ 436368 w 958757"/>
                <a:gd name="connsiteY2025" fmla="*/ 1323374 h 1396630"/>
                <a:gd name="connsiteX2026" fmla="*/ 436398 w 958757"/>
                <a:gd name="connsiteY2026" fmla="*/ 1323524 h 1396630"/>
                <a:gd name="connsiteX2027" fmla="*/ 436338 w 958757"/>
                <a:gd name="connsiteY2027" fmla="*/ 1325430 h 1396630"/>
                <a:gd name="connsiteX2028" fmla="*/ 436669 w 958757"/>
                <a:gd name="connsiteY2028" fmla="*/ 1330504 h 1396630"/>
                <a:gd name="connsiteX2029" fmla="*/ 437119 w 958757"/>
                <a:gd name="connsiteY2029" fmla="*/ 1337995 h 1396630"/>
                <a:gd name="connsiteX2030" fmla="*/ 437119 w 958757"/>
                <a:gd name="connsiteY2030" fmla="*/ 1340472 h 1396630"/>
                <a:gd name="connsiteX2031" fmla="*/ 437254 w 958757"/>
                <a:gd name="connsiteY2031" fmla="*/ 1341583 h 1396630"/>
                <a:gd name="connsiteX2032" fmla="*/ 437254 w 958757"/>
                <a:gd name="connsiteY2032" fmla="*/ 1341583 h 1396630"/>
                <a:gd name="connsiteX2033" fmla="*/ 437254 w 958757"/>
                <a:gd name="connsiteY2033" fmla="*/ 1341583 h 1396630"/>
                <a:gd name="connsiteX2034" fmla="*/ 438155 w 958757"/>
                <a:gd name="connsiteY2034" fmla="*/ 1347483 h 1396630"/>
                <a:gd name="connsiteX2035" fmla="*/ 438680 w 958757"/>
                <a:gd name="connsiteY2035" fmla="*/ 1351956 h 1396630"/>
                <a:gd name="connsiteX2036" fmla="*/ 438215 w 958757"/>
                <a:gd name="connsiteY2036" fmla="*/ 1356459 h 1396630"/>
                <a:gd name="connsiteX2037" fmla="*/ 437119 w 958757"/>
                <a:gd name="connsiteY2037" fmla="*/ 1361113 h 1396630"/>
                <a:gd name="connsiteX2038" fmla="*/ 439071 w 958757"/>
                <a:gd name="connsiteY2038" fmla="*/ 1378241 h 1396630"/>
                <a:gd name="connsiteX2039" fmla="*/ 439626 w 958757"/>
                <a:gd name="connsiteY2039" fmla="*/ 1379742 h 1396630"/>
                <a:gd name="connsiteX2040" fmla="*/ 440226 w 958757"/>
                <a:gd name="connsiteY2040" fmla="*/ 1392142 h 1396630"/>
                <a:gd name="connsiteX2041" fmla="*/ 441202 w 958757"/>
                <a:gd name="connsiteY2041" fmla="*/ 1396631 h 1396630"/>
                <a:gd name="connsiteX2042" fmla="*/ 441292 w 958757"/>
                <a:gd name="connsiteY2042" fmla="*/ 1395595 h 1396630"/>
                <a:gd name="connsiteX2043" fmla="*/ 441292 w 958757"/>
                <a:gd name="connsiteY2043" fmla="*/ 1395595 h 1396630"/>
                <a:gd name="connsiteX2044" fmla="*/ 441698 w 958757"/>
                <a:gd name="connsiteY2044" fmla="*/ 1395400 h 1396630"/>
                <a:gd name="connsiteX2045" fmla="*/ 441698 w 958757"/>
                <a:gd name="connsiteY2045" fmla="*/ 1393103 h 1396630"/>
                <a:gd name="connsiteX2046" fmla="*/ 441638 w 958757"/>
                <a:gd name="connsiteY2046" fmla="*/ 1389305 h 1396630"/>
                <a:gd name="connsiteX2047" fmla="*/ 441638 w 958757"/>
                <a:gd name="connsiteY2047" fmla="*/ 1387849 h 1396630"/>
                <a:gd name="connsiteX2048" fmla="*/ 441638 w 958757"/>
                <a:gd name="connsiteY2048" fmla="*/ 1387714 h 1396630"/>
                <a:gd name="connsiteX2049" fmla="*/ 441638 w 958757"/>
                <a:gd name="connsiteY2049" fmla="*/ 1387654 h 1396630"/>
                <a:gd name="connsiteX2050" fmla="*/ 441623 w 958757"/>
                <a:gd name="connsiteY2050" fmla="*/ 1386318 h 1396630"/>
                <a:gd name="connsiteX2051" fmla="*/ 441577 w 958757"/>
                <a:gd name="connsiteY2051" fmla="*/ 1386228 h 1396630"/>
                <a:gd name="connsiteX2052" fmla="*/ 441577 w 958757"/>
                <a:gd name="connsiteY2052" fmla="*/ 1386032 h 1396630"/>
                <a:gd name="connsiteX2053" fmla="*/ 441382 w 958757"/>
                <a:gd name="connsiteY2053" fmla="*/ 1380298 h 1396630"/>
                <a:gd name="connsiteX2054" fmla="*/ 441893 w 958757"/>
                <a:gd name="connsiteY2054" fmla="*/ 1378452 h 1396630"/>
                <a:gd name="connsiteX2055" fmla="*/ 442073 w 958757"/>
                <a:gd name="connsiteY2055" fmla="*/ 1374819 h 1396630"/>
                <a:gd name="connsiteX2056" fmla="*/ 441953 w 958757"/>
                <a:gd name="connsiteY2056" fmla="*/ 1374639 h 1396630"/>
                <a:gd name="connsiteX2057" fmla="*/ 442043 w 958757"/>
                <a:gd name="connsiteY2057" fmla="*/ 1372687 h 1396630"/>
                <a:gd name="connsiteX2058" fmla="*/ 442358 w 958757"/>
                <a:gd name="connsiteY2058" fmla="*/ 1367358 h 1396630"/>
                <a:gd name="connsiteX2059" fmla="*/ 442388 w 958757"/>
                <a:gd name="connsiteY2059" fmla="*/ 1359852 h 1396630"/>
                <a:gd name="connsiteX2060" fmla="*/ 442223 w 958757"/>
                <a:gd name="connsiteY2060" fmla="*/ 1358261 h 1396630"/>
                <a:gd name="connsiteX2061" fmla="*/ 442193 w 958757"/>
                <a:gd name="connsiteY2061" fmla="*/ 1355709 h 1396630"/>
                <a:gd name="connsiteX2062" fmla="*/ 442718 w 958757"/>
                <a:gd name="connsiteY2062" fmla="*/ 1353893 h 1396630"/>
                <a:gd name="connsiteX2063" fmla="*/ 443244 w 958757"/>
                <a:gd name="connsiteY2063" fmla="*/ 1352241 h 1396630"/>
                <a:gd name="connsiteX2064" fmla="*/ 443949 w 958757"/>
                <a:gd name="connsiteY2064" fmla="*/ 1351341 h 1396630"/>
                <a:gd name="connsiteX2065" fmla="*/ 443679 w 958757"/>
                <a:gd name="connsiteY2065" fmla="*/ 1328283 h 1396630"/>
                <a:gd name="connsiteX2066" fmla="*/ 443514 w 958757"/>
                <a:gd name="connsiteY2066" fmla="*/ 1327937 h 1396630"/>
                <a:gd name="connsiteX2067" fmla="*/ 443514 w 958757"/>
                <a:gd name="connsiteY2067" fmla="*/ 1327907 h 1396630"/>
                <a:gd name="connsiteX2068" fmla="*/ 442913 w 958757"/>
                <a:gd name="connsiteY2068" fmla="*/ 1324410 h 1396630"/>
                <a:gd name="connsiteX2069" fmla="*/ 444895 w 958757"/>
                <a:gd name="connsiteY2069" fmla="*/ 1323374 h 1396630"/>
                <a:gd name="connsiteX2070" fmla="*/ 445300 w 958757"/>
                <a:gd name="connsiteY2070" fmla="*/ 1328748 h 1396630"/>
                <a:gd name="connsiteX2071" fmla="*/ 445405 w 958757"/>
                <a:gd name="connsiteY2071" fmla="*/ 1328838 h 1396630"/>
                <a:gd name="connsiteX2072" fmla="*/ 445330 w 958757"/>
                <a:gd name="connsiteY2072" fmla="*/ 1328838 h 1396630"/>
                <a:gd name="connsiteX2073" fmla="*/ 445075 w 958757"/>
                <a:gd name="connsiteY2073" fmla="*/ 1329514 h 1396630"/>
                <a:gd name="connsiteX2074" fmla="*/ 445045 w 958757"/>
                <a:gd name="connsiteY2074" fmla="*/ 1329874 h 1396630"/>
                <a:gd name="connsiteX2075" fmla="*/ 444895 w 958757"/>
                <a:gd name="connsiteY2075" fmla="*/ 1332936 h 1396630"/>
                <a:gd name="connsiteX2076" fmla="*/ 444715 w 958757"/>
                <a:gd name="connsiteY2076" fmla="*/ 1336749 h 1396630"/>
                <a:gd name="connsiteX2077" fmla="*/ 445030 w 958757"/>
                <a:gd name="connsiteY2077" fmla="*/ 1346101 h 1396630"/>
                <a:gd name="connsiteX2078" fmla="*/ 445631 w 958757"/>
                <a:gd name="connsiteY2078" fmla="*/ 1350800 h 1396630"/>
                <a:gd name="connsiteX2079" fmla="*/ 445991 w 958757"/>
                <a:gd name="connsiteY2079" fmla="*/ 1350560 h 1396630"/>
                <a:gd name="connsiteX2080" fmla="*/ 446081 w 958757"/>
                <a:gd name="connsiteY2080" fmla="*/ 1340307 h 1396630"/>
                <a:gd name="connsiteX2081" fmla="*/ 446486 w 958757"/>
                <a:gd name="connsiteY2081" fmla="*/ 1338115 h 1396630"/>
                <a:gd name="connsiteX2082" fmla="*/ 446396 w 958757"/>
                <a:gd name="connsiteY2082" fmla="*/ 1329213 h 1396630"/>
                <a:gd name="connsiteX2083" fmla="*/ 446441 w 958757"/>
                <a:gd name="connsiteY2083" fmla="*/ 1329183 h 1396630"/>
                <a:gd name="connsiteX2084" fmla="*/ 447042 w 958757"/>
                <a:gd name="connsiteY2084" fmla="*/ 1328673 h 1396630"/>
                <a:gd name="connsiteX2085" fmla="*/ 447792 w 958757"/>
                <a:gd name="connsiteY2085" fmla="*/ 1321017 h 1396630"/>
                <a:gd name="connsiteX2086" fmla="*/ 447657 w 958757"/>
                <a:gd name="connsiteY2086" fmla="*/ 1320732 h 1396630"/>
                <a:gd name="connsiteX2087" fmla="*/ 447657 w 958757"/>
                <a:gd name="connsiteY2087" fmla="*/ 1320732 h 1396630"/>
                <a:gd name="connsiteX2088" fmla="*/ 447792 w 958757"/>
                <a:gd name="connsiteY2088" fmla="*/ 1320897 h 1396630"/>
                <a:gd name="connsiteX2089" fmla="*/ 447927 w 958757"/>
                <a:gd name="connsiteY2089" fmla="*/ 1319321 h 1396630"/>
                <a:gd name="connsiteX2090" fmla="*/ 448723 w 958757"/>
                <a:gd name="connsiteY2090" fmla="*/ 1316258 h 1396630"/>
                <a:gd name="connsiteX2091" fmla="*/ 448768 w 958757"/>
                <a:gd name="connsiteY2091" fmla="*/ 1314922 h 1396630"/>
                <a:gd name="connsiteX2092" fmla="*/ 449173 w 958757"/>
                <a:gd name="connsiteY2092" fmla="*/ 1308122 h 1396630"/>
                <a:gd name="connsiteX2093" fmla="*/ 449173 w 958757"/>
                <a:gd name="connsiteY2093" fmla="*/ 1301727 h 1396630"/>
                <a:gd name="connsiteX2094" fmla="*/ 448933 w 958757"/>
                <a:gd name="connsiteY2094" fmla="*/ 1297434 h 1396630"/>
                <a:gd name="connsiteX2095" fmla="*/ 450479 w 958757"/>
                <a:gd name="connsiteY2095" fmla="*/ 1298875 h 1396630"/>
                <a:gd name="connsiteX2096" fmla="*/ 451530 w 958757"/>
                <a:gd name="connsiteY2096" fmla="*/ 1305210 h 1396630"/>
                <a:gd name="connsiteX2097" fmla="*/ 451455 w 958757"/>
                <a:gd name="connsiteY2097" fmla="*/ 1297674 h 1396630"/>
                <a:gd name="connsiteX2098" fmla="*/ 450810 w 958757"/>
                <a:gd name="connsiteY2098" fmla="*/ 1293396 h 1396630"/>
                <a:gd name="connsiteX2099" fmla="*/ 450359 w 958757"/>
                <a:gd name="connsiteY2099" fmla="*/ 1293276 h 1396630"/>
                <a:gd name="connsiteX2100" fmla="*/ 450299 w 958757"/>
                <a:gd name="connsiteY2100" fmla="*/ 1290964 h 1396630"/>
                <a:gd name="connsiteX2101" fmla="*/ 449954 w 958757"/>
                <a:gd name="connsiteY2101" fmla="*/ 1283833 h 1396630"/>
                <a:gd name="connsiteX2102" fmla="*/ 449759 w 958757"/>
                <a:gd name="connsiteY2102" fmla="*/ 1279240 h 1396630"/>
                <a:gd name="connsiteX2103" fmla="*/ 449504 w 958757"/>
                <a:gd name="connsiteY2103" fmla="*/ 1276688 h 1396630"/>
                <a:gd name="connsiteX2104" fmla="*/ 449338 w 958757"/>
                <a:gd name="connsiteY2104" fmla="*/ 1272454 h 1396630"/>
                <a:gd name="connsiteX2105" fmla="*/ 449113 w 958757"/>
                <a:gd name="connsiteY2105" fmla="*/ 1268972 h 1396630"/>
                <a:gd name="connsiteX2106" fmla="*/ 448678 w 958757"/>
                <a:gd name="connsiteY2106" fmla="*/ 1261196 h 1396630"/>
                <a:gd name="connsiteX2107" fmla="*/ 448513 w 958757"/>
                <a:gd name="connsiteY2107" fmla="*/ 1259469 h 1396630"/>
                <a:gd name="connsiteX2108" fmla="*/ 448213 w 958757"/>
                <a:gd name="connsiteY2108" fmla="*/ 1251648 h 1396630"/>
                <a:gd name="connsiteX2109" fmla="*/ 448243 w 958757"/>
                <a:gd name="connsiteY2109" fmla="*/ 1246379 h 1396630"/>
                <a:gd name="connsiteX2110" fmla="*/ 448708 w 958757"/>
                <a:gd name="connsiteY2110" fmla="*/ 1223952 h 1396630"/>
                <a:gd name="connsiteX2111" fmla="*/ 448228 w 958757"/>
                <a:gd name="connsiteY2111" fmla="*/ 1216116 h 1396630"/>
                <a:gd name="connsiteX2112" fmla="*/ 447942 w 958757"/>
                <a:gd name="connsiteY2112" fmla="*/ 1213579 h 1396630"/>
                <a:gd name="connsiteX2113" fmla="*/ 447912 w 958757"/>
                <a:gd name="connsiteY2113" fmla="*/ 1213609 h 1396630"/>
                <a:gd name="connsiteX2114" fmla="*/ 447927 w 958757"/>
                <a:gd name="connsiteY2114" fmla="*/ 1208535 h 1396630"/>
                <a:gd name="connsiteX2115" fmla="*/ 447807 w 958757"/>
                <a:gd name="connsiteY2115" fmla="*/ 1208310 h 1396630"/>
                <a:gd name="connsiteX2116" fmla="*/ 447807 w 958757"/>
                <a:gd name="connsiteY2116" fmla="*/ 1208310 h 1396630"/>
                <a:gd name="connsiteX2117" fmla="*/ 447627 w 958757"/>
                <a:gd name="connsiteY2117" fmla="*/ 1205022 h 1396630"/>
                <a:gd name="connsiteX2118" fmla="*/ 447267 w 958757"/>
                <a:gd name="connsiteY2118" fmla="*/ 1198402 h 1396630"/>
                <a:gd name="connsiteX2119" fmla="*/ 447267 w 958757"/>
                <a:gd name="connsiteY2119" fmla="*/ 1196466 h 1396630"/>
                <a:gd name="connsiteX2120" fmla="*/ 447342 w 958757"/>
                <a:gd name="connsiteY2120" fmla="*/ 1190956 h 1396630"/>
                <a:gd name="connsiteX2121" fmla="*/ 447342 w 958757"/>
                <a:gd name="connsiteY2121" fmla="*/ 1190836 h 1396630"/>
                <a:gd name="connsiteX2122" fmla="*/ 447882 w 958757"/>
                <a:gd name="connsiteY2122" fmla="*/ 1190686 h 1396630"/>
                <a:gd name="connsiteX2123" fmla="*/ 448378 w 958757"/>
                <a:gd name="connsiteY2123" fmla="*/ 1189365 h 1396630"/>
                <a:gd name="connsiteX2124" fmla="*/ 448513 w 958757"/>
                <a:gd name="connsiteY2124" fmla="*/ 1183916 h 1396630"/>
                <a:gd name="connsiteX2125" fmla="*/ 448348 w 958757"/>
                <a:gd name="connsiteY2125" fmla="*/ 1181784 h 1396630"/>
                <a:gd name="connsiteX2126" fmla="*/ 447822 w 958757"/>
                <a:gd name="connsiteY2126" fmla="*/ 1167748 h 1396630"/>
                <a:gd name="connsiteX2127" fmla="*/ 447732 w 958757"/>
                <a:gd name="connsiteY2127" fmla="*/ 1166713 h 1396630"/>
                <a:gd name="connsiteX2128" fmla="*/ 447732 w 958757"/>
                <a:gd name="connsiteY2128" fmla="*/ 1166713 h 1396630"/>
                <a:gd name="connsiteX2129" fmla="*/ 447732 w 958757"/>
                <a:gd name="connsiteY2129" fmla="*/ 1166713 h 1396630"/>
                <a:gd name="connsiteX2130" fmla="*/ 448723 w 958757"/>
                <a:gd name="connsiteY2130" fmla="*/ 1163095 h 1396630"/>
                <a:gd name="connsiteX2131" fmla="*/ 448723 w 958757"/>
                <a:gd name="connsiteY2131" fmla="*/ 1163095 h 1396630"/>
                <a:gd name="connsiteX2132" fmla="*/ 449203 w 958757"/>
                <a:gd name="connsiteY2132" fmla="*/ 1164341 h 1396630"/>
                <a:gd name="connsiteX2133" fmla="*/ 449744 w 958757"/>
                <a:gd name="connsiteY2133" fmla="*/ 1173603 h 1396630"/>
                <a:gd name="connsiteX2134" fmla="*/ 449744 w 958757"/>
                <a:gd name="connsiteY2134" fmla="*/ 1173603 h 1396630"/>
                <a:gd name="connsiteX2135" fmla="*/ 450254 w 958757"/>
                <a:gd name="connsiteY2135" fmla="*/ 1175855 h 1396630"/>
                <a:gd name="connsiteX2136" fmla="*/ 450885 w 958757"/>
                <a:gd name="connsiteY2136" fmla="*/ 1188570 h 1396630"/>
                <a:gd name="connsiteX2137" fmla="*/ 450885 w 958757"/>
                <a:gd name="connsiteY2137" fmla="*/ 1188570 h 1396630"/>
                <a:gd name="connsiteX2138" fmla="*/ 450885 w 958757"/>
                <a:gd name="connsiteY2138" fmla="*/ 1189665 h 1396630"/>
                <a:gd name="connsiteX2139" fmla="*/ 451500 w 958757"/>
                <a:gd name="connsiteY2139" fmla="*/ 1208100 h 1396630"/>
                <a:gd name="connsiteX2140" fmla="*/ 451530 w 958757"/>
                <a:gd name="connsiteY2140" fmla="*/ 1209196 h 1396630"/>
                <a:gd name="connsiteX2141" fmla="*/ 452026 w 958757"/>
                <a:gd name="connsiteY2141" fmla="*/ 1210336 h 1396630"/>
                <a:gd name="connsiteX2142" fmla="*/ 450614 w 958757"/>
                <a:gd name="connsiteY2142" fmla="*/ 1214855 h 1396630"/>
                <a:gd name="connsiteX2143" fmla="*/ 450569 w 958757"/>
                <a:gd name="connsiteY2143" fmla="*/ 1214750 h 1396630"/>
                <a:gd name="connsiteX2144" fmla="*/ 449654 w 958757"/>
                <a:gd name="connsiteY2144" fmla="*/ 1215035 h 1396630"/>
                <a:gd name="connsiteX2145" fmla="*/ 449654 w 958757"/>
                <a:gd name="connsiteY2145" fmla="*/ 1215035 h 1396630"/>
                <a:gd name="connsiteX2146" fmla="*/ 450209 w 958757"/>
                <a:gd name="connsiteY2146" fmla="*/ 1224162 h 1396630"/>
                <a:gd name="connsiteX2147" fmla="*/ 450705 w 958757"/>
                <a:gd name="connsiteY2147" fmla="*/ 1227615 h 1396630"/>
                <a:gd name="connsiteX2148" fmla="*/ 450705 w 958757"/>
                <a:gd name="connsiteY2148" fmla="*/ 1227615 h 1396630"/>
                <a:gd name="connsiteX2149" fmla="*/ 450735 w 958757"/>
                <a:gd name="connsiteY2149" fmla="*/ 1232223 h 1396630"/>
                <a:gd name="connsiteX2150" fmla="*/ 450840 w 958757"/>
                <a:gd name="connsiteY2150" fmla="*/ 1242566 h 1396630"/>
                <a:gd name="connsiteX2151" fmla="*/ 450840 w 958757"/>
                <a:gd name="connsiteY2151" fmla="*/ 1242566 h 1396630"/>
                <a:gd name="connsiteX2152" fmla="*/ 450464 w 958757"/>
                <a:gd name="connsiteY2152" fmla="*/ 1251768 h 1396630"/>
                <a:gd name="connsiteX2153" fmla="*/ 450419 w 958757"/>
                <a:gd name="connsiteY2153" fmla="*/ 1252849 h 1396630"/>
                <a:gd name="connsiteX2154" fmla="*/ 450254 w 958757"/>
                <a:gd name="connsiteY2154" fmla="*/ 1255221 h 1396630"/>
                <a:gd name="connsiteX2155" fmla="*/ 450629 w 958757"/>
                <a:gd name="connsiteY2155" fmla="*/ 1272545 h 1396630"/>
                <a:gd name="connsiteX2156" fmla="*/ 450629 w 958757"/>
                <a:gd name="connsiteY2156" fmla="*/ 1272545 h 1396630"/>
                <a:gd name="connsiteX2157" fmla="*/ 450720 w 958757"/>
                <a:gd name="connsiteY2157" fmla="*/ 1274751 h 1396630"/>
                <a:gd name="connsiteX2158" fmla="*/ 451260 w 958757"/>
                <a:gd name="connsiteY2158" fmla="*/ 1282843 h 1396630"/>
                <a:gd name="connsiteX2159" fmla="*/ 451260 w 958757"/>
                <a:gd name="connsiteY2159" fmla="*/ 1282843 h 1396630"/>
                <a:gd name="connsiteX2160" fmla="*/ 452791 w 958757"/>
                <a:gd name="connsiteY2160" fmla="*/ 1274526 h 1396630"/>
                <a:gd name="connsiteX2161" fmla="*/ 452071 w 958757"/>
                <a:gd name="connsiteY2161" fmla="*/ 1269137 h 1396630"/>
                <a:gd name="connsiteX2162" fmla="*/ 451935 w 958757"/>
                <a:gd name="connsiteY2162" fmla="*/ 1260700 h 1396630"/>
                <a:gd name="connsiteX2163" fmla="*/ 451560 w 958757"/>
                <a:gd name="connsiteY2163" fmla="*/ 1257743 h 1396630"/>
                <a:gd name="connsiteX2164" fmla="*/ 452821 w 958757"/>
                <a:gd name="connsiteY2164" fmla="*/ 1254441 h 1396630"/>
                <a:gd name="connsiteX2165" fmla="*/ 453887 w 958757"/>
                <a:gd name="connsiteY2165" fmla="*/ 1248316 h 1396630"/>
                <a:gd name="connsiteX2166" fmla="*/ 454232 w 958757"/>
                <a:gd name="connsiteY2166" fmla="*/ 1242807 h 1396630"/>
                <a:gd name="connsiteX2167" fmla="*/ 454382 w 958757"/>
                <a:gd name="connsiteY2167" fmla="*/ 1242206 h 1396630"/>
                <a:gd name="connsiteX2168" fmla="*/ 454713 w 958757"/>
                <a:gd name="connsiteY2168" fmla="*/ 1241410 h 1396630"/>
                <a:gd name="connsiteX2169" fmla="*/ 455643 w 958757"/>
                <a:gd name="connsiteY2169" fmla="*/ 1235661 h 1396630"/>
                <a:gd name="connsiteX2170" fmla="*/ 455643 w 958757"/>
                <a:gd name="connsiteY2170" fmla="*/ 1235661 h 1396630"/>
                <a:gd name="connsiteX2171" fmla="*/ 455553 w 958757"/>
                <a:gd name="connsiteY2171" fmla="*/ 1234670 h 1396630"/>
                <a:gd name="connsiteX2172" fmla="*/ 454938 w 958757"/>
                <a:gd name="connsiteY2172" fmla="*/ 1232644 h 1396630"/>
                <a:gd name="connsiteX2173" fmla="*/ 454638 w 958757"/>
                <a:gd name="connsiteY2173" fmla="*/ 1232328 h 1396630"/>
                <a:gd name="connsiteX2174" fmla="*/ 455028 w 958757"/>
                <a:gd name="connsiteY2174" fmla="*/ 1222991 h 1396630"/>
                <a:gd name="connsiteX2175" fmla="*/ 454487 w 958757"/>
                <a:gd name="connsiteY2175" fmla="*/ 1217227 h 1396630"/>
                <a:gd name="connsiteX2176" fmla="*/ 453962 w 958757"/>
                <a:gd name="connsiteY2176" fmla="*/ 1214945 h 1396630"/>
                <a:gd name="connsiteX2177" fmla="*/ 453962 w 958757"/>
                <a:gd name="connsiteY2177" fmla="*/ 1214945 h 1396630"/>
                <a:gd name="connsiteX2178" fmla="*/ 453962 w 958757"/>
                <a:gd name="connsiteY2178" fmla="*/ 1214945 h 1396630"/>
                <a:gd name="connsiteX2179" fmla="*/ 453932 w 958757"/>
                <a:gd name="connsiteY2179" fmla="*/ 1208070 h 1396630"/>
                <a:gd name="connsiteX2180" fmla="*/ 456259 w 958757"/>
                <a:gd name="connsiteY2180" fmla="*/ 1203401 h 1396630"/>
                <a:gd name="connsiteX2181" fmla="*/ 456259 w 958757"/>
                <a:gd name="connsiteY2181" fmla="*/ 1203401 h 1396630"/>
                <a:gd name="connsiteX2182" fmla="*/ 456694 w 958757"/>
                <a:gd name="connsiteY2182" fmla="*/ 1198823 h 1396630"/>
                <a:gd name="connsiteX2183" fmla="*/ 456154 w 958757"/>
                <a:gd name="connsiteY2183" fmla="*/ 1190761 h 1396630"/>
                <a:gd name="connsiteX2184" fmla="*/ 456154 w 958757"/>
                <a:gd name="connsiteY2184" fmla="*/ 1190761 h 1396630"/>
                <a:gd name="connsiteX2185" fmla="*/ 456154 w 958757"/>
                <a:gd name="connsiteY2185" fmla="*/ 1190761 h 1396630"/>
                <a:gd name="connsiteX2186" fmla="*/ 457084 w 958757"/>
                <a:gd name="connsiteY2186" fmla="*/ 1187339 h 1396630"/>
                <a:gd name="connsiteX2187" fmla="*/ 458030 w 958757"/>
                <a:gd name="connsiteY2187" fmla="*/ 1185057 h 1396630"/>
                <a:gd name="connsiteX2188" fmla="*/ 458030 w 958757"/>
                <a:gd name="connsiteY2188" fmla="*/ 1185057 h 1396630"/>
                <a:gd name="connsiteX2189" fmla="*/ 458946 w 958757"/>
                <a:gd name="connsiteY2189" fmla="*/ 1182700 h 1396630"/>
                <a:gd name="connsiteX2190" fmla="*/ 458946 w 958757"/>
                <a:gd name="connsiteY2190" fmla="*/ 1182700 h 1396630"/>
                <a:gd name="connsiteX2191" fmla="*/ 459411 w 958757"/>
                <a:gd name="connsiteY2191" fmla="*/ 1181559 h 1396630"/>
                <a:gd name="connsiteX2192" fmla="*/ 459351 w 958757"/>
                <a:gd name="connsiteY2192" fmla="*/ 1174128 h 1396630"/>
                <a:gd name="connsiteX2193" fmla="*/ 461333 w 958757"/>
                <a:gd name="connsiteY2193" fmla="*/ 1168409 h 1396630"/>
                <a:gd name="connsiteX2194" fmla="*/ 462609 w 958757"/>
                <a:gd name="connsiteY2194" fmla="*/ 1165452 h 1396630"/>
                <a:gd name="connsiteX2195" fmla="*/ 463509 w 958757"/>
                <a:gd name="connsiteY2195" fmla="*/ 1159702 h 1396630"/>
                <a:gd name="connsiteX2196" fmla="*/ 463509 w 958757"/>
                <a:gd name="connsiteY2196" fmla="*/ 1159702 h 1396630"/>
                <a:gd name="connsiteX2197" fmla="*/ 462984 w 958757"/>
                <a:gd name="connsiteY2197" fmla="*/ 1159477 h 1396630"/>
                <a:gd name="connsiteX2198" fmla="*/ 462549 w 958757"/>
                <a:gd name="connsiteY2198" fmla="*/ 1157526 h 1396630"/>
                <a:gd name="connsiteX2199" fmla="*/ 462789 w 958757"/>
                <a:gd name="connsiteY2199" fmla="*/ 1156400 h 1396630"/>
                <a:gd name="connsiteX2200" fmla="*/ 462714 w 958757"/>
                <a:gd name="connsiteY2200" fmla="*/ 1152872 h 1396630"/>
                <a:gd name="connsiteX2201" fmla="*/ 462384 w 958757"/>
                <a:gd name="connsiteY2201" fmla="*/ 1141283 h 1396630"/>
                <a:gd name="connsiteX2202" fmla="*/ 462339 w 958757"/>
                <a:gd name="connsiteY2202" fmla="*/ 1140202 h 1396630"/>
                <a:gd name="connsiteX2203" fmla="*/ 462128 w 958757"/>
                <a:gd name="connsiteY2203" fmla="*/ 1140067 h 1396630"/>
                <a:gd name="connsiteX2204" fmla="*/ 461888 w 958757"/>
                <a:gd name="connsiteY2204" fmla="*/ 1140217 h 1396630"/>
                <a:gd name="connsiteX2205" fmla="*/ 461888 w 958757"/>
                <a:gd name="connsiteY2205" fmla="*/ 1140157 h 1396630"/>
                <a:gd name="connsiteX2206" fmla="*/ 461873 w 958757"/>
                <a:gd name="connsiteY2206" fmla="*/ 1140172 h 1396630"/>
                <a:gd name="connsiteX2207" fmla="*/ 462278 w 958757"/>
                <a:gd name="connsiteY2207" fmla="*/ 1127577 h 1396630"/>
                <a:gd name="connsiteX2208" fmla="*/ 462278 w 958757"/>
                <a:gd name="connsiteY2208" fmla="*/ 1127577 h 1396630"/>
                <a:gd name="connsiteX2209" fmla="*/ 463149 w 958757"/>
                <a:gd name="connsiteY2209" fmla="*/ 1126241 h 1396630"/>
                <a:gd name="connsiteX2210" fmla="*/ 463149 w 958757"/>
                <a:gd name="connsiteY2210" fmla="*/ 1126241 h 1396630"/>
                <a:gd name="connsiteX2211" fmla="*/ 466061 w 958757"/>
                <a:gd name="connsiteY2211" fmla="*/ 1131015 h 1396630"/>
                <a:gd name="connsiteX2212" fmla="*/ 466061 w 958757"/>
                <a:gd name="connsiteY2212" fmla="*/ 1131015 h 1396630"/>
                <a:gd name="connsiteX2213" fmla="*/ 466106 w 958757"/>
                <a:gd name="connsiteY2213" fmla="*/ 1132066 h 1396630"/>
                <a:gd name="connsiteX2214" fmla="*/ 466106 w 958757"/>
                <a:gd name="connsiteY2214" fmla="*/ 1132066 h 1396630"/>
                <a:gd name="connsiteX2215" fmla="*/ 466106 w 958757"/>
                <a:gd name="connsiteY2215" fmla="*/ 1134378 h 1396630"/>
                <a:gd name="connsiteX2216" fmla="*/ 469004 w 958757"/>
                <a:gd name="connsiteY2216" fmla="*/ 1149945 h 1396630"/>
                <a:gd name="connsiteX2217" fmla="*/ 469859 w 958757"/>
                <a:gd name="connsiteY2217" fmla="*/ 1157150 h 1396630"/>
                <a:gd name="connsiteX2218" fmla="*/ 469919 w 958757"/>
                <a:gd name="connsiteY2218" fmla="*/ 1163981 h 1396630"/>
                <a:gd name="connsiteX2219" fmla="*/ 471766 w 958757"/>
                <a:gd name="connsiteY2219" fmla="*/ 1171156 h 1396630"/>
                <a:gd name="connsiteX2220" fmla="*/ 472697 w 958757"/>
                <a:gd name="connsiteY2220" fmla="*/ 1171276 h 1396630"/>
                <a:gd name="connsiteX2221" fmla="*/ 472697 w 958757"/>
                <a:gd name="connsiteY2221" fmla="*/ 1171276 h 1396630"/>
                <a:gd name="connsiteX2222" fmla="*/ 472697 w 958757"/>
                <a:gd name="connsiteY2222" fmla="*/ 1171276 h 1396630"/>
                <a:gd name="connsiteX2223" fmla="*/ 472727 w 958757"/>
                <a:gd name="connsiteY2223" fmla="*/ 1172372 h 1396630"/>
                <a:gd name="connsiteX2224" fmla="*/ 472757 w 958757"/>
                <a:gd name="connsiteY2224" fmla="*/ 1175720 h 1396630"/>
                <a:gd name="connsiteX2225" fmla="*/ 472757 w 958757"/>
                <a:gd name="connsiteY2225" fmla="*/ 1175720 h 1396630"/>
                <a:gd name="connsiteX2226" fmla="*/ 471886 w 958757"/>
                <a:gd name="connsiteY2226" fmla="*/ 1175960 h 1396630"/>
                <a:gd name="connsiteX2227" fmla="*/ 471330 w 958757"/>
                <a:gd name="connsiteY2227" fmla="*/ 1178046 h 1396630"/>
                <a:gd name="connsiteX2228" fmla="*/ 471330 w 958757"/>
                <a:gd name="connsiteY2228" fmla="*/ 1178046 h 1396630"/>
                <a:gd name="connsiteX2229" fmla="*/ 470955 w 958757"/>
                <a:gd name="connsiteY2229" fmla="*/ 1181469 h 1396630"/>
                <a:gd name="connsiteX2230" fmla="*/ 471376 w 958757"/>
                <a:gd name="connsiteY2230" fmla="*/ 1181604 h 1396630"/>
                <a:gd name="connsiteX2231" fmla="*/ 471376 w 958757"/>
                <a:gd name="connsiteY2231" fmla="*/ 1181604 h 1396630"/>
                <a:gd name="connsiteX2232" fmla="*/ 470955 w 958757"/>
                <a:gd name="connsiteY2232" fmla="*/ 1186918 h 1396630"/>
                <a:gd name="connsiteX2233" fmla="*/ 471135 w 958757"/>
                <a:gd name="connsiteY2233" fmla="*/ 1197622 h 1396630"/>
                <a:gd name="connsiteX2234" fmla="*/ 472636 w 958757"/>
                <a:gd name="connsiteY2234" fmla="*/ 1203386 h 1396630"/>
                <a:gd name="connsiteX2235" fmla="*/ 473792 w 958757"/>
                <a:gd name="connsiteY2235" fmla="*/ 1218353 h 1396630"/>
                <a:gd name="connsiteX2236" fmla="*/ 473792 w 958757"/>
                <a:gd name="connsiteY2236" fmla="*/ 1218353 h 1396630"/>
                <a:gd name="connsiteX2237" fmla="*/ 473792 w 958757"/>
                <a:gd name="connsiteY2237" fmla="*/ 1218353 h 1396630"/>
                <a:gd name="connsiteX2238" fmla="*/ 473312 w 958757"/>
                <a:gd name="connsiteY2238" fmla="*/ 1218353 h 1396630"/>
                <a:gd name="connsiteX2239" fmla="*/ 473447 w 958757"/>
                <a:gd name="connsiteY2239" fmla="*/ 1228515 h 1396630"/>
                <a:gd name="connsiteX2240" fmla="*/ 474393 w 958757"/>
                <a:gd name="connsiteY2240" fmla="*/ 1229731 h 1396630"/>
                <a:gd name="connsiteX2241" fmla="*/ 474393 w 958757"/>
                <a:gd name="connsiteY2241" fmla="*/ 1229731 h 1396630"/>
                <a:gd name="connsiteX2242" fmla="*/ 474393 w 958757"/>
                <a:gd name="connsiteY2242" fmla="*/ 1229731 h 1396630"/>
                <a:gd name="connsiteX2243" fmla="*/ 475414 w 958757"/>
                <a:gd name="connsiteY2243" fmla="*/ 1227705 h 1396630"/>
                <a:gd name="connsiteX2244" fmla="*/ 475414 w 958757"/>
                <a:gd name="connsiteY2244" fmla="*/ 1227705 h 1396630"/>
                <a:gd name="connsiteX2245" fmla="*/ 476269 w 958757"/>
                <a:gd name="connsiteY2245" fmla="*/ 1227465 h 1396630"/>
                <a:gd name="connsiteX2246" fmla="*/ 475789 w 958757"/>
                <a:gd name="connsiteY2246" fmla="*/ 1222871 h 1396630"/>
                <a:gd name="connsiteX2247" fmla="*/ 476645 w 958757"/>
                <a:gd name="connsiteY2247" fmla="*/ 1216011 h 1396630"/>
                <a:gd name="connsiteX2248" fmla="*/ 476645 w 958757"/>
                <a:gd name="connsiteY2248" fmla="*/ 1216011 h 1396630"/>
                <a:gd name="connsiteX2249" fmla="*/ 477035 w 958757"/>
                <a:gd name="connsiteY2249" fmla="*/ 1209120 h 1396630"/>
                <a:gd name="connsiteX2250" fmla="*/ 477035 w 958757"/>
                <a:gd name="connsiteY2250" fmla="*/ 1209120 h 1396630"/>
                <a:gd name="connsiteX2251" fmla="*/ 478566 w 958757"/>
                <a:gd name="connsiteY2251" fmla="*/ 1215996 h 1396630"/>
                <a:gd name="connsiteX2252" fmla="*/ 479092 w 958757"/>
                <a:gd name="connsiteY2252" fmla="*/ 1218278 h 1396630"/>
                <a:gd name="connsiteX2253" fmla="*/ 479092 w 958757"/>
                <a:gd name="connsiteY2253" fmla="*/ 1218278 h 1396630"/>
                <a:gd name="connsiteX2254" fmla="*/ 478866 w 958757"/>
                <a:gd name="connsiteY2254" fmla="*/ 1218743 h 1396630"/>
                <a:gd name="connsiteX2255" fmla="*/ 481043 w 958757"/>
                <a:gd name="connsiteY2255" fmla="*/ 1221730 h 1396630"/>
                <a:gd name="connsiteX2256" fmla="*/ 482484 w 958757"/>
                <a:gd name="connsiteY2256" fmla="*/ 1223802 h 1396630"/>
                <a:gd name="connsiteX2257" fmla="*/ 482559 w 958757"/>
                <a:gd name="connsiteY2257" fmla="*/ 1226264 h 1396630"/>
                <a:gd name="connsiteX2258" fmla="*/ 482529 w 958757"/>
                <a:gd name="connsiteY2258" fmla="*/ 1228801 h 1396630"/>
                <a:gd name="connsiteX2259" fmla="*/ 482154 w 958757"/>
                <a:gd name="connsiteY2259" fmla="*/ 1230977 h 1396630"/>
                <a:gd name="connsiteX2260" fmla="*/ 481749 w 958757"/>
                <a:gd name="connsiteY2260" fmla="*/ 1233379 h 1396630"/>
                <a:gd name="connsiteX2261" fmla="*/ 481839 w 958757"/>
                <a:gd name="connsiteY2261" fmla="*/ 1236922 h 1396630"/>
                <a:gd name="connsiteX2262" fmla="*/ 482334 w 958757"/>
                <a:gd name="connsiteY2262" fmla="*/ 1242161 h 1396630"/>
                <a:gd name="connsiteX2263" fmla="*/ 482379 w 958757"/>
                <a:gd name="connsiteY2263" fmla="*/ 1243977 h 1396630"/>
                <a:gd name="connsiteX2264" fmla="*/ 483175 w 958757"/>
                <a:gd name="connsiteY2264" fmla="*/ 1246214 h 1396630"/>
                <a:gd name="connsiteX2265" fmla="*/ 483745 w 958757"/>
                <a:gd name="connsiteY2265" fmla="*/ 1243827 h 1396630"/>
                <a:gd name="connsiteX2266" fmla="*/ 483850 w 958757"/>
                <a:gd name="connsiteY2266" fmla="*/ 1243542 h 1396630"/>
                <a:gd name="connsiteX2267" fmla="*/ 484225 w 958757"/>
                <a:gd name="connsiteY2267" fmla="*/ 1243542 h 1396630"/>
                <a:gd name="connsiteX2268" fmla="*/ 484225 w 958757"/>
                <a:gd name="connsiteY2268" fmla="*/ 1240240 h 1396630"/>
                <a:gd name="connsiteX2269" fmla="*/ 484225 w 958757"/>
                <a:gd name="connsiteY2269" fmla="*/ 1240240 h 1396630"/>
                <a:gd name="connsiteX2270" fmla="*/ 484436 w 958757"/>
                <a:gd name="connsiteY2270" fmla="*/ 1226279 h 1396630"/>
                <a:gd name="connsiteX2271" fmla="*/ 484436 w 958757"/>
                <a:gd name="connsiteY2271" fmla="*/ 1226279 h 1396630"/>
                <a:gd name="connsiteX2272" fmla="*/ 484436 w 958757"/>
                <a:gd name="connsiteY2272" fmla="*/ 1226279 h 1396630"/>
                <a:gd name="connsiteX2273" fmla="*/ 484571 w 958757"/>
                <a:gd name="connsiteY2273" fmla="*/ 1224072 h 1396630"/>
                <a:gd name="connsiteX2274" fmla="*/ 484901 w 958757"/>
                <a:gd name="connsiteY2274" fmla="*/ 1222871 h 1396630"/>
                <a:gd name="connsiteX2275" fmla="*/ 486282 w 958757"/>
                <a:gd name="connsiteY2275" fmla="*/ 1218278 h 1396630"/>
                <a:gd name="connsiteX2276" fmla="*/ 485622 w 958757"/>
                <a:gd name="connsiteY2276" fmla="*/ 1206824 h 1396630"/>
                <a:gd name="connsiteX2277" fmla="*/ 485246 w 958757"/>
                <a:gd name="connsiteY2277" fmla="*/ 1206794 h 1396630"/>
                <a:gd name="connsiteX2278" fmla="*/ 485246 w 958757"/>
                <a:gd name="connsiteY2278" fmla="*/ 1206373 h 1396630"/>
                <a:gd name="connsiteX2279" fmla="*/ 485096 w 958757"/>
                <a:gd name="connsiteY2279" fmla="*/ 1202786 h 1396630"/>
                <a:gd name="connsiteX2280" fmla="*/ 485066 w 958757"/>
                <a:gd name="connsiteY2280" fmla="*/ 1200504 h 1396630"/>
                <a:gd name="connsiteX2281" fmla="*/ 485141 w 958757"/>
                <a:gd name="connsiteY2281" fmla="*/ 1196406 h 1396630"/>
                <a:gd name="connsiteX2282" fmla="*/ 485111 w 958757"/>
                <a:gd name="connsiteY2282" fmla="*/ 1195010 h 1396630"/>
                <a:gd name="connsiteX2283" fmla="*/ 484796 w 958757"/>
                <a:gd name="connsiteY2283" fmla="*/ 1189981 h 1396630"/>
                <a:gd name="connsiteX2284" fmla="*/ 484826 w 958757"/>
                <a:gd name="connsiteY2284" fmla="*/ 1184892 h 1396630"/>
                <a:gd name="connsiteX2285" fmla="*/ 486147 w 958757"/>
                <a:gd name="connsiteY2285" fmla="*/ 1174504 h 1396630"/>
                <a:gd name="connsiteX2286" fmla="*/ 485982 w 958757"/>
                <a:gd name="connsiteY2286" fmla="*/ 1169775 h 1396630"/>
                <a:gd name="connsiteX2287" fmla="*/ 486117 w 958757"/>
                <a:gd name="connsiteY2287" fmla="*/ 1168844 h 1396630"/>
                <a:gd name="connsiteX2288" fmla="*/ 486988 w 958757"/>
                <a:gd name="connsiteY2288" fmla="*/ 1166517 h 1396630"/>
                <a:gd name="connsiteX2289" fmla="*/ 487468 w 958757"/>
                <a:gd name="connsiteY2289" fmla="*/ 1166517 h 1396630"/>
                <a:gd name="connsiteX2290" fmla="*/ 487843 w 958757"/>
                <a:gd name="connsiteY2290" fmla="*/ 1161173 h 1396630"/>
                <a:gd name="connsiteX2291" fmla="*/ 487528 w 958757"/>
                <a:gd name="connsiteY2291" fmla="*/ 1135443 h 1396630"/>
                <a:gd name="connsiteX2292" fmla="*/ 486973 w 958757"/>
                <a:gd name="connsiteY2292" fmla="*/ 1130880 h 1396630"/>
                <a:gd name="connsiteX2293" fmla="*/ 486597 w 958757"/>
                <a:gd name="connsiteY2293" fmla="*/ 1130475 h 1396630"/>
                <a:gd name="connsiteX2294" fmla="*/ 487363 w 958757"/>
                <a:gd name="connsiteY2294" fmla="*/ 1126106 h 1396630"/>
                <a:gd name="connsiteX2295" fmla="*/ 488324 w 958757"/>
                <a:gd name="connsiteY2295" fmla="*/ 1123990 h 1396630"/>
                <a:gd name="connsiteX2296" fmla="*/ 488774 w 958757"/>
                <a:gd name="connsiteY2296" fmla="*/ 1123915 h 1396630"/>
                <a:gd name="connsiteX2297" fmla="*/ 488744 w 958757"/>
                <a:gd name="connsiteY2297" fmla="*/ 1120987 h 1396630"/>
                <a:gd name="connsiteX2298" fmla="*/ 488804 w 958757"/>
                <a:gd name="connsiteY2298" fmla="*/ 1116829 h 1396630"/>
                <a:gd name="connsiteX2299" fmla="*/ 489044 w 958757"/>
                <a:gd name="connsiteY2299" fmla="*/ 1115148 h 1396630"/>
                <a:gd name="connsiteX2300" fmla="*/ 490650 w 958757"/>
                <a:gd name="connsiteY2300" fmla="*/ 1121633 h 1396630"/>
                <a:gd name="connsiteX2301" fmla="*/ 490650 w 958757"/>
                <a:gd name="connsiteY2301" fmla="*/ 1121633 h 1396630"/>
                <a:gd name="connsiteX2302" fmla="*/ 491941 w 958757"/>
                <a:gd name="connsiteY2302" fmla="*/ 1125130 h 1396630"/>
                <a:gd name="connsiteX2303" fmla="*/ 493172 w 958757"/>
                <a:gd name="connsiteY2303" fmla="*/ 1120807 h 1396630"/>
                <a:gd name="connsiteX2304" fmla="*/ 493368 w 958757"/>
                <a:gd name="connsiteY2304" fmla="*/ 1113571 h 1396630"/>
                <a:gd name="connsiteX2305" fmla="*/ 493758 w 958757"/>
                <a:gd name="connsiteY2305" fmla="*/ 1112581 h 1396630"/>
                <a:gd name="connsiteX2306" fmla="*/ 493953 w 958757"/>
                <a:gd name="connsiteY2306" fmla="*/ 1112791 h 1396630"/>
                <a:gd name="connsiteX2307" fmla="*/ 494313 w 958757"/>
                <a:gd name="connsiteY2307" fmla="*/ 1112401 h 1396630"/>
                <a:gd name="connsiteX2308" fmla="*/ 494764 w 958757"/>
                <a:gd name="connsiteY2308" fmla="*/ 1111230 h 1396630"/>
                <a:gd name="connsiteX2309" fmla="*/ 494689 w 958757"/>
                <a:gd name="connsiteY2309" fmla="*/ 1107162 h 1396630"/>
                <a:gd name="connsiteX2310" fmla="*/ 493097 w 958757"/>
                <a:gd name="connsiteY2310" fmla="*/ 1094026 h 1396630"/>
                <a:gd name="connsiteX2311" fmla="*/ 494614 w 958757"/>
                <a:gd name="connsiteY2311" fmla="*/ 1085650 h 1396630"/>
                <a:gd name="connsiteX2312" fmla="*/ 494523 w 958757"/>
                <a:gd name="connsiteY2312" fmla="*/ 1082392 h 1396630"/>
                <a:gd name="connsiteX2313" fmla="*/ 495724 w 958757"/>
                <a:gd name="connsiteY2313" fmla="*/ 1082813 h 1396630"/>
                <a:gd name="connsiteX2314" fmla="*/ 497826 w 958757"/>
                <a:gd name="connsiteY2314" fmla="*/ 1077844 h 1396630"/>
                <a:gd name="connsiteX2315" fmla="*/ 496625 w 958757"/>
                <a:gd name="connsiteY2315" fmla="*/ 1073340 h 1396630"/>
                <a:gd name="connsiteX2316" fmla="*/ 495424 w 958757"/>
                <a:gd name="connsiteY2316" fmla="*/ 1072425 h 1396630"/>
                <a:gd name="connsiteX2317" fmla="*/ 495169 w 958757"/>
                <a:gd name="connsiteY2317" fmla="*/ 1071194 h 1396630"/>
                <a:gd name="connsiteX2318" fmla="*/ 495124 w 958757"/>
                <a:gd name="connsiteY2318" fmla="*/ 1070398 h 1396630"/>
                <a:gd name="connsiteX2319" fmla="*/ 495124 w 958757"/>
                <a:gd name="connsiteY2319" fmla="*/ 1069963 h 1396630"/>
                <a:gd name="connsiteX2320" fmla="*/ 495124 w 958757"/>
                <a:gd name="connsiteY2320" fmla="*/ 1069738 h 1396630"/>
                <a:gd name="connsiteX2321" fmla="*/ 495124 w 958757"/>
                <a:gd name="connsiteY2321" fmla="*/ 1069618 h 1396630"/>
                <a:gd name="connsiteX2322" fmla="*/ 495124 w 958757"/>
                <a:gd name="connsiteY2322" fmla="*/ 1069572 h 1396630"/>
                <a:gd name="connsiteX2323" fmla="*/ 494659 w 958757"/>
                <a:gd name="connsiteY2323" fmla="*/ 1068281 h 1396630"/>
                <a:gd name="connsiteX2324" fmla="*/ 494193 w 958757"/>
                <a:gd name="connsiteY2324" fmla="*/ 1066075 h 1396630"/>
                <a:gd name="connsiteX2325" fmla="*/ 494584 w 958757"/>
                <a:gd name="connsiteY2325" fmla="*/ 1065159 h 1396630"/>
                <a:gd name="connsiteX2326" fmla="*/ 495679 w 958757"/>
                <a:gd name="connsiteY2326" fmla="*/ 1064499 h 1396630"/>
                <a:gd name="connsiteX2327" fmla="*/ 497496 w 958757"/>
                <a:gd name="connsiteY2327" fmla="*/ 1064168 h 1396630"/>
                <a:gd name="connsiteX2328" fmla="*/ 498066 w 958757"/>
                <a:gd name="connsiteY2328" fmla="*/ 1064258 h 1396630"/>
                <a:gd name="connsiteX2329" fmla="*/ 498577 w 958757"/>
                <a:gd name="connsiteY2329" fmla="*/ 1063853 h 1396630"/>
                <a:gd name="connsiteX2330" fmla="*/ 498051 w 958757"/>
                <a:gd name="connsiteY2330" fmla="*/ 1059635 h 1396630"/>
                <a:gd name="connsiteX2331" fmla="*/ 498817 w 958757"/>
                <a:gd name="connsiteY2331" fmla="*/ 1057533 h 1396630"/>
                <a:gd name="connsiteX2332" fmla="*/ 498862 w 958757"/>
                <a:gd name="connsiteY2332" fmla="*/ 1055837 h 1396630"/>
                <a:gd name="connsiteX2333" fmla="*/ 498862 w 958757"/>
                <a:gd name="connsiteY2333" fmla="*/ 1054981 h 1396630"/>
                <a:gd name="connsiteX2334" fmla="*/ 498637 w 958757"/>
                <a:gd name="connsiteY2334" fmla="*/ 1054126 h 1396630"/>
                <a:gd name="connsiteX2335" fmla="*/ 498141 w 958757"/>
                <a:gd name="connsiteY2335" fmla="*/ 1053975 h 1396630"/>
                <a:gd name="connsiteX2336" fmla="*/ 498141 w 958757"/>
                <a:gd name="connsiteY2336" fmla="*/ 1053975 h 1396630"/>
                <a:gd name="connsiteX2337" fmla="*/ 498141 w 958757"/>
                <a:gd name="connsiteY2337" fmla="*/ 1052955 h 1396630"/>
                <a:gd name="connsiteX2338" fmla="*/ 498036 w 958757"/>
                <a:gd name="connsiteY2338" fmla="*/ 1052444 h 1396630"/>
                <a:gd name="connsiteX2339" fmla="*/ 501399 w 958757"/>
                <a:gd name="connsiteY2339" fmla="*/ 1047115 h 1396630"/>
                <a:gd name="connsiteX2340" fmla="*/ 502675 w 958757"/>
                <a:gd name="connsiteY2340" fmla="*/ 1047295 h 1396630"/>
                <a:gd name="connsiteX2341" fmla="*/ 502510 w 958757"/>
                <a:gd name="connsiteY2341" fmla="*/ 1047700 h 1396630"/>
                <a:gd name="connsiteX2342" fmla="*/ 502330 w 958757"/>
                <a:gd name="connsiteY2342" fmla="*/ 1048376 h 1396630"/>
                <a:gd name="connsiteX2343" fmla="*/ 501744 w 958757"/>
                <a:gd name="connsiteY2343" fmla="*/ 1049427 h 1396630"/>
                <a:gd name="connsiteX2344" fmla="*/ 501519 w 958757"/>
                <a:gd name="connsiteY2344" fmla="*/ 1050643 h 1396630"/>
                <a:gd name="connsiteX2345" fmla="*/ 501474 w 958757"/>
                <a:gd name="connsiteY2345" fmla="*/ 1052534 h 1396630"/>
                <a:gd name="connsiteX2346" fmla="*/ 503050 w 958757"/>
                <a:gd name="connsiteY2346" fmla="*/ 1053555 h 1396630"/>
                <a:gd name="connsiteX2347" fmla="*/ 503050 w 958757"/>
                <a:gd name="connsiteY2347" fmla="*/ 1053585 h 1396630"/>
                <a:gd name="connsiteX2348" fmla="*/ 504011 w 958757"/>
                <a:gd name="connsiteY2348" fmla="*/ 1053825 h 1396630"/>
                <a:gd name="connsiteX2349" fmla="*/ 504011 w 958757"/>
                <a:gd name="connsiteY2349" fmla="*/ 1053825 h 1396630"/>
                <a:gd name="connsiteX2350" fmla="*/ 506022 w 958757"/>
                <a:gd name="connsiteY2350" fmla="*/ 1053585 h 1396630"/>
                <a:gd name="connsiteX2351" fmla="*/ 506713 w 958757"/>
                <a:gd name="connsiteY2351" fmla="*/ 1052955 h 1396630"/>
                <a:gd name="connsiteX2352" fmla="*/ 507253 w 958757"/>
                <a:gd name="connsiteY2352" fmla="*/ 1052714 h 1396630"/>
                <a:gd name="connsiteX2353" fmla="*/ 507764 w 958757"/>
                <a:gd name="connsiteY2353" fmla="*/ 1051183 h 1396630"/>
                <a:gd name="connsiteX2354" fmla="*/ 507764 w 958757"/>
                <a:gd name="connsiteY2354" fmla="*/ 1049862 h 1396630"/>
                <a:gd name="connsiteX2355" fmla="*/ 507779 w 958757"/>
                <a:gd name="connsiteY2355" fmla="*/ 1048526 h 1396630"/>
                <a:gd name="connsiteX2356" fmla="*/ 507704 w 958757"/>
                <a:gd name="connsiteY2356" fmla="*/ 1048526 h 1396630"/>
                <a:gd name="connsiteX2357" fmla="*/ 507704 w 958757"/>
                <a:gd name="connsiteY2357" fmla="*/ 1048541 h 1396630"/>
                <a:gd name="connsiteX2358" fmla="*/ 507779 w 958757"/>
                <a:gd name="connsiteY2358" fmla="*/ 1048541 h 1396630"/>
                <a:gd name="connsiteX2359" fmla="*/ 509820 w 958757"/>
                <a:gd name="connsiteY2359" fmla="*/ 1045013 h 1396630"/>
                <a:gd name="connsiteX2360" fmla="*/ 510256 w 958757"/>
                <a:gd name="connsiteY2360" fmla="*/ 1045224 h 1396630"/>
                <a:gd name="connsiteX2361" fmla="*/ 510811 w 958757"/>
                <a:gd name="connsiteY2361" fmla="*/ 1045073 h 1396630"/>
                <a:gd name="connsiteX2362" fmla="*/ 511186 w 958757"/>
                <a:gd name="connsiteY2362" fmla="*/ 1043407 h 1396630"/>
                <a:gd name="connsiteX2363" fmla="*/ 511186 w 958757"/>
                <a:gd name="connsiteY2363" fmla="*/ 1041546 h 1396630"/>
                <a:gd name="connsiteX2364" fmla="*/ 511186 w 958757"/>
                <a:gd name="connsiteY2364" fmla="*/ 1041546 h 1396630"/>
                <a:gd name="connsiteX2365" fmla="*/ 511412 w 958757"/>
                <a:gd name="connsiteY2365" fmla="*/ 1041110 h 1396630"/>
                <a:gd name="connsiteX2366" fmla="*/ 512432 w 958757"/>
                <a:gd name="connsiteY2366" fmla="*/ 1040300 h 1396630"/>
                <a:gd name="connsiteX2367" fmla="*/ 513573 w 958757"/>
                <a:gd name="connsiteY2367" fmla="*/ 1038603 h 1396630"/>
                <a:gd name="connsiteX2368" fmla="*/ 512387 w 958757"/>
                <a:gd name="connsiteY2368" fmla="*/ 1036907 h 1396630"/>
                <a:gd name="connsiteX2369" fmla="*/ 512192 w 958757"/>
                <a:gd name="connsiteY2369" fmla="*/ 1035316 h 1396630"/>
                <a:gd name="connsiteX2370" fmla="*/ 512282 w 958757"/>
                <a:gd name="connsiteY2370" fmla="*/ 1035061 h 1396630"/>
                <a:gd name="connsiteX2371" fmla="*/ 512282 w 958757"/>
                <a:gd name="connsiteY2371" fmla="*/ 1035091 h 1396630"/>
                <a:gd name="connsiteX2372" fmla="*/ 512597 w 958757"/>
                <a:gd name="connsiteY2372" fmla="*/ 1035166 h 1396630"/>
                <a:gd name="connsiteX2373" fmla="*/ 515375 w 958757"/>
                <a:gd name="connsiteY2373" fmla="*/ 1035331 h 1396630"/>
                <a:gd name="connsiteX2374" fmla="*/ 518272 w 958757"/>
                <a:gd name="connsiteY2374" fmla="*/ 1033454 h 1396630"/>
                <a:gd name="connsiteX2375" fmla="*/ 519683 w 958757"/>
                <a:gd name="connsiteY2375" fmla="*/ 1032404 h 1396630"/>
                <a:gd name="connsiteX2376" fmla="*/ 519938 w 958757"/>
                <a:gd name="connsiteY2376" fmla="*/ 1030572 h 1396630"/>
                <a:gd name="connsiteX2377" fmla="*/ 521139 w 958757"/>
                <a:gd name="connsiteY2377" fmla="*/ 1030452 h 1396630"/>
                <a:gd name="connsiteX2378" fmla="*/ 522355 w 958757"/>
                <a:gd name="connsiteY2378" fmla="*/ 1030002 h 1396630"/>
                <a:gd name="connsiteX2379" fmla="*/ 522625 w 958757"/>
                <a:gd name="connsiteY2379" fmla="*/ 1030302 h 1396630"/>
                <a:gd name="connsiteX2380" fmla="*/ 524126 w 958757"/>
                <a:gd name="connsiteY2380" fmla="*/ 1030257 h 1396630"/>
                <a:gd name="connsiteX2381" fmla="*/ 525207 w 958757"/>
                <a:gd name="connsiteY2381" fmla="*/ 1028035 h 1396630"/>
                <a:gd name="connsiteX2382" fmla="*/ 526363 w 958757"/>
                <a:gd name="connsiteY2382" fmla="*/ 1026774 h 1396630"/>
                <a:gd name="connsiteX2383" fmla="*/ 527564 w 958757"/>
                <a:gd name="connsiteY2383" fmla="*/ 1025799 h 1396630"/>
                <a:gd name="connsiteX2384" fmla="*/ 528630 w 958757"/>
                <a:gd name="connsiteY2384" fmla="*/ 1024628 h 1396630"/>
                <a:gd name="connsiteX2385" fmla="*/ 528630 w 958757"/>
                <a:gd name="connsiteY2385" fmla="*/ 1024628 h 1396630"/>
                <a:gd name="connsiteX2386" fmla="*/ 530852 w 958757"/>
                <a:gd name="connsiteY2386" fmla="*/ 1021805 h 1396630"/>
                <a:gd name="connsiteX2387" fmla="*/ 531542 w 958757"/>
                <a:gd name="connsiteY2387" fmla="*/ 1021220 h 1396630"/>
                <a:gd name="connsiteX2388" fmla="*/ 532278 w 958757"/>
                <a:gd name="connsiteY2388" fmla="*/ 1020710 h 1396630"/>
                <a:gd name="connsiteX2389" fmla="*/ 533028 w 958757"/>
                <a:gd name="connsiteY2389" fmla="*/ 1020184 h 1396630"/>
                <a:gd name="connsiteX2390" fmla="*/ 533208 w 958757"/>
                <a:gd name="connsiteY2390" fmla="*/ 1020049 h 1396630"/>
                <a:gd name="connsiteX2391" fmla="*/ 533268 w 958757"/>
                <a:gd name="connsiteY2391" fmla="*/ 1020004 h 1396630"/>
                <a:gd name="connsiteX2392" fmla="*/ 533419 w 958757"/>
                <a:gd name="connsiteY2392" fmla="*/ 1019929 h 1396630"/>
                <a:gd name="connsiteX2393" fmla="*/ 533719 w 958757"/>
                <a:gd name="connsiteY2393" fmla="*/ 1019779 h 1396630"/>
                <a:gd name="connsiteX2394" fmla="*/ 534905 w 958757"/>
                <a:gd name="connsiteY2394" fmla="*/ 1019163 h 1396630"/>
                <a:gd name="connsiteX2395" fmla="*/ 539093 w 958757"/>
                <a:gd name="connsiteY2395" fmla="*/ 1017212 h 1396630"/>
                <a:gd name="connsiteX2396" fmla="*/ 539814 w 958757"/>
                <a:gd name="connsiteY2396" fmla="*/ 1017362 h 1396630"/>
                <a:gd name="connsiteX2397" fmla="*/ 547064 w 958757"/>
                <a:gd name="connsiteY2397" fmla="*/ 1017512 h 1396630"/>
                <a:gd name="connsiteX2398" fmla="*/ 548220 w 958757"/>
                <a:gd name="connsiteY2398" fmla="*/ 1016957 h 1396630"/>
                <a:gd name="connsiteX2399" fmla="*/ 552693 w 958757"/>
                <a:gd name="connsiteY2399" fmla="*/ 1014780 h 1396630"/>
                <a:gd name="connsiteX2400" fmla="*/ 562991 w 958757"/>
                <a:gd name="connsiteY2400" fmla="*/ 1008625 h 1396630"/>
                <a:gd name="connsiteX2401" fmla="*/ 562931 w 958757"/>
                <a:gd name="connsiteY2401" fmla="*/ 1008625 h 1396630"/>
                <a:gd name="connsiteX2402" fmla="*/ 565078 w 958757"/>
                <a:gd name="connsiteY2402" fmla="*/ 1007034 h 1396630"/>
                <a:gd name="connsiteX2403" fmla="*/ 568726 w 958757"/>
                <a:gd name="connsiteY2403" fmla="*/ 1005323 h 1396630"/>
                <a:gd name="connsiteX2404" fmla="*/ 577328 w 958757"/>
                <a:gd name="connsiteY2404" fmla="*/ 1001225 h 1396630"/>
                <a:gd name="connsiteX2405" fmla="*/ 577643 w 958757"/>
                <a:gd name="connsiteY2405" fmla="*/ 1001104 h 1396630"/>
                <a:gd name="connsiteX2406" fmla="*/ 579114 w 958757"/>
                <a:gd name="connsiteY2406" fmla="*/ 1000264 h 1396630"/>
                <a:gd name="connsiteX2407" fmla="*/ 580165 w 958757"/>
                <a:gd name="connsiteY2407" fmla="*/ 999693 h 1396630"/>
                <a:gd name="connsiteX2408" fmla="*/ 580165 w 958757"/>
                <a:gd name="connsiteY2408" fmla="*/ 999693 h 1396630"/>
                <a:gd name="connsiteX2409" fmla="*/ 582702 w 958757"/>
                <a:gd name="connsiteY2409" fmla="*/ 998793 h 1396630"/>
                <a:gd name="connsiteX2410" fmla="*/ 583662 w 958757"/>
                <a:gd name="connsiteY2410" fmla="*/ 997772 h 1396630"/>
                <a:gd name="connsiteX2411" fmla="*/ 599230 w 958757"/>
                <a:gd name="connsiteY2411" fmla="*/ 988555 h 1396630"/>
                <a:gd name="connsiteX2412" fmla="*/ 602172 w 958757"/>
                <a:gd name="connsiteY2412" fmla="*/ 988405 h 1396630"/>
                <a:gd name="connsiteX2413" fmla="*/ 609678 w 958757"/>
                <a:gd name="connsiteY2413" fmla="*/ 983541 h 1396630"/>
                <a:gd name="connsiteX2414" fmla="*/ 610834 w 958757"/>
                <a:gd name="connsiteY2414" fmla="*/ 982850 h 1396630"/>
                <a:gd name="connsiteX2415" fmla="*/ 618549 w 958757"/>
                <a:gd name="connsiteY2415" fmla="*/ 978227 h 1396630"/>
                <a:gd name="connsiteX2416" fmla="*/ 622933 w 958757"/>
                <a:gd name="connsiteY2416" fmla="*/ 975540 h 1396630"/>
                <a:gd name="connsiteX2417" fmla="*/ 622933 w 958757"/>
                <a:gd name="connsiteY2417" fmla="*/ 975540 h 1396630"/>
                <a:gd name="connsiteX2418" fmla="*/ 630244 w 958757"/>
                <a:gd name="connsiteY2418" fmla="*/ 972627 h 1396630"/>
                <a:gd name="connsiteX2419" fmla="*/ 630244 w 958757"/>
                <a:gd name="connsiteY2419" fmla="*/ 972627 h 1396630"/>
                <a:gd name="connsiteX2420" fmla="*/ 630244 w 958757"/>
                <a:gd name="connsiteY2420" fmla="*/ 972627 h 1396630"/>
                <a:gd name="connsiteX2421" fmla="*/ 630244 w 958757"/>
                <a:gd name="connsiteY2421" fmla="*/ 972627 h 1396630"/>
                <a:gd name="connsiteX2422" fmla="*/ 630244 w 958757"/>
                <a:gd name="connsiteY2422" fmla="*/ 972627 h 1396630"/>
                <a:gd name="connsiteX2423" fmla="*/ 630469 w 958757"/>
                <a:gd name="connsiteY2423" fmla="*/ 972988 h 1396630"/>
                <a:gd name="connsiteX2424" fmla="*/ 643364 w 958757"/>
                <a:gd name="connsiteY2424" fmla="*/ 963605 h 1396630"/>
                <a:gd name="connsiteX2425" fmla="*/ 648363 w 958757"/>
                <a:gd name="connsiteY2425" fmla="*/ 960423 h 1396630"/>
                <a:gd name="connsiteX2426" fmla="*/ 650014 w 958757"/>
                <a:gd name="connsiteY2426" fmla="*/ 960363 h 1396630"/>
                <a:gd name="connsiteX2427" fmla="*/ 650960 w 958757"/>
                <a:gd name="connsiteY2427" fmla="*/ 959822 h 1396630"/>
                <a:gd name="connsiteX2428" fmla="*/ 652085 w 958757"/>
                <a:gd name="connsiteY2428" fmla="*/ 959012 h 1396630"/>
                <a:gd name="connsiteX2429" fmla="*/ 653136 w 958757"/>
                <a:gd name="connsiteY2429" fmla="*/ 958336 h 1396630"/>
                <a:gd name="connsiteX2430" fmla="*/ 653136 w 958757"/>
                <a:gd name="connsiteY2430" fmla="*/ 958336 h 1396630"/>
                <a:gd name="connsiteX2431" fmla="*/ 653136 w 958757"/>
                <a:gd name="connsiteY2431" fmla="*/ 958336 h 1396630"/>
                <a:gd name="connsiteX2432" fmla="*/ 653827 w 958757"/>
                <a:gd name="connsiteY2432" fmla="*/ 954643 h 1396630"/>
                <a:gd name="connsiteX2433" fmla="*/ 653827 w 958757"/>
                <a:gd name="connsiteY2433" fmla="*/ 954643 h 1396630"/>
                <a:gd name="connsiteX2434" fmla="*/ 657264 w 958757"/>
                <a:gd name="connsiteY2434" fmla="*/ 952887 h 1396630"/>
                <a:gd name="connsiteX2435" fmla="*/ 659291 w 958757"/>
                <a:gd name="connsiteY2435" fmla="*/ 953698 h 1396630"/>
                <a:gd name="connsiteX2436" fmla="*/ 659291 w 958757"/>
                <a:gd name="connsiteY2436" fmla="*/ 953698 h 1396630"/>
                <a:gd name="connsiteX2437" fmla="*/ 661918 w 958757"/>
                <a:gd name="connsiteY2437" fmla="*/ 952977 h 1396630"/>
                <a:gd name="connsiteX2438" fmla="*/ 664560 w 958757"/>
                <a:gd name="connsiteY2438" fmla="*/ 952197 h 1396630"/>
                <a:gd name="connsiteX2439" fmla="*/ 672366 w 958757"/>
                <a:gd name="connsiteY2439" fmla="*/ 946417 h 1396630"/>
                <a:gd name="connsiteX2440" fmla="*/ 680517 w 958757"/>
                <a:gd name="connsiteY2440" fmla="*/ 941538 h 1396630"/>
                <a:gd name="connsiteX2441" fmla="*/ 680833 w 958757"/>
                <a:gd name="connsiteY2441" fmla="*/ 941839 h 1396630"/>
                <a:gd name="connsiteX2442" fmla="*/ 686042 w 958757"/>
                <a:gd name="connsiteY2442" fmla="*/ 939842 h 1396630"/>
                <a:gd name="connsiteX2443" fmla="*/ 693022 w 958757"/>
                <a:gd name="connsiteY2443" fmla="*/ 934603 h 1396630"/>
                <a:gd name="connsiteX2444" fmla="*/ 696910 w 958757"/>
                <a:gd name="connsiteY2444" fmla="*/ 930160 h 1396630"/>
                <a:gd name="connsiteX2445" fmla="*/ 703470 w 958757"/>
                <a:gd name="connsiteY2445" fmla="*/ 924980 h 1396630"/>
                <a:gd name="connsiteX2446" fmla="*/ 703470 w 958757"/>
                <a:gd name="connsiteY2446" fmla="*/ 924980 h 1396630"/>
                <a:gd name="connsiteX2447" fmla="*/ 711787 w 958757"/>
                <a:gd name="connsiteY2447" fmla="*/ 919021 h 1396630"/>
                <a:gd name="connsiteX2448" fmla="*/ 717326 w 958757"/>
                <a:gd name="connsiteY2448" fmla="*/ 913482 h 1396630"/>
                <a:gd name="connsiteX2449" fmla="*/ 721289 w 958757"/>
                <a:gd name="connsiteY2449" fmla="*/ 910344 h 1396630"/>
                <a:gd name="connsiteX2450" fmla="*/ 737607 w 958757"/>
                <a:gd name="connsiteY2450" fmla="*/ 897975 h 1396630"/>
                <a:gd name="connsiteX2451" fmla="*/ 737472 w 958757"/>
                <a:gd name="connsiteY2451" fmla="*/ 897569 h 1396630"/>
                <a:gd name="connsiteX2452" fmla="*/ 738327 w 958757"/>
                <a:gd name="connsiteY2452" fmla="*/ 896789 h 1396630"/>
                <a:gd name="connsiteX2453" fmla="*/ 739018 w 958757"/>
                <a:gd name="connsiteY2453" fmla="*/ 895603 h 1396630"/>
                <a:gd name="connsiteX2454" fmla="*/ 739018 w 958757"/>
                <a:gd name="connsiteY2454" fmla="*/ 895603 h 1396630"/>
                <a:gd name="connsiteX2455" fmla="*/ 739018 w 958757"/>
                <a:gd name="connsiteY2455" fmla="*/ 895603 h 1396630"/>
                <a:gd name="connsiteX2456" fmla="*/ 743626 w 958757"/>
                <a:gd name="connsiteY2456" fmla="*/ 891054 h 1396630"/>
                <a:gd name="connsiteX2457" fmla="*/ 743626 w 958757"/>
                <a:gd name="connsiteY2457" fmla="*/ 891054 h 1396630"/>
                <a:gd name="connsiteX2458" fmla="*/ 748685 w 958757"/>
                <a:gd name="connsiteY2458" fmla="*/ 888262 h 1396630"/>
                <a:gd name="connsiteX2459" fmla="*/ 753309 w 958757"/>
                <a:gd name="connsiteY2459" fmla="*/ 886175 h 1396630"/>
                <a:gd name="connsiteX2460" fmla="*/ 765393 w 958757"/>
                <a:gd name="connsiteY2460" fmla="*/ 875262 h 1396630"/>
                <a:gd name="connsiteX2461" fmla="*/ 766054 w 958757"/>
                <a:gd name="connsiteY2461" fmla="*/ 874061 h 1396630"/>
                <a:gd name="connsiteX2462" fmla="*/ 769942 w 958757"/>
                <a:gd name="connsiteY2462" fmla="*/ 870548 h 1396630"/>
                <a:gd name="connsiteX2463" fmla="*/ 770917 w 958757"/>
                <a:gd name="connsiteY2463" fmla="*/ 869648 h 1396630"/>
                <a:gd name="connsiteX2464" fmla="*/ 771953 w 958757"/>
                <a:gd name="connsiteY2464" fmla="*/ 868657 h 1396630"/>
                <a:gd name="connsiteX2465" fmla="*/ 774025 w 958757"/>
                <a:gd name="connsiteY2465" fmla="*/ 866675 h 1396630"/>
                <a:gd name="connsiteX2466" fmla="*/ 782251 w 958757"/>
                <a:gd name="connsiteY2466" fmla="*/ 858689 h 1396630"/>
                <a:gd name="connsiteX2467" fmla="*/ 785974 w 958757"/>
                <a:gd name="connsiteY2467" fmla="*/ 855207 h 1396630"/>
                <a:gd name="connsiteX2468" fmla="*/ 789142 w 958757"/>
                <a:gd name="connsiteY2468" fmla="*/ 851394 h 1396630"/>
                <a:gd name="connsiteX2469" fmla="*/ 792234 w 958757"/>
                <a:gd name="connsiteY2469" fmla="*/ 848316 h 1396630"/>
                <a:gd name="connsiteX2470" fmla="*/ 794636 w 958757"/>
                <a:gd name="connsiteY2470" fmla="*/ 846140 h 1396630"/>
                <a:gd name="connsiteX2471" fmla="*/ 798494 w 958757"/>
                <a:gd name="connsiteY2471" fmla="*/ 843993 h 1396630"/>
                <a:gd name="connsiteX2472" fmla="*/ 801211 w 958757"/>
                <a:gd name="connsiteY2472" fmla="*/ 841786 h 1396630"/>
                <a:gd name="connsiteX2473" fmla="*/ 805099 w 958757"/>
                <a:gd name="connsiteY2473" fmla="*/ 836817 h 1396630"/>
                <a:gd name="connsiteX2474" fmla="*/ 810998 w 958757"/>
                <a:gd name="connsiteY2474" fmla="*/ 830828 h 1396630"/>
                <a:gd name="connsiteX2475" fmla="*/ 812500 w 958757"/>
                <a:gd name="connsiteY2475" fmla="*/ 828456 h 1396630"/>
                <a:gd name="connsiteX2476" fmla="*/ 812274 w 958757"/>
                <a:gd name="connsiteY2476" fmla="*/ 828096 h 1396630"/>
                <a:gd name="connsiteX2477" fmla="*/ 812274 w 958757"/>
                <a:gd name="connsiteY2477" fmla="*/ 828096 h 1396630"/>
                <a:gd name="connsiteX2478" fmla="*/ 813010 w 958757"/>
                <a:gd name="connsiteY2478" fmla="*/ 827165 h 1396630"/>
                <a:gd name="connsiteX2479" fmla="*/ 815547 w 958757"/>
                <a:gd name="connsiteY2479" fmla="*/ 824298 h 1396630"/>
                <a:gd name="connsiteX2480" fmla="*/ 817994 w 958757"/>
                <a:gd name="connsiteY2480" fmla="*/ 821355 h 1396630"/>
                <a:gd name="connsiteX2481" fmla="*/ 822873 w 958757"/>
                <a:gd name="connsiteY2481" fmla="*/ 815456 h 1396630"/>
                <a:gd name="connsiteX2482" fmla="*/ 822873 w 958757"/>
                <a:gd name="connsiteY2482" fmla="*/ 815456 h 1396630"/>
                <a:gd name="connsiteX2483" fmla="*/ 828337 w 958757"/>
                <a:gd name="connsiteY2483" fmla="*/ 810532 h 1396630"/>
                <a:gd name="connsiteX2484" fmla="*/ 829523 w 958757"/>
                <a:gd name="connsiteY2484" fmla="*/ 808866 h 1396630"/>
                <a:gd name="connsiteX2485" fmla="*/ 830649 w 958757"/>
                <a:gd name="connsiteY2485" fmla="*/ 807154 h 1396630"/>
                <a:gd name="connsiteX2486" fmla="*/ 833020 w 958757"/>
                <a:gd name="connsiteY2486" fmla="*/ 804017 h 1396630"/>
                <a:gd name="connsiteX2487" fmla="*/ 834657 w 958757"/>
                <a:gd name="connsiteY2487" fmla="*/ 800474 h 1396630"/>
                <a:gd name="connsiteX2488" fmla="*/ 836158 w 958757"/>
                <a:gd name="connsiteY2488" fmla="*/ 799183 h 1396630"/>
                <a:gd name="connsiteX2489" fmla="*/ 842268 w 958757"/>
                <a:gd name="connsiteY2489" fmla="*/ 793299 h 1396630"/>
                <a:gd name="connsiteX2490" fmla="*/ 842583 w 958757"/>
                <a:gd name="connsiteY2490" fmla="*/ 793539 h 1396630"/>
                <a:gd name="connsiteX2491" fmla="*/ 842583 w 958757"/>
                <a:gd name="connsiteY2491" fmla="*/ 793539 h 1396630"/>
                <a:gd name="connsiteX2492" fmla="*/ 842583 w 958757"/>
                <a:gd name="connsiteY2492" fmla="*/ 793539 h 1396630"/>
                <a:gd name="connsiteX2493" fmla="*/ 844865 w 958757"/>
                <a:gd name="connsiteY2493" fmla="*/ 791782 h 1396630"/>
                <a:gd name="connsiteX2494" fmla="*/ 853076 w 958757"/>
                <a:gd name="connsiteY2494" fmla="*/ 778842 h 1396630"/>
                <a:gd name="connsiteX2495" fmla="*/ 853076 w 958757"/>
                <a:gd name="connsiteY2495" fmla="*/ 778842 h 1396630"/>
                <a:gd name="connsiteX2496" fmla="*/ 853661 w 958757"/>
                <a:gd name="connsiteY2496" fmla="*/ 777822 h 1396630"/>
                <a:gd name="connsiteX2497" fmla="*/ 854727 w 958757"/>
                <a:gd name="connsiteY2497" fmla="*/ 775195 h 1396630"/>
                <a:gd name="connsiteX2498" fmla="*/ 855988 w 958757"/>
                <a:gd name="connsiteY2498" fmla="*/ 772898 h 1396630"/>
                <a:gd name="connsiteX2499" fmla="*/ 856258 w 958757"/>
                <a:gd name="connsiteY2499" fmla="*/ 772478 h 1396630"/>
                <a:gd name="connsiteX2500" fmla="*/ 857925 w 958757"/>
                <a:gd name="connsiteY2500" fmla="*/ 770481 h 1396630"/>
                <a:gd name="connsiteX2501" fmla="*/ 858030 w 958757"/>
                <a:gd name="connsiteY2501" fmla="*/ 770541 h 1396630"/>
                <a:gd name="connsiteX2502" fmla="*/ 861407 w 958757"/>
                <a:gd name="connsiteY2502" fmla="*/ 766128 h 1396630"/>
                <a:gd name="connsiteX2503" fmla="*/ 864980 w 958757"/>
                <a:gd name="connsiteY2503" fmla="*/ 762660 h 1396630"/>
                <a:gd name="connsiteX2504" fmla="*/ 868148 w 958757"/>
                <a:gd name="connsiteY2504" fmla="*/ 759267 h 1396630"/>
                <a:gd name="connsiteX2505" fmla="*/ 870955 w 958757"/>
                <a:gd name="connsiteY2505" fmla="*/ 755019 h 1396630"/>
                <a:gd name="connsiteX2506" fmla="*/ 873867 w 958757"/>
                <a:gd name="connsiteY2506" fmla="*/ 747648 h 1396630"/>
                <a:gd name="connsiteX2507" fmla="*/ 873867 w 958757"/>
                <a:gd name="connsiteY2507" fmla="*/ 747648 h 1396630"/>
                <a:gd name="connsiteX2508" fmla="*/ 876674 w 958757"/>
                <a:gd name="connsiteY2508" fmla="*/ 742875 h 1396630"/>
                <a:gd name="connsiteX2509" fmla="*/ 877470 w 958757"/>
                <a:gd name="connsiteY2509" fmla="*/ 741704 h 1396630"/>
                <a:gd name="connsiteX2510" fmla="*/ 878641 w 958757"/>
                <a:gd name="connsiteY2510" fmla="*/ 739617 h 1396630"/>
                <a:gd name="connsiteX2511" fmla="*/ 878641 w 958757"/>
                <a:gd name="connsiteY2511" fmla="*/ 739617 h 1396630"/>
                <a:gd name="connsiteX2512" fmla="*/ 879151 w 958757"/>
                <a:gd name="connsiteY2512" fmla="*/ 739617 h 1396630"/>
                <a:gd name="connsiteX2513" fmla="*/ 880232 w 958757"/>
                <a:gd name="connsiteY2513" fmla="*/ 738371 h 1396630"/>
                <a:gd name="connsiteX2514" fmla="*/ 880232 w 958757"/>
                <a:gd name="connsiteY2514" fmla="*/ 738371 h 1396630"/>
                <a:gd name="connsiteX2515" fmla="*/ 880232 w 958757"/>
                <a:gd name="connsiteY2515" fmla="*/ 738371 h 1396630"/>
                <a:gd name="connsiteX2516" fmla="*/ 881613 w 958757"/>
                <a:gd name="connsiteY2516" fmla="*/ 737636 h 1396630"/>
                <a:gd name="connsiteX2517" fmla="*/ 881613 w 958757"/>
                <a:gd name="connsiteY2517" fmla="*/ 737636 h 1396630"/>
                <a:gd name="connsiteX2518" fmla="*/ 884615 w 958757"/>
                <a:gd name="connsiteY2518" fmla="*/ 734618 h 1396630"/>
                <a:gd name="connsiteX2519" fmla="*/ 890755 w 958757"/>
                <a:gd name="connsiteY2519" fmla="*/ 723645 h 1396630"/>
                <a:gd name="connsiteX2520" fmla="*/ 890755 w 958757"/>
                <a:gd name="connsiteY2520" fmla="*/ 723645 h 1396630"/>
                <a:gd name="connsiteX2521" fmla="*/ 893232 w 958757"/>
                <a:gd name="connsiteY2521" fmla="*/ 718691 h 1396630"/>
                <a:gd name="connsiteX2522" fmla="*/ 892797 w 958757"/>
                <a:gd name="connsiteY2522" fmla="*/ 716739 h 1396630"/>
                <a:gd name="connsiteX2523" fmla="*/ 894013 w 958757"/>
                <a:gd name="connsiteY2523" fmla="*/ 714277 h 1396630"/>
                <a:gd name="connsiteX2524" fmla="*/ 898291 w 958757"/>
                <a:gd name="connsiteY2524" fmla="*/ 705586 h 1396630"/>
                <a:gd name="connsiteX2525" fmla="*/ 898051 w 958757"/>
                <a:gd name="connsiteY2525" fmla="*/ 705240 h 1396630"/>
                <a:gd name="connsiteX2526" fmla="*/ 900753 w 958757"/>
                <a:gd name="connsiteY2526" fmla="*/ 699371 h 1396630"/>
                <a:gd name="connsiteX2527" fmla="*/ 904131 w 958757"/>
                <a:gd name="connsiteY2527" fmla="*/ 691790 h 1396630"/>
                <a:gd name="connsiteX2528" fmla="*/ 905331 w 958757"/>
                <a:gd name="connsiteY2528" fmla="*/ 689103 h 1396630"/>
                <a:gd name="connsiteX2529" fmla="*/ 905617 w 958757"/>
                <a:gd name="connsiteY2529" fmla="*/ 688593 h 1396630"/>
                <a:gd name="connsiteX2530" fmla="*/ 906067 w 958757"/>
                <a:gd name="connsiteY2530" fmla="*/ 687737 h 1396630"/>
                <a:gd name="connsiteX2531" fmla="*/ 909325 w 958757"/>
                <a:gd name="connsiteY2531" fmla="*/ 684494 h 1396630"/>
                <a:gd name="connsiteX2532" fmla="*/ 910360 w 958757"/>
                <a:gd name="connsiteY2532" fmla="*/ 682138 h 1396630"/>
                <a:gd name="connsiteX2533" fmla="*/ 910390 w 958757"/>
                <a:gd name="connsiteY2533" fmla="*/ 682032 h 1396630"/>
                <a:gd name="connsiteX2534" fmla="*/ 911081 w 958757"/>
                <a:gd name="connsiteY2534" fmla="*/ 681807 h 1396630"/>
                <a:gd name="connsiteX2535" fmla="*/ 911306 w 958757"/>
                <a:gd name="connsiteY2535" fmla="*/ 681417 h 1396630"/>
                <a:gd name="connsiteX2536" fmla="*/ 911711 w 958757"/>
                <a:gd name="connsiteY2536" fmla="*/ 680982 h 1396630"/>
                <a:gd name="connsiteX2537" fmla="*/ 912117 w 958757"/>
                <a:gd name="connsiteY2537" fmla="*/ 681147 h 1396630"/>
                <a:gd name="connsiteX2538" fmla="*/ 913047 w 958757"/>
                <a:gd name="connsiteY2538" fmla="*/ 680006 h 1396630"/>
                <a:gd name="connsiteX2539" fmla="*/ 914504 w 958757"/>
                <a:gd name="connsiteY2539" fmla="*/ 677619 h 1396630"/>
                <a:gd name="connsiteX2540" fmla="*/ 914879 w 958757"/>
                <a:gd name="connsiteY2540" fmla="*/ 672665 h 1396630"/>
                <a:gd name="connsiteX2541" fmla="*/ 915239 w 958757"/>
                <a:gd name="connsiteY2541" fmla="*/ 671689 h 1396630"/>
                <a:gd name="connsiteX2542" fmla="*/ 922475 w 958757"/>
                <a:gd name="connsiteY2542" fmla="*/ 652505 h 1396630"/>
                <a:gd name="connsiteX2543" fmla="*/ 923090 w 958757"/>
                <a:gd name="connsiteY2543" fmla="*/ 650793 h 1396630"/>
                <a:gd name="connsiteX2544" fmla="*/ 925447 w 958757"/>
                <a:gd name="connsiteY2544" fmla="*/ 644278 h 1396630"/>
                <a:gd name="connsiteX2545" fmla="*/ 927383 w 958757"/>
                <a:gd name="connsiteY2545" fmla="*/ 637628 h 1396630"/>
                <a:gd name="connsiteX2546" fmla="*/ 928720 w 958757"/>
                <a:gd name="connsiteY2546" fmla="*/ 633455 h 1396630"/>
                <a:gd name="connsiteX2547" fmla="*/ 931226 w 958757"/>
                <a:gd name="connsiteY2547" fmla="*/ 625409 h 1396630"/>
                <a:gd name="connsiteX2548" fmla="*/ 931226 w 958757"/>
                <a:gd name="connsiteY2548" fmla="*/ 625409 h 1396630"/>
                <a:gd name="connsiteX2549" fmla="*/ 931226 w 958757"/>
                <a:gd name="connsiteY2549" fmla="*/ 625409 h 1396630"/>
                <a:gd name="connsiteX2550" fmla="*/ 933959 w 958757"/>
                <a:gd name="connsiteY2550" fmla="*/ 620245 h 1396630"/>
                <a:gd name="connsiteX2551" fmla="*/ 936811 w 958757"/>
                <a:gd name="connsiteY2551" fmla="*/ 611223 h 1396630"/>
                <a:gd name="connsiteX2552" fmla="*/ 939348 w 958757"/>
                <a:gd name="connsiteY2552" fmla="*/ 603327 h 1396630"/>
                <a:gd name="connsiteX2553" fmla="*/ 939648 w 958757"/>
                <a:gd name="connsiteY2553" fmla="*/ 602861 h 1396630"/>
                <a:gd name="connsiteX2554" fmla="*/ 939993 w 958757"/>
                <a:gd name="connsiteY2554" fmla="*/ 601600 h 1396630"/>
                <a:gd name="connsiteX2555" fmla="*/ 942020 w 958757"/>
                <a:gd name="connsiteY2555" fmla="*/ 593809 h 1396630"/>
                <a:gd name="connsiteX2556" fmla="*/ 943191 w 958757"/>
                <a:gd name="connsiteY2556" fmla="*/ 588690 h 1396630"/>
                <a:gd name="connsiteX2557" fmla="*/ 944182 w 958757"/>
                <a:gd name="connsiteY2557" fmla="*/ 583541 h 1396630"/>
                <a:gd name="connsiteX2558" fmla="*/ 944467 w 958757"/>
                <a:gd name="connsiteY2558" fmla="*/ 582265 h 1396630"/>
                <a:gd name="connsiteX2559" fmla="*/ 945953 w 958757"/>
                <a:gd name="connsiteY2559" fmla="*/ 572403 h 1396630"/>
                <a:gd name="connsiteX2560" fmla="*/ 945953 w 958757"/>
                <a:gd name="connsiteY2560" fmla="*/ 572403 h 1396630"/>
                <a:gd name="connsiteX2561" fmla="*/ 945953 w 958757"/>
                <a:gd name="connsiteY2561" fmla="*/ 572403 h 1396630"/>
                <a:gd name="connsiteX2562" fmla="*/ 945953 w 958757"/>
                <a:gd name="connsiteY2562" fmla="*/ 572403 h 1396630"/>
                <a:gd name="connsiteX2563" fmla="*/ 947574 w 958757"/>
                <a:gd name="connsiteY2563" fmla="*/ 564026 h 1396630"/>
                <a:gd name="connsiteX2564" fmla="*/ 948190 w 958757"/>
                <a:gd name="connsiteY2564" fmla="*/ 559703 h 1396630"/>
                <a:gd name="connsiteX2565" fmla="*/ 950441 w 958757"/>
                <a:gd name="connsiteY2565" fmla="*/ 554509 h 1396630"/>
                <a:gd name="connsiteX2566" fmla="*/ 950787 w 958757"/>
                <a:gd name="connsiteY2566" fmla="*/ 551597 h 1396630"/>
                <a:gd name="connsiteX2567" fmla="*/ 950787 w 958757"/>
                <a:gd name="connsiteY2567" fmla="*/ 551597 h 1396630"/>
                <a:gd name="connsiteX2568" fmla="*/ 950997 w 958757"/>
                <a:gd name="connsiteY2568" fmla="*/ 550260 h 1396630"/>
                <a:gd name="connsiteX2569" fmla="*/ 950997 w 958757"/>
                <a:gd name="connsiteY2569" fmla="*/ 550260 h 1396630"/>
                <a:gd name="connsiteX2570" fmla="*/ 952123 w 958757"/>
                <a:gd name="connsiteY2570" fmla="*/ 543250 h 1396630"/>
                <a:gd name="connsiteX2571" fmla="*/ 952123 w 958757"/>
                <a:gd name="connsiteY2571" fmla="*/ 543250 h 1396630"/>
                <a:gd name="connsiteX2572" fmla="*/ 952498 w 958757"/>
                <a:gd name="connsiteY2572" fmla="*/ 543160 h 1396630"/>
                <a:gd name="connsiteX2573" fmla="*/ 954149 w 958757"/>
                <a:gd name="connsiteY2573" fmla="*/ 528974 h 1396630"/>
                <a:gd name="connsiteX2574" fmla="*/ 955200 w 958757"/>
                <a:gd name="connsiteY2574" fmla="*/ 524320 h 1396630"/>
                <a:gd name="connsiteX2575" fmla="*/ 955575 w 958757"/>
                <a:gd name="connsiteY2575" fmla="*/ 513062 h 1396630"/>
                <a:gd name="connsiteX2576" fmla="*/ 955125 w 958757"/>
                <a:gd name="connsiteY2576" fmla="*/ 513392 h 1396630"/>
                <a:gd name="connsiteX2577" fmla="*/ 955125 w 958757"/>
                <a:gd name="connsiteY2577" fmla="*/ 513122 h 1396630"/>
                <a:gd name="connsiteX2578" fmla="*/ 955125 w 958757"/>
                <a:gd name="connsiteY2578" fmla="*/ 513092 h 1396630"/>
                <a:gd name="connsiteX2579" fmla="*/ 956326 w 958757"/>
                <a:gd name="connsiteY2579" fmla="*/ 501698 h 1396630"/>
                <a:gd name="connsiteX2580" fmla="*/ 956671 w 958757"/>
                <a:gd name="connsiteY2580" fmla="*/ 491670 h 1396630"/>
                <a:gd name="connsiteX2581" fmla="*/ 956671 w 958757"/>
                <a:gd name="connsiteY2581" fmla="*/ 491670 h 1396630"/>
                <a:gd name="connsiteX2582" fmla="*/ 958067 w 958757"/>
                <a:gd name="connsiteY2582" fmla="*/ 485876 h 1396630"/>
                <a:gd name="connsiteX2583" fmla="*/ 958593 w 958757"/>
                <a:gd name="connsiteY2583" fmla="*/ 483038 h 1396630"/>
                <a:gd name="connsiteX2584" fmla="*/ 958758 w 958757"/>
                <a:gd name="connsiteY2584" fmla="*/ 479601 h 1396630"/>
                <a:gd name="connsiteX2585" fmla="*/ 8913 w 958757"/>
                <a:gd name="connsiteY2585" fmla="*/ 393584 h 1396630"/>
                <a:gd name="connsiteX2586" fmla="*/ 8913 w 958757"/>
                <a:gd name="connsiteY2586" fmla="*/ 393584 h 1396630"/>
                <a:gd name="connsiteX2587" fmla="*/ 8913 w 958757"/>
                <a:gd name="connsiteY2587" fmla="*/ 393569 h 1396630"/>
                <a:gd name="connsiteX2588" fmla="*/ 8913 w 958757"/>
                <a:gd name="connsiteY2588" fmla="*/ 393569 h 1396630"/>
                <a:gd name="connsiteX2589" fmla="*/ 14632 w 958757"/>
                <a:gd name="connsiteY2589" fmla="*/ 362630 h 1396630"/>
                <a:gd name="connsiteX2590" fmla="*/ 14857 w 958757"/>
                <a:gd name="connsiteY2590" fmla="*/ 361084 h 1396630"/>
                <a:gd name="connsiteX2591" fmla="*/ 16944 w 958757"/>
                <a:gd name="connsiteY2591" fmla="*/ 354569 h 1396630"/>
                <a:gd name="connsiteX2592" fmla="*/ 16944 w 958757"/>
                <a:gd name="connsiteY2592" fmla="*/ 354884 h 1396630"/>
                <a:gd name="connsiteX2593" fmla="*/ 16644 w 958757"/>
                <a:gd name="connsiteY2593" fmla="*/ 358307 h 1396630"/>
                <a:gd name="connsiteX2594" fmla="*/ 16644 w 958757"/>
                <a:gd name="connsiteY2594" fmla="*/ 358307 h 1396630"/>
                <a:gd name="connsiteX2595" fmla="*/ 16644 w 958757"/>
                <a:gd name="connsiteY2595" fmla="*/ 358307 h 1396630"/>
                <a:gd name="connsiteX2596" fmla="*/ 16644 w 958757"/>
                <a:gd name="connsiteY2596" fmla="*/ 358307 h 1396630"/>
                <a:gd name="connsiteX2597" fmla="*/ 14797 w 958757"/>
                <a:gd name="connsiteY2597" fmla="*/ 364957 h 1396630"/>
                <a:gd name="connsiteX2598" fmla="*/ 14197 w 958757"/>
                <a:gd name="connsiteY2598" fmla="*/ 365152 h 1396630"/>
                <a:gd name="connsiteX2599" fmla="*/ 14632 w 958757"/>
                <a:gd name="connsiteY2599" fmla="*/ 362630 h 1396630"/>
                <a:gd name="connsiteX2600" fmla="*/ 15022 w 958757"/>
                <a:gd name="connsiteY2600" fmla="*/ 374760 h 1396630"/>
                <a:gd name="connsiteX2601" fmla="*/ 14107 w 958757"/>
                <a:gd name="connsiteY2601" fmla="*/ 379804 h 1396630"/>
                <a:gd name="connsiteX2602" fmla="*/ 13086 w 958757"/>
                <a:gd name="connsiteY2602" fmla="*/ 383902 h 1396630"/>
                <a:gd name="connsiteX2603" fmla="*/ 12530 w 958757"/>
                <a:gd name="connsiteY2603" fmla="*/ 384968 h 1396630"/>
                <a:gd name="connsiteX2604" fmla="*/ 12155 w 958757"/>
                <a:gd name="connsiteY2604" fmla="*/ 381095 h 1396630"/>
                <a:gd name="connsiteX2605" fmla="*/ 11990 w 958757"/>
                <a:gd name="connsiteY2605" fmla="*/ 381455 h 1396630"/>
                <a:gd name="connsiteX2606" fmla="*/ 12275 w 958757"/>
                <a:gd name="connsiteY2606" fmla="*/ 380029 h 1396630"/>
                <a:gd name="connsiteX2607" fmla="*/ 13551 w 958757"/>
                <a:gd name="connsiteY2607" fmla="*/ 373649 h 1396630"/>
                <a:gd name="connsiteX2608" fmla="*/ 14677 w 958757"/>
                <a:gd name="connsiteY2608" fmla="*/ 370691 h 1396630"/>
                <a:gd name="connsiteX2609" fmla="*/ 15037 w 958757"/>
                <a:gd name="connsiteY2609" fmla="*/ 374760 h 1396630"/>
                <a:gd name="connsiteX2610" fmla="*/ 25170 w 958757"/>
                <a:gd name="connsiteY2610" fmla="*/ 365152 h 1396630"/>
                <a:gd name="connsiteX2611" fmla="*/ 25230 w 958757"/>
                <a:gd name="connsiteY2611" fmla="*/ 364972 h 1396630"/>
                <a:gd name="connsiteX2612" fmla="*/ 25230 w 958757"/>
                <a:gd name="connsiteY2612" fmla="*/ 365017 h 1396630"/>
                <a:gd name="connsiteX2613" fmla="*/ 25170 w 958757"/>
                <a:gd name="connsiteY2613" fmla="*/ 365167 h 1396630"/>
                <a:gd name="connsiteX2614" fmla="*/ 24780 w 958757"/>
                <a:gd name="connsiteY2614" fmla="*/ 349195 h 1396630"/>
                <a:gd name="connsiteX2615" fmla="*/ 24780 w 958757"/>
                <a:gd name="connsiteY2615" fmla="*/ 349195 h 1396630"/>
                <a:gd name="connsiteX2616" fmla="*/ 22828 w 958757"/>
                <a:gd name="connsiteY2616" fmla="*/ 354509 h 1396630"/>
                <a:gd name="connsiteX2617" fmla="*/ 22423 w 958757"/>
                <a:gd name="connsiteY2617" fmla="*/ 357121 h 1396630"/>
                <a:gd name="connsiteX2618" fmla="*/ 22423 w 958757"/>
                <a:gd name="connsiteY2618" fmla="*/ 357121 h 1396630"/>
                <a:gd name="connsiteX2619" fmla="*/ 20081 w 958757"/>
                <a:gd name="connsiteY2619" fmla="*/ 362615 h 1396630"/>
                <a:gd name="connsiteX2620" fmla="*/ 18340 w 958757"/>
                <a:gd name="connsiteY2620" fmla="*/ 368905 h 1396630"/>
                <a:gd name="connsiteX2621" fmla="*/ 16418 w 958757"/>
                <a:gd name="connsiteY2621" fmla="*/ 367299 h 1396630"/>
                <a:gd name="connsiteX2622" fmla="*/ 16418 w 958757"/>
                <a:gd name="connsiteY2622" fmla="*/ 367254 h 1396630"/>
                <a:gd name="connsiteX2623" fmla="*/ 16403 w 958757"/>
                <a:gd name="connsiteY2623" fmla="*/ 364011 h 1396630"/>
                <a:gd name="connsiteX2624" fmla="*/ 16358 w 958757"/>
                <a:gd name="connsiteY2624" fmla="*/ 363936 h 1396630"/>
                <a:gd name="connsiteX2625" fmla="*/ 16749 w 958757"/>
                <a:gd name="connsiteY2625" fmla="*/ 363441 h 1396630"/>
                <a:gd name="connsiteX2626" fmla="*/ 18820 w 958757"/>
                <a:gd name="connsiteY2626" fmla="*/ 354689 h 1396630"/>
                <a:gd name="connsiteX2627" fmla="*/ 18985 w 958757"/>
                <a:gd name="connsiteY2627" fmla="*/ 354059 h 1396630"/>
                <a:gd name="connsiteX2628" fmla="*/ 19526 w 958757"/>
                <a:gd name="connsiteY2628" fmla="*/ 353098 h 1396630"/>
                <a:gd name="connsiteX2629" fmla="*/ 21312 w 958757"/>
                <a:gd name="connsiteY2629" fmla="*/ 348234 h 1396630"/>
                <a:gd name="connsiteX2630" fmla="*/ 22423 w 958757"/>
                <a:gd name="connsiteY2630" fmla="*/ 346838 h 1396630"/>
                <a:gd name="connsiteX2631" fmla="*/ 22678 w 958757"/>
                <a:gd name="connsiteY2631" fmla="*/ 346208 h 1396630"/>
                <a:gd name="connsiteX2632" fmla="*/ 25455 w 958757"/>
                <a:gd name="connsiteY2632" fmla="*/ 343551 h 1396630"/>
                <a:gd name="connsiteX2633" fmla="*/ 25455 w 958757"/>
                <a:gd name="connsiteY2633" fmla="*/ 343551 h 1396630"/>
                <a:gd name="connsiteX2634" fmla="*/ 25455 w 958757"/>
                <a:gd name="connsiteY2634" fmla="*/ 343551 h 1396630"/>
                <a:gd name="connsiteX2635" fmla="*/ 26356 w 958757"/>
                <a:gd name="connsiteY2635" fmla="*/ 344661 h 1396630"/>
                <a:gd name="connsiteX2636" fmla="*/ 24780 w 958757"/>
                <a:gd name="connsiteY2636" fmla="*/ 349180 h 1396630"/>
                <a:gd name="connsiteX2637" fmla="*/ 26176 w 958757"/>
                <a:gd name="connsiteY2637" fmla="*/ 342785 h 1396630"/>
                <a:gd name="connsiteX2638" fmla="*/ 26176 w 958757"/>
                <a:gd name="connsiteY2638" fmla="*/ 342785 h 1396630"/>
                <a:gd name="connsiteX2639" fmla="*/ 26461 w 958757"/>
                <a:gd name="connsiteY2639" fmla="*/ 343070 h 1396630"/>
                <a:gd name="connsiteX2640" fmla="*/ 26176 w 958757"/>
                <a:gd name="connsiteY2640" fmla="*/ 342785 h 1396630"/>
                <a:gd name="connsiteX2641" fmla="*/ 41067 w 958757"/>
                <a:gd name="connsiteY2641" fmla="*/ 450869 h 1396630"/>
                <a:gd name="connsiteX2642" fmla="*/ 41037 w 958757"/>
                <a:gd name="connsiteY2642" fmla="*/ 450718 h 1396630"/>
                <a:gd name="connsiteX2643" fmla="*/ 41067 w 958757"/>
                <a:gd name="connsiteY2643" fmla="*/ 450448 h 1396630"/>
                <a:gd name="connsiteX2644" fmla="*/ 41067 w 958757"/>
                <a:gd name="connsiteY2644" fmla="*/ 450448 h 1396630"/>
                <a:gd name="connsiteX2645" fmla="*/ 41067 w 958757"/>
                <a:gd name="connsiteY2645" fmla="*/ 450854 h 1396630"/>
                <a:gd name="connsiteX2646" fmla="*/ 178649 w 958757"/>
                <a:gd name="connsiteY2646" fmla="*/ 376111 h 1396630"/>
                <a:gd name="connsiteX2647" fmla="*/ 178514 w 958757"/>
                <a:gd name="connsiteY2647" fmla="*/ 376201 h 1396630"/>
                <a:gd name="connsiteX2648" fmla="*/ 178709 w 958757"/>
                <a:gd name="connsiteY2648" fmla="*/ 375780 h 1396630"/>
                <a:gd name="connsiteX2649" fmla="*/ 178649 w 958757"/>
                <a:gd name="connsiteY2649" fmla="*/ 376111 h 1396630"/>
                <a:gd name="connsiteX2650" fmla="*/ 224735 w 958757"/>
                <a:gd name="connsiteY2650" fmla="*/ 72726 h 1396630"/>
                <a:gd name="connsiteX2651" fmla="*/ 225005 w 958757"/>
                <a:gd name="connsiteY2651" fmla="*/ 72471 h 1396630"/>
                <a:gd name="connsiteX2652" fmla="*/ 225005 w 958757"/>
                <a:gd name="connsiteY2652" fmla="*/ 72561 h 1396630"/>
                <a:gd name="connsiteX2653" fmla="*/ 224735 w 958757"/>
                <a:gd name="connsiteY2653" fmla="*/ 72726 h 1396630"/>
                <a:gd name="connsiteX2654" fmla="*/ 224735 w 958757"/>
                <a:gd name="connsiteY2654" fmla="*/ 72726 h 1396630"/>
                <a:gd name="connsiteX2655" fmla="*/ 224735 w 958757"/>
                <a:gd name="connsiteY2655" fmla="*/ 72726 h 1396630"/>
                <a:gd name="connsiteX2656" fmla="*/ 196678 w 958757"/>
                <a:gd name="connsiteY2656" fmla="*/ 92811 h 1396630"/>
                <a:gd name="connsiteX2657" fmla="*/ 196122 w 958757"/>
                <a:gd name="connsiteY2657" fmla="*/ 93232 h 1396630"/>
                <a:gd name="connsiteX2658" fmla="*/ 195942 w 958757"/>
                <a:gd name="connsiteY2658" fmla="*/ 93142 h 1396630"/>
                <a:gd name="connsiteX2659" fmla="*/ 196678 w 958757"/>
                <a:gd name="connsiteY2659" fmla="*/ 92811 h 1396630"/>
                <a:gd name="connsiteX2660" fmla="*/ 175662 w 958757"/>
                <a:gd name="connsiteY2660" fmla="*/ 105571 h 1396630"/>
                <a:gd name="connsiteX2661" fmla="*/ 175707 w 958757"/>
                <a:gd name="connsiteY2661" fmla="*/ 105571 h 1396630"/>
                <a:gd name="connsiteX2662" fmla="*/ 175662 w 958757"/>
                <a:gd name="connsiteY2662" fmla="*/ 105601 h 1396630"/>
                <a:gd name="connsiteX2663" fmla="*/ 175662 w 958757"/>
                <a:gd name="connsiteY2663" fmla="*/ 105571 h 1396630"/>
                <a:gd name="connsiteX2664" fmla="*/ 65596 w 958757"/>
                <a:gd name="connsiteY2664" fmla="*/ 237328 h 1396630"/>
                <a:gd name="connsiteX2665" fmla="*/ 65702 w 958757"/>
                <a:gd name="connsiteY2665" fmla="*/ 236773 h 1396630"/>
                <a:gd name="connsiteX2666" fmla="*/ 65747 w 958757"/>
                <a:gd name="connsiteY2666" fmla="*/ 237103 h 1396630"/>
                <a:gd name="connsiteX2667" fmla="*/ 65611 w 958757"/>
                <a:gd name="connsiteY2667" fmla="*/ 237328 h 1396630"/>
                <a:gd name="connsiteX2668" fmla="*/ 65611 w 958757"/>
                <a:gd name="connsiteY2668" fmla="*/ 237328 h 1396630"/>
                <a:gd name="connsiteX2669" fmla="*/ 65611 w 958757"/>
                <a:gd name="connsiteY2669" fmla="*/ 237328 h 1396630"/>
                <a:gd name="connsiteX2670" fmla="*/ 32766 w 958757"/>
                <a:gd name="connsiteY2670" fmla="*/ 328839 h 1396630"/>
                <a:gd name="connsiteX2671" fmla="*/ 32766 w 958757"/>
                <a:gd name="connsiteY2671" fmla="*/ 328839 h 1396630"/>
                <a:gd name="connsiteX2672" fmla="*/ 32766 w 958757"/>
                <a:gd name="connsiteY2672" fmla="*/ 328839 h 1396630"/>
                <a:gd name="connsiteX2673" fmla="*/ 32766 w 958757"/>
                <a:gd name="connsiteY2673" fmla="*/ 328839 h 1396630"/>
                <a:gd name="connsiteX2674" fmla="*/ 32766 w 958757"/>
                <a:gd name="connsiteY2674" fmla="*/ 328824 h 1396630"/>
                <a:gd name="connsiteX2675" fmla="*/ 32766 w 958757"/>
                <a:gd name="connsiteY2675" fmla="*/ 328824 h 1396630"/>
                <a:gd name="connsiteX2676" fmla="*/ 32796 w 958757"/>
                <a:gd name="connsiteY2676" fmla="*/ 328764 h 1396630"/>
                <a:gd name="connsiteX2677" fmla="*/ 32796 w 958757"/>
                <a:gd name="connsiteY2677" fmla="*/ 328824 h 1396630"/>
                <a:gd name="connsiteX2678" fmla="*/ 39716 w 958757"/>
                <a:gd name="connsiteY2678" fmla="*/ 310780 h 1396630"/>
                <a:gd name="connsiteX2679" fmla="*/ 38816 w 958757"/>
                <a:gd name="connsiteY2679" fmla="*/ 312371 h 1396630"/>
                <a:gd name="connsiteX2680" fmla="*/ 37510 w 958757"/>
                <a:gd name="connsiteY2680" fmla="*/ 313557 h 1396630"/>
                <a:gd name="connsiteX2681" fmla="*/ 37465 w 958757"/>
                <a:gd name="connsiteY2681" fmla="*/ 313422 h 1396630"/>
                <a:gd name="connsiteX2682" fmla="*/ 39521 w 958757"/>
                <a:gd name="connsiteY2682" fmla="*/ 310150 h 1396630"/>
                <a:gd name="connsiteX2683" fmla="*/ 39806 w 958757"/>
                <a:gd name="connsiteY2683" fmla="*/ 309789 h 1396630"/>
                <a:gd name="connsiteX2684" fmla="*/ 39716 w 958757"/>
                <a:gd name="connsiteY2684" fmla="*/ 310795 h 1396630"/>
                <a:gd name="connsiteX2685" fmla="*/ 43079 w 958757"/>
                <a:gd name="connsiteY2685" fmla="*/ 353984 h 1396630"/>
                <a:gd name="connsiteX2686" fmla="*/ 43079 w 958757"/>
                <a:gd name="connsiteY2686" fmla="*/ 353894 h 1396630"/>
                <a:gd name="connsiteX2687" fmla="*/ 43124 w 958757"/>
                <a:gd name="connsiteY2687" fmla="*/ 353894 h 1396630"/>
                <a:gd name="connsiteX2688" fmla="*/ 43079 w 958757"/>
                <a:gd name="connsiteY2688" fmla="*/ 353984 h 1396630"/>
                <a:gd name="connsiteX2689" fmla="*/ 42148 w 958757"/>
                <a:gd name="connsiteY2689" fmla="*/ 307748 h 1396630"/>
                <a:gd name="connsiteX2690" fmla="*/ 41893 w 958757"/>
                <a:gd name="connsiteY2690" fmla="*/ 306757 h 1396630"/>
                <a:gd name="connsiteX2691" fmla="*/ 42554 w 958757"/>
                <a:gd name="connsiteY2691" fmla="*/ 305601 h 1396630"/>
                <a:gd name="connsiteX2692" fmla="*/ 43424 w 958757"/>
                <a:gd name="connsiteY2692" fmla="*/ 303785 h 1396630"/>
                <a:gd name="connsiteX2693" fmla="*/ 44880 w 958757"/>
                <a:gd name="connsiteY2693" fmla="*/ 302374 h 1396630"/>
                <a:gd name="connsiteX2694" fmla="*/ 42133 w 958757"/>
                <a:gd name="connsiteY2694" fmla="*/ 307748 h 1396630"/>
                <a:gd name="connsiteX2695" fmla="*/ 46201 w 958757"/>
                <a:gd name="connsiteY2695" fmla="*/ 481537 h 1396630"/>
                <a:gd name="connsiteX2696" fmla="*/ 46171 w 958757"/>
                <a:gd name="connsiteY2696" fmla="*/ 481477 h 1396630"/>
                <a:gd name="connsiteX2697" fmla="*/ 46246 w 958757"/>
                <a:gd name="connsiteY2697" fmla="*/ 481327 h 1396630"/>
                <a:gd name="connsiteX2698" fmla="*/ 46201 w 958757"/>
                <a:gd name="connsiteY2698" fmla="*/ 481522 h 1396630"/>
                <a:gd name="connsiteX2699" fmla="*/ 49414 w 958757"/>
                <a:gd name="connsiteY2699" fmla="*/ 531856 h 1396630"/>
                <a:gd name="connsiteX2700" fmla="*/ 49414 w 958757"/>
                <a:gd name="connsiteY2700" fmla="*/ 531751 h 1396630"/>
                <a:gd name="connsiteX2701" fmla="*/ 49474 w 958757"/>
                <a:gd name="connsiteY2701" fmla="*/ 531751 h 1396630"/>
                <a:gd name="connsiteX2702" fmla="*/ 49414 w 958757"/>
                <a:gd name="connsiteY2702" fmla="*/ 531856 h 1396630"/>
                <a:gd name="connsiteX2703" fmla="*/ 49999 w 958757"/>
                <a:gd name="connsiteY2703" fmla="*/ 472680 h 1396630"/>
                <a:gd name="connsiteX2704" fmla="*/ 49999 w 958757"/>
                <a:gd name="connsiteY2704" fmla="*/ 472680 h 1396630"/>
                <a:gd name="connsiteX2705" fmla="*/ 49999 w 958757"/>
                <a:gd name="connsiteY2705" fmla="*/ 472665 h 1396630"/>
                <a:gd name="connsiteX2706" fmla="*/ 49999 w 958757"/>
                <a:gd name="connsiteY2706" fmla="*/ 472665 h 1396630"/>
                <a:gd name="connsiteX2707" fmla="*/ 49999 w 958757"/>
                <a:gd name="connsiteY2707" fmla="*/ 472680 h 1396630"/>
                <a:gd name="connsiteX2708" fmla="*/ 50029 w 958757"/>
                <a:gd name="connsiteY2708" fmla="*/ 292256 h 1396630"/>
                <a:gd name="connsiteX2709" fmla="*/ 49699 w 958757"/>
                <a:gd name="connsiteY2709" fmla="*/ 292376 h 1396630"/>
                <a:gd name="connsiteX2710" fmla="*/ 50240 w 958757"/>
                <a:gd name="connsiteY2710" fmla="*/ 291715 h 1396630"/>
                <a:gd name="connsiteX2711" fmla="*/ 50029 w 958757"/>
                <a:gd name="connsiteY2711" fmla="*/ 292256 h 1396630"/>
                <a:gd name="connsiteX2712" fmla="*/ 51681 w 958757"/>
                <a:gd name="connsiteY2712" fmla="*/ 289389 h 1396630"/>
                <a:gd name="connsiteX2713" fmla="*/ 51756 w 958757"/>
                <a:gd name="connsiteY2713" fmla="*/ 289238 h 1396630"/>
                <a:gd name="connsiteX2714" fmla="*/ 51756 w 958757"/>
                <a:gd name="connsiteY2714" fmla="*/ 289268 h 1396630"/>
                <a:gd name="connsiteX2715" fmla="*/ 51666 w 958757"/>
                <a:gd name="connsiteY2715" fmla="*/ 289389 h 1396630"/>
                <a:gd name="connsiteX2716" fmla="*/ 53947 w 958757"/>
                <a:gd name="connsiteY2716" fmla="*/ 486656 h 1396630"/>
                <a:gd name="connsiteX2717" fmla="*/ 53947 w 958757"/>
                <a:gd name="connsiteY2717" fmla="*/ 486581 h 1396630"/>
                <a:gd name="connsiteX2718" fmla="*/ 53947 w 958757"/>
                <a:gd name="connsiteY2718" fmla="*/ 486581 h 1396630"/>
                <a:gd name="connsiteX2719" fmla="*/ 53947 w 958757"/>
                <a:gd name="connsiteY2719" fmla="*/ 486626 h 1396630"/>
                <a:gd name="connsiteX2720" fmla="*/ 53947 w 958757"/>
                <a:gd name="connsiteY2720" fmla="*/ 486656 h 1396630"/>
                <a:gd name="connsiteX2721" fmla="*/ 55524 w 958757"/>
                <a:gd name="connsiteY2721" fmla="*/ 376741 h 1396630"/>
                <a:gd name="connsiteX2722" fmla="*/ 55524 w 958757"/>
                <a:gd name="connsiteY2722" fmla="*/ 376651 h 1396630"/>
                <a:gd name="connsiteX2723" fmla="*/ 55554 w 958757"/>
                <a:gd name="connsiteY2723" fmla="*/ 376636 h 1396630"/>
                <a:gd name="connsiteX2724" fmla="*/ 55524 w 958757"/>
                <a:gd name="connsiteY2724" fmla="*/ 376741 h 1396630"/>
                <a:gd name="connsiteX2725" fmla="*/ 58091 w 958757"/>
                <a:gd name="connsiteY2725" fmla="*/ 469708 h 1396630"/>
                <a:gd name="connsiteX2726" fmla="*/ 58091 w 958757"/>
                <a:gd name="connsiteY2726" fmla="*/ 469588 h 1396630"/>
                <a:gd name="connsiteX2727" fmla="*/ 58091 w 958757"/>
                <a:gd name="connsiteY2727" fmla="*/ 469588 h 1396630"/>
                <a:gd name="connsiteX2728" fmla="*/ 58091 w 958757"/>
                <a:gd name="connsiteY2728" fmla="*/ 469588 h 1396630"/>
                <a:gd name="connsiteX2729" fmla="*/ 58091 w 958757"/>
                <a:gd name="connsiteY2729" fmla="*/ 469588 h 1396630"/>
                <a:gd name="connsiteX2730" fmla="*/ 58091 w 958757"/>
                <a:gd name="connsiteY2730" fmla="*/ 469588 h 1396630"/>
                <a:gd name="connsiteX2731" fmla="*/ 58091 w 958757"/>
                <a:gd name="connsiteY2731" fmla="*/ 469588 h 1396630"/>
                <a:gd name="connsiteX2732" fmla="*/ 58136 w 958757"/>
                <a:gd name="connsiteY2732" fmla="*/ 469663 h 1396630"/>
                <a:gd name="connsiteX2733" fmla="*/ 58091 w 958757"/>
                <a:gd name="connsiteY2733" fmla="*/ 469723 h 1396630"/>
                <a:gd name="connsiteX2734" fmla="*/ 62159 w 958757"/>
                <a:gd name="connsiteY2734" fmla="*/ 516649 h 1396630"/>
                <a:gd name="connsiteX2735" fmla="*/ 62114 w 958757"/>
                <a:gd name="connsiteY2735" fmla="*/ 516514 h 1396630"/>
                <a:gd name="connsiteX2736" fmla="*/ 61213 w 958757"/>
                <a:gd name="connsiteY2736" fmla="*/ 512701 h 1396630"/>
                <a:gd name="connsiteX2737" fmla="*/ 60598 w 958757"/>
                <a:gd name="connsiteY2737" fmla="*/ 508228 h 1396630"/>
                <a:gd name="connsiteX2738" fmla="*/ 60658 w 958757"/>
                <a:gd name="connsiteY2738" fmla="*/ 507432 h 1396630"/>
                <a:gd name="connsiteX2739" fmla="*/ 61258 w 958757"/>
                <a:gd name="connsiteY2739" fmla="*/ 508303 h 1396630"/>
                <a:gd name="connsiteX2740" fmla="*/ 61213 w 958757"/>
                <a:gd name="connsiteY2740" fmla="*/ 508678 h 1396630"/>
                <a:gd name="connsiteX2741" fmla="*/ 61318 w 958757"/>
                <a:gd name="connsiteY2741" fmla="*/ 511185 h 1396630"/>
                <a:gd name="connsiteX2742" fmla="*/ 62294 w 958757"/>
                <a:gd name="connsiteY2742" fmla="*/ 516334 h 1396630"/>
                <a:gd name="connsiteX2743" fmla="*/ 62294 w 958757"/>
                <a:gd name="connsiteY2743" fmla="*/ 516364 h 1396630"/>
                <a:gd name="connsiteX2744" fmla="*/ 62174 w 958757"/>
                <a:gd name="connsiteY2744" fmla="*/ 516649 h 1396630"/>
                <a:gd name="connsiteX2745" fmla="*/ 61543 w 958757"/>
                <a:gd name="connsiteY2745" fmla="*/ 364011 h 1396630"/>
                <a:gd name="connsiteX2746" fmla="*/ 61693 w 958757"/>
                <a:gd name="connsiteY2746" fmla="*/ 363576 h 1396630"/>
                <a:gd name="connsiteX2747" fmla="*/ 61663 w 958757"/>
                <a:gd name="connsiteY2747" fmla="*/ 363801 h 1396630"/>
                <a:gd name="connsiteX2748" fmla="*/ 61558 w 958757"/>
                <a:gd name="connsiteY2748" fmla="*/ 364011 h 1396630"/>
                <a:gd name="connsiteX2749" fmla="*/ 63195 w 958757"/>
                <a:gd name="connsiteY2749" fmla="*/ 287527 h 1396630"/>
                <a:gd name="connsiteX2750" fmla="*/ 63195 w 958757"/>
                <a:gd name="connsiteY2750" fmla="*/ 287437 h 1396630"/>
                <a:gd name="connsiteX2751" fmla="*/ 63255 w 958757"/>
                <a:gd name="connsiteY2751" fmla="*/ 287392 h 1396630"/>
                <a:gd name="connsiteX2752" fmla="*/ 63195 w 958757"/>
                <a:gd name="connsiteY2752" fmla="*/ 287512 h 1396630"/>
                <a:gd name="connsiteX2753" fmla="*/ 63855 w 958757"/>
                <a:gd name="connsiteY2753" fmla="*/ 457999 h 1396630"/>
                <a:gd name="connsiteX2754" fmla="*/ 63855 w 958757"/>
                <a:gd name="connsiteY2754" fmla="*/ 457999 h 1396630"/>
                <a:gd name="connsiteX2755" fmla="*/ 63870 w 958757"/>
                <a:gd name="connsiteY2755" fmla="*/ 457864 h 1396630"/>
                <a:gd name="connsiteX2756" fmla="*/ 63870 w 958757"/>
                <a:gd name="connsiteY2756" fmla="*/ 457999 h 1396630"/>
                <a:gd name="connsiteX2757" fmla="*/ 64410 w 958757"/>
                <a:gd name="connsiteY2757" fmla="*/ 481087 h 1396630"/>
                <a:gd name="connsiteX2758" fmla="*/ 64410 w 958757"/>
                <a:gd name="connsiteY2758" fmla="*/ 480862 h 1396630"/>
                <a:gd name="connsiteX2759" fmla="*/ 64471 w 958757"/>
                <a:gd name="connsiteY2759" fmla="*/ 480982 h 1396630"/>
                <a:gd name="connsiteX2760" fmla="*/ 64410 w 958757"/>
                <a:gd name="connsiteY2760" fmla="*/ 481087 h 1396630"/>
                <a:gd name="connsiteX2761" fmla="*/ 67083 w 958757"/>
                <a:gd name="connsiteY2761" fmla="*/ 532367 h 1396630"/>
                <a:gd name="connsiteX2762" fmla="*/ 67038 w 958757"/>
                <a:gd name="connsiteY2762" fmla="*/ 532141 h 1396630"/>
                <a:gd name="connsiteX2763" fmla="*/ 67143 w 958757"/>
                <a:gd name="connsiteY2763" fmla="*/ 532352 h 1396630"/>
                <a:gd name="connsiteX2764" fmla="*/ 67098 w 958757"/>
                <a:gd name="connsiteY2764" fmla="*/ 532352 h 1396630"/>
                <a:gd name="connsiteX2765" fmla="*/ 68794 w 958757"/>
                <a:gd name="connsiteY2765" fmla="*/ 535909 h 1396630"/>
                <a:gd name="connsiteX2766" fmla="*/ 68434 w 958757"/>
                <a:gd name="connsiteY2766" fmla="*/ 540128 h 1396630"/>
                <a:gd name="connsiteX2767" fmla="*/ 67428 w 958757"/>
                <a:gd name="connsiteY2767" fmla="*/ 536735 h 1396630"/>
                <a:gd name="connsiteX2768" fmla="*/ 67323 w 958757"/>
                <a:gd name="connsiteY2768" fmla="*/ 536330 h 1396630"/>
                <a:gd name="connsiteX2769" fmla="*/ 67323 w 958757"/>
                <a:gd name="connsiteY2769" fmla="*/ 535114 h 1396630"/>
                <a:gd name="connsiteX2770" fmla="*/ 67353 w 958757"/>
                <a:gd name="connsiteY2770" fmla="*/ 535129 h 1396630"/>
                <a:gd name="connsiteX2771" fmla="*/ 68103 w 958757"/>
                <a:gd name="connsiteY2771" fmla="*/ 534093 h 1396630"/>
                <a:gd name="connsiteX2772" fmla="*/ 68539 w 958757"/>
                <a:gd name="connsiteY2772" fmla="*/ 534949 h 1396630"/>
                <a:gd name="connsiteX2773" fmla="*/ 68749 w 958757"/>
                <a:gd name="connsiteY2773" fmla="*/ 535189 h 1396630"/>
                <a:gd name="connsiteX2774" fmla="*/ 68929 w 958757"/>
                <a:gd name="connsiteY2774" fmla="*/ 535789 h 1396630"/>
                <a:gd name="connsiteX2775" fmla="*/ 68929 w 958757"/>
                <a:gd name="connsiteY2775" fmla="*/ 535789 h 1396630"/>
                <a:gd name="connsiteX2776" fmla="*/ 68809 w 958757"/>
                <a:gd name="connsiteY2776" fmla="*/ 535909 h 1396630"/>
                <a:gd name="connsiteX2777" fmla="*/ 67638 w 958757"/>
                <a:gd name="connsiteY2777" fmla="*/ 486131 h 1396630"/>
                <a:gd name="connsiteX2778" fmla="*/ 67638 w 958757"/>
                <a:gd name="connsiteY2778" fmla="*/ 485816 h 1396630"/>
                <a:gd name="connsiteX2779" fmla="*/ 67683 w 958757"/>
                <a:gd name="connsiteY2779" fmla="*/ 485981 h 1396630"/>
                <a:gd name="connsiteX2780" fmla="*/ 67623 w 958757"/>
                <a:gd name="connsiteY2780" fmla="*/ 486131 h 1396630"/>
                <a:gd name="connsiteX2781" fmla="*/ 70535 w 958757"/>
                <a:gd name="connsiteY2781" fmla="*/ 483924 h 1396630"/>
                <a:gd name="connsiteX2782" fmla="*/ 70881 w 958757"/>
                <a:gd name="connsiteY2782" fmla="*/ 488638 h 1396630"/>
                <a:gd name="connsiteX2783" fmla="*/ 71571 w 958757"/>
                <a:gd name="connsiteY2783" fmla="*/ 492871 h 1396630"/>
                <a:gd name="connsiteX2784" fmla="*/ 71391 w 958757"/>
                <a:gd name="connsiteY2784" fmla="*/ 494988 h 1396630"/>
                <a:gd name="connsiteX2785" fmla="*/ 70460 w 958757"/>
                <a:gd name="connsiteY2785" fmla="*/ 492901 h 1396630"/>
                <a:gd name="connsiteX2786" fmla="*/ 70460 w 958757"/>
                <a:gd name="connsiteY2786" fmla="*/ 492811 h 1396630"/>
                <a:gd name="connsiteX2787" fmla="*/ 69830 w 958757"/>
                <a:gd name="connsiteY2787" fmla="*/ 491565 h 1396630"/>
                <a:gd name="connsiteX2788" fmla="*/ 68809 w 958757"/>
                <a:gd name="connsiteY2788" fmla="*/ 477469 h 1396630"/>
                <a:gd name="connsiteX2789" fmla="*/ 68644 w 958757"/>
                <a:gd name="connsiteY2789" fmla="*/ 477274 h 1396630"/>
                <a:gd name="connsiteX2790" fmla="*/ 69334 w 958757"/>
                <a:gd name="connsiteY2790" fmla="*/ 475217 h 1396630"/>
                <a:gd name="connsiteX2791" fmla="*/ 69334 w 958757"/>
                <a:gd name="connsiteY2791" fmla="*/ 475217 h 1396630"/>
                <a:gd name="connsiteX2792" fmla="*/ 69334 w 958757"/>
                <a:gd name="connsiteY2792" fmla="*/ 475217 h 1396630"/>
                <a:gd name="connsiteX2793" fmla="*/ 69439 w 958757"/>
                <a:gd name="connsiteY2793" fmla="*/ 475067 h 1396630"/>
                <a:gd name="connsiteX2794" fmla="*/ 69439 w 958757"/>
                <a:gd name="connsiteY2794" fmla="*/ 475067 h 1396630"/>
                <a:gd name="connsiteX2795" fmla="*/ 70505 w 958757"/>
                <a:gd name="connsiteY2795" fmla="*/ 483939 h 1396630"/>
                <a:gd name="connsiteX2796" fmla="*/ 71346 w 958757"/>
                <a:gd name="connsiteY2796" fmla="*/ 413430 h 1396630"/>
                <a:gd name="connsiteX2797" fmla="*/ 72066 w 958757"/>
                <a:gd name="connsiteY2797" fmla="*/ 411493 h 1396630"/>
                <a:gd name="connsiteX2798" fmla="*/ 71346 w 958757"/>
                <a:gd name="connsiteY2798" fmla="*/ 413430 h 1396630"/>
                <a:gd name="connsiteX2799" fmla="*/ 71541 w 958757"/>
                <a:gd name="connsiteY2799" fmla="*/ 477679 h 1396630"/>
                <a:gd name="connsiteX2800" fmla="*/ 71421 w 958757"/>
                <a:gd name="connsiteY2800" fmla="*/ 477889 h 1396630"/>
                <a:gd name="connsiteX2801" fmla="*/ 71421 w 958757"/>
                <a:gd name="connsiteY2801" fmla="*/ 477589 h 1396630"/>
                <a:gd name="connsiteX2802" fmla="*/ 71421 w 958757"/>
                <a:gd name="connsiteY2802" fmla="*/ 477589 h 1396630"/>
                <a:gd name="connsiteX2803" fmla="*/ 71421 w 958757"/>
                <a:gd name="connsiteY2803" fmla="*/ 477589 h 1396630"/>
                <a:gd name="connsiteX2804" fmla="*/ 71556 w 958757"/>
                <a:gd name="connsiteY2804" fmla="*/ 477679 h 1396630"/>
                <a:gd name="connsiteX2805" fmla="*/ 73853 w 958757"/>
                <a:gd name="connsiteY2805" fmla="*/ 520718 h 1396630"/>
                <a:gd name="connsiteX2806" fmla="*/ 72607 w 958757"/>
                <a:gd name="connsiteY2806" fmla="*/ 516304 h 1396630"/>
                <a:gd name="connsiteX2807" fmla="*/ 72322 w 958757"/>
                <a:gd name="connsiteY2807" fmla="*/ 515178 h 1396630"/>
                <a:gd name="connsiteX2808" fmla="*/ 71316 w 958757"/>
                <a:gd name="connsiteY2808" fmla="*/ 509204 h 1396630"/>
                <a:gd name="connsiteX2809" fmla="*/ 70310 w 958757"/>
                <a:gd name="connsiteY2809" fmla="*/ 503619 h 1396630"/>
                <a:gd name="connsiteX2810" fmla="*/ 69559 w 958757"/>
                <a:gd name="connsiteY2810" fmla="*/ 500137 h 1396630"/>
                <a:gd name="connsiteX2811" fmla="*/ 70926 w 958757"/>
                <a:gd name="connsiteY2811" fmla="*/ 500137 h 1396630"/>
                <a:gd name="connsiteX2812" fmla="*/ 70926 w 958757"/>
                <a:gd name="connsiteY2812" fmla="*/ 500137 h 1396630"/>
                <a:gd name="connsiteX2813" fmla="*/ 71601 w 958757"/>
                <a:gd name="connsiteY2813" fmla="*/ 503920 h 1396630"/>
                <a:gd name="connsiteX2814" fmla="*/ 72622 w 958757"/>
                <a:gd name="connsiteY2814" fmla="*/ 509459 h 1396630"/>
                <a:gd name="connsiteX2815" fmla="*/ 73748 w 958757"/>
                <a:gd name="connsiteY2815" fmla="*/ 515253 h 1396630"/>
                <a:gd name="connsiteX2816" fmla="*/ 73838 w 958757"/>
                <a:gd name="connsiteY2816" fmla="*/ 520733 h 1396630"/>
                <a:gd name="connsiteX2817" fmla="*/ 72352 w 958757"/>
                <a:gd name="connsiteY2817" fmla="*/ 463373 h 1396630"/>
                <a:gd name="connsiteX2818" fmla="*/ 72382 w 958757"/>
                <a:gd name="connsiteY2818" fmla="*/ 463373 h 1396630"/>
                <a:gd name="connsiteX2819" fmla="*/ 72382 w 958757"/>
                <a:gd name="connsiteY2819" fmla="*/ 463478 h 1396630"/>
                <a:gd name="connsiteX2820" fmla="*/ 72382 w 958757"/>
                <a:gd name="connsiteY2820" fmla="*/ 463373 h 1396630"/>
                <a:gd name="connsiteX2821" fmla="*/ 72397 w 958757"/>
                <a:gd name="connsiteY2821" fmla="*/ 487287 h 1396630"/>
                <a:gd name="connsiteX2822" fmla="*/ 72397 w 958757"/>
                <a:gd name="connsiteY2822" fmla="*/ 487167 h 1396630"/>
                <a:gd name="connsiteX2823" fmla="*/ 72517 w 958757"/>
                <a:gd name="connsiteY2823" fmla="*/ 487317 h 1396630"/>
                <a:gd name="connsiteX2824" fmla="*/ 72397 w 958757"/>
                <a:gd name="connsiteY2824" fmla="*/ 487287 h 1396630"/>
                <a:gd name="connsiteX2825" fmla="*/ 72622 w 958757"/>
                <a:gd name="connsiteY2825" fmla="*/ 266766 h 1396630"/>
                <a:gd name="connsiteX2826" fmla="*/ 72622 w 958757"/>
                <a:gd name="connsiteY2826" fmla="*/ 266406 h 1396630"/>
                <a:gd name="connsiteX2827" fmla="*/ 72862 w 958757"/>
                <a:gd name="connsiteY2827" fmla="*/ 266000 h 1396630"/>
                <a:gd name="connsiteX2828" fmla="*/ 72622 w 958757"/>
                <a:gd name="connsiteY2828" fmla="*/ 266766 h 1396630"/>
                <a:gd name="connsiteX2829" fmla="*/ 76210 w 958757"/>
                <a:gd name="connsiteY2829" fmla="*/ 441591 h 1396630"/>
                <a:gd name="connsiteX2830" fmla="*/ 76210 w 958757"/>
                <a:gd name="connsiteY2830" fmla="*/ 441471 h 1396630"/>
                <a:gd name="connsiteX2831" fmla="*/ 76240 w 958757"/>
                <a:gd name="connsiteY2831" fmla="*/ 441366 h 1396630"/>
                <a:gd name="connsiteX2832" fmla="*/ 76210 w 958757"/>
                <a:gd name="connsiteY2832" fmla="*/ 441606 h 1396630"/>
                <a:gd name="connsiteX2833" fmla="*/ 76645 w 958757"/>
                <a:gd name="connsiteY2833" fmla="*/ 224418 h 1396630"/>
                <a:gd name="connsiteX2834" fmla="*/ 76510 w 958757"/>
                <a:gd name="connsiteY2834" fmla="*/ 224448 h 1396630"/>
                <a:gd name="connsiteX2835" fmla="*/ 76960 w 958757"/>
                <a:gd name="connsiteY2835" fmla="*/ 223863 h 1396630"/>
                <a:gd name="connsiteX2836" fmla="*/ 76645 w 958757"/>
                <a:gd name="connsiteY2836" fmla="*/ 224418 h 1396630"/>
                <a:gd name="connsiteX2837" fmla="*/ 77140 w 958757"/>
                <a:gd name="connsiteY2837" fmla="*/ 507057 h 1396630"/>
                <a:gd name="connsiteX2838" fmla="*/ 77140 w 958757"/>
                <a:gd name="connsiteY2838" fmla="*/ 507057 h 1396630"/>
                <a:gd name="connsiteX2839" fmla="*/ 77140 w 958757"/>
                <a:gd name="connsiteY2839" fmla="*/ 507057 h 1396630"/>
                <a:gd name="connsiteX2840" fmla="*/ 77140 w 958757"/>
                <a:gd name="connsiteY2840" fmla="*/ 507057 h 1396630"/>
                <a:gd name="connsiteX2841" fmla="*/ 78071 w 958757"/>
                <a:gd name="connsiteY2841" fmla="*/ 532742 h 1396630"/>
                <a:gd name="connsiteX2842" fmla="*/ 78071 w 958757"/>
                <a:gd name="connsiteY2842" fmla="*/ 532712 h 1396630"/>
                <a:gd name="connsiteX2843" fmla="*/ 78071 w 958757"/>
                <a:gd name="connsiteY2843" fmla="*/ 532712 h 1396630"/>
                <a:gd name="connsiteX2844" fmla="*/ 78071 w 958757"/>
                <a:gd name="connsiteY2844" fmla="*/ 532742 h 1396630"/>
                <a:gd name="connsiteX2845" fmla="*/ 79062 w 958757"/>
                <a:gd name="connsiteY2845" fmla="*/ 255252 h 1396630"/>
                <a:gd name="connsiteX2846" fmla="*/ 79002 w 958757"/>
                <a:gd name="connsiteY2846" fmla="*/ 255222 h 1396630"/>
                <a:gd name="connsiteX2847" fmla="*/ 79107 w 958757"/>
                <a:gd name="connsiteY2847" fmla="*/ 255042 h 1396630"/>
                <a:gd name="connsiteX2848" fmla="*/ 79047 w 958757"/>
                <a:gd name="connsiteY2848" fmla="*/ 255252 h 1396630"/>
                <a:gd name="connsiteX2849" fmla="*/ 80113 w 958757"/>
                <a:gd name="connsiteY2849" fmla="*/ 525521 h 1396630"/>
                <a:gd name="connsiteX2850" fmla="*/ 80113 w 958757"/>
                <a:gd name="connsiteY2850" fmla="*/ 525521 h 1396630"/>
                <a:gd name="connsiteX2851" fmla="*/ 80113 w 958757"/>
                <a:gd name="connsiteY2851" fmla="*/ 525506 h 1396630"/>
                <a:gd name="connsiteX2852" fmla="*/ 80113 w 958757"/>
                <a:gd name="connsiteY2852" fmla="*/ 525506 h 1396630"/>
                <a:gd name="connsiteX2853" fmla="*/ 82484 w 958757"/>
                <a:gd name="connsiteY2853" fmla="*/ 225709 h 1396630"/>
                <a:gd name="connsiteX2854" fmla="*/ 82439 w 958757"/>
                <a:gd name="connsiteY2854" fmla="*/ 225574 h 1396630"/>
                <a:gd name="connsiteX2855" fmla="*/ 82785 w 958757"/>
                <a:gd name="connsiteY2855" fmla="*/ 225259 h 1396630"/>
                <a:gd name="connsiteX2856" fmla="*/ 82484 w 958757"/>
                <a:gd name="connsiteY2856" fmla="*/ 225724 h 1396630"/>
                <a:gd name="connsiteX2857" fmla="*/ 85187 w 958757"/>
                <a:gd name="connsiteY2857" fmla="*/ 538987 h 1396630"/>
                <a:gd name="connsiteX2858" fmla="*/ 85187 w 958757"/>
                <a:gd name="connsiteY2858" fmla="*/ 538927 h 1396630"/>
                <a:gd name="connsiteX2859" fmla="*/ 85187 w 958757"/>
                <a:gd name="connsiteY2859" fmla="*/ 538912 h 1396630"/>
                <a:gd name="connsiteX2860" fmla="*/ 85187 w 958757"/>
                <a:gd name="connsiteY2860" fmla="*/ 538912 h 1396630"/>
                <a:gd name="connsiteX2861" fmla="*/ 85187 w 958757"/>
                <a:gd name="connsiteY2861" fmla="*/ 538927 h 1396630"/>
                <a:gd name="connsiteX2862" fmla="*/ 85187 w 958757"/>
                <a:gd name="connsiteY2862" fmla="*/ 538927 h 1396630"/>
                <a:gd name="connsiteX2863" fmla="*/ 85187 w 958757"/>
                <a:gd name="connsiteY2863" fmla="*/ 538987 h 1396630"/>
                <a:gd name="connsiteX2864" fmla="*/ 85292 w 958757"/>
                <a:gd name="connsiteY2864" fmla="*/ 540038 h 1396630"/>
                <a:gd name="connsiteX2865" fmla="*/ 85247 w 958757"/>
                <a:gd name="connsiteY2865" fmla="*/ 539602 h 1396630"/>
                <a:gd name="connsiteX2866" fmla="*/ 85382 w 958757"/>
                <a:gd name="connsiteY2866" fmla="*/ 540068 h 1396630"/>
                <a:gd name="connsiteX2867" fmla="*/ 85292 w 958757"/>
                <a:gd name="connsiteY2867" fmla="*/ 540023 h 1396630"/>
                <a:gd name="connsiteX2868" fmla="*/ 86177 w 958757"/>
                <a:gd name="connsiteY2868" fmla="*/ 306637 h 1396630"/>
                <a:gd name="connsiteX2869" fmla="*/ 86027 w 958757"/>
                <a:gd name="connsiteY2869" fmla="*/ 306742 h 1396630"/>
                <a:gd name="connsiteX2870" fmla="*/ 86357 w 958757"/>
                <a:gd name="connsiteY2870" fmla="*/ 306067 h 1396630"/>
                <a:gd name="connsiteX2871" fmla="*/ 86177 w 958757"/>
                <a:gd name="connsiteY2871" fmla="*/ 306637 h 1396630"/>
                <a:gd name="connsiteX2872" fmla="*/ 87363 w 958757"/>
                <a:gd name="connsiteY2872" fmla="*/ 562945 h 1396630"/>
                <a:gd name="connsiteX2873" fmla="*/ 87333 w 958757"/>
                <a:gd name="connsiteY2873" fmla="*/ 562660 h 1396630"/>
                <a:gd name="connsiteX2874" fmla="*/ 87378 w 958757"/>
                <a:gd name="connsiteY2874" fmla="*/ 562870 h 1396630"/>
                <a:gd name="connsiteX2875" fmla="*/ 87378 w 958757"/>
                <a:gd name="connsiteY2875" fmla="*/ 562930 h 1396630"/>
                <a:gd name="connsiteX2876" fmla="*/ 89885 w 958757"/>
                <a:gd name="connsiteY2876" fmla="*/ 422617 h 1396630"/>
                <a:gd name="connsiteX2877" fmla="*/ 90110 w 958757"/>
                <a:gd name="connsiteY2877" fmla="*/ 421206 h 1396630"/>
                <a:gd name="connsiteX2878" fmla="*/ 89885 w 958757"/>
                <a:gd name="connsiteY2878" fmla="*/ 422617 h 1396630"/>
                <a:gd name="connsiteX2879" fmla="*/ 90050 w 958757"/>
                <a:gd name="connsiteY2879" fmla="*/ 420305 h 1396630"/>
                <a:gd name="connsiteX2880" fmla="*/ 90080 w 958757"/>
                <a:gd name="connsiteY2880" fmla="*/ 420185 h 1396630"/>
                <a:gd name="connsiteX2881" fmla="*/ 90080 w 958757"/>
                <a:gd name="connsiteY2881" fmla="*/ 420275 h 1396630"/>
                <a:gd name="connsiteX2882" fmla="*/ 90050 w 958757"/>
                <a:gd name="connsiteY2882" fmla="*/ 420320 h 1396630"/>
                <a:gd name="connsiteX2883" fmla="*/ 90441 w 958757"/>
                <a:gd name="connsiteY2883" fmla="*/ 210608 h 1396630"/>
                <a:gd name="connsiteX2884" fmla="*/ 90531 w 958757"/>
                <a:gd name="connsiteY2884" fmla="*/ 210488 h 1396630"/>
                <a:gd name="connsiteX2885" fmla="*/ 90561 w 958757"/>
                <a:gd name="connsiteY2885" fmla="*/ 210533 h 1396630"/>
                <a:gd name="connsiteX2886" fmla="*/ 90456 w 958757"/>
                <a:gd name="connsiteY2886" fmla="*/ 210608 h 1396630"/>
                <a:gd name="connsiteX2887" fmla="*/ 90531 w 958757"/>
                <a:gd name="connsiteY2887" fmla="*/ 210472 h 1396630"/>
                <a:gd name="connsiteX2888" fmla="*/ 90531 w 958757"/>
                <a:gd name="connsiteY2888" fmla="*/ 210472 h 1396630"/>
                <a:gd name="connsiteX2889" fmla="*/ 90576 w 958757"/>
                <a:gd name="connsiteY2889" fmla="*/ 210427 h 1396630"/>
                <a:gd name="connsiteX2890" fmla="*/ 90546 w 958757"/>
                <a:gd name="connsiteY2890" fmla="*/ 210472 h 1396630"/>
                <a:gd name="connsiteX2891" fmla="*/ 90591 w 958757"/>
                <a:gd name="connsiteY2891" fmla="*/ 422782 h 1396630"/>
                <a:gd name="connsiteX2892" fmla="*/ 90591 w 958757"/>
                <a:gd name="connsiteY2892" fmla="*/ 422617 h 1396630"/>
                <a:gd name="connsiteX2893" fmla="*/ 90636 w 958757"/>
                <a:gd name="connsiteY2893" fmla="*/ 422737 h 1396630"/>
                <a:gd name="connsiteX2894" fmla="*/ 90591 w 958757"/>
                <a:gd name="connsiteY2894" fmla="*/ 422782 h 1396630"/>
                <a:gd name="connsiteX2895" fmla="*/ 92182 w 958757"/>
                <a:gd name="connsiteY2895" fmla="*/ 293487 h 1396630"/>
                <a:gd name="connsiteX2896" fmla="*/ 92122 w 958757"/>
                <a:gd name="connsiteY2896" fmla="*/ 292961 h 1396630"/>
                <a:gd name="connsiteX2897" fmla="*/ 92542 w 958757"/>
                <a:gd name="connsiteY2897" fmla="*/ 292781 h 1396630"/>
                <a:gd name="connsiteX2898" fmla="*/ 92167 w 958757"/>
                <a:gd name="connsiteY2898" fmla="*/ 293487 h 1396630"/>
                <a:gd name="connsiteX2899" fmla="*/ 93923 w 958757"/>
                <a:gd name="connsiteY2899" fmla="*/ 234296 h 1396630"/>
                <a:gd name="connsiteX2900" fmla="*/ 93953 w 958757"/>
                <a:gd name="connsiteY2900" fmla="*/ 234206 h 1396630"/>
                <a:gd name="connsiteX2901" fmla="*/ 93968 w 958757"/>
                <a:gd name="connsiteY2901" fmla="*/ 234206 h 1396630"/>
                <a:gd name="connsiteX2902" fmla="*/ 93923 w 958757"/>
                <a:gd name="connsiteY2902" fmla="*/ 234296 h 1396630"/>
                <a:gd name="connsiteX2903" fmla="*/ 105662 w 958757"/>
                <a:gd name="connsiteY2903" fmla="*/ 398223 h 1396630"/>
                <a:gd name="connsiteX2904" fmla="*/ 105662 w 958757"/>
                <a:gd name="connsiteY2904" fmla="*/ 398043 h 1396630"/>
                <a:gd name="connsiteX2905" fmla="*/ 105692 w 958757"/>
                <a:gd name="connsiteY2905" fmla="*/ 398088 h 1396630"/>
                <a:gd name="connsiteX2906" fmla="*/ 105662 w 958757"/>
                <a:gd name="connsiteY2906" fmla="*/ 398238 h 1396630"/>
                <a:gd name="connsiteX2907" fmla="*/ 110871 w 958757"/>
                <a:gd name="connsiteY2907" fmla="*/ 184427 h 1396630"/>
                <a:gd name="connsiteX2908" fmla="*/ 110751 w 958757"/>
                <a:gd name="connsiteY2908" fmla="*/ 184487 h 1396630"/>
                <a:gd name="connsiteX2909" fmla="*/ 110932 w 958757"/>
                <a:gd name="connsiteY2909" fmla="*/ 184262 h 1396630"/>
                <a:gd name="connsiteX2910" fmla="*/ 110871 w 958757"/>
                <a:gd name="connsiteY2910" fmla="*/ 184412 h 1396630"/>
                <a:gd name="connsiteX2911" fmla="*/ 112508 w 958757"/>
                <a:gd name="connsiteY2911" fmla="*/ 477679 h 1396630"/>
                <a:gd name="connsiteX2912" fmla="*/ 112553 w 958757"/>
                <a:gd name="connsiteY2912" fmla="*/ 477529 h 1396630"/>
                <a:gd name="connsiteX2913" fmla="*/ 112553 w 958757"/>
                <a:gd name="connsiteY2913" fmla="*/ 477619 h 1396630"/>
                <a:gd name="connsiteX2914" fmla="*/ 112508 w 958757"/>
                <a:gd name="connsiteY2914" fmla="*/ 477679 h 1396630"/>
                <a:gd name="connsiteX2915" fmla="*/ 112673 w 958757"/>
                <a:gd name="connsiteY2915" fmla="*/ 180314 h 1396630"/>
                <a:gd name="connsiteX2916" fmla="*/ 112673 w 958757"/>
                <a:gd name="connsiteY2916" fmla="*/ 180314 h 1396630"/>
                <a:gd name="connsiteX2917" fmla="*/ 112673 w 958757"/>
                <a:gd name="connsiteY2917" fmla="*/ 180314 h 1396630"/>
                <a:gd name="connsiteX2918" fmla="*/ 112673 w 958757"/>
                <a:gd name="connsiteY2918" fmla="*/ 180314 h 1396630"/>
                <a:gd name="connsiteX2919" fmla="*/ 112673 w 958757"/>
                <a:gd name="connsiteY2919" fmla="*/ 180314 h 1396630"/>
                <a:gd name="connsiteX2920" fmla="*/ 112748 w 958757"/>
                <a:gd name="connsiteY2920" fmla="*/ 180374 h 1396630"/>
                <a:gd name="connsiteX2921" fmla="*/ 112688 w 958757"/>
                <a:gd name="connsiteY2921" fmla="*/ 180329 h 1396630"/>
                <a:gd name="connsiteX2922" fmla="*/ 112793 w 958757"/>
                <a:gd name="connsiteY2922" fmla="*/ 180284 h 1396630"/>
                <a:gd name="connsiteX2923" fmla="*/ 112748 w 958757"/>
                <a:gd name="connsiteY2923" fmla="*/ 180389 h 1396630"/>
                <a:gd name="connsiteX2924" fmla="*/ 115105 w 958757"/>
                <a:gd name="connsiteY2924" fmla="*/ 256003 h 1396630"/>
                <a:gd name="connsiteX2925" fmla="*/ 115075 w 958757"/>
                <a:gd name="connsiteY2925" fmla="*/ 256003 h 1396630"/>
                <a:gd name="connsiteX2926" fmla="*/ 115135 w 958757"/>
                <a:gd name="connsiteY2926" fmla="*/ 255928 h 1396630"/>
                <a:gd name="connsiteX2927" fmla="*/ 115105 w 958757"/>
                <a:gd name="connsiteY2927" fmla="*/ 256003 h 1396630"/>
                <a:gd name="connsiteX2928" fmla="*/ 117957 w 958757"/>
                <a:gd name="connsiteY2928" fmla="*/ 473686 h 1396630"/>
                <a:gd name="connsiteX2929" fmla="*/ 117957 w 958757"/>
                <a:gd name="connsiteY2929" fmla="*/ 473686 h 1396630"/>
                <a:gd name="connsiteX2930" fmla="*/ 117957 w 958757"/>
                <a:gd name="connsiteY2930" fmla="*/ 473671 h 1396630"/>
                <a:gd name="connsiteX2931" fmla="*/ 117957 w 958757"/>
                <a:gd name="connsiteY2931" fmla="*/ 473671 h 1396630"/>
                <a:gd name="connsiteX2932" fmla="*/ 120164 w 958757"/>
                <a:gd name="connsiteY2932" fmla="*/ 483264 h 1396630"/>
                <a:gd name="connsiteX2933" fmla="*/ 120134 w 958757"/>
                <a:gd name="connsiteY2933" fmla="*/ 483264 h 1396630"/>
                <a:gd name="connsiteX2934" fmla="*/ 120164 w 958757"/>
                <a:gd name="connsiteY2934" fmla="*/ 483159 h 1396630"/>
                <a:gd name="connsiteX2935" fmla="*/ 120164 w 958757"/>
                <a:gd name="connsiteY2935" fmla="*/ 483264 h 1396630"/>
                <a:gd name="connsiteX2936" fmla="*/ 122265 w 958757"/>
                <a:gd name="connsiteY2936" fmla="*/ 463824 h 1396630"/>
                <a:gd name="connsiteX2937" fmla="*/ 122265 w 958757"/>
                <a:gd name="connsiteY2937" fmla="*/ 463764 h 1396630"/>
                <a:gd name="connsiteX2938" fmla="*/ 122295 w 958757"/>
                <a:gd name="connsiteY2938" fmla="*/ 463764 h 1396630"/>
                <a:gd name="connsiteX2939" fmla="*/ 122265 w 958757"/>
                <a:gd name="connsiteY2939" fmla="*/ 463839 h 1396630"/>
                <a:gd name="connsiteX2940" fmla="*/ 123556 w 958757"/>
                <a:gd name="connsiteY2940" fmla="*/ 189591 h 1396630"/>
                <a:gd name="connsiteX2941" fmla="*/ 124292 w 958757"/>
                <a:gd name="connsiteY2941" fmla="*/ 188706 h 1396630"/>
                <a:gd name="connsiteX2942" fmla="*/ 123556 w 958757"/>
                <a:gd name="connsiteY2942" fmla="*/ 189591 h 1396630"/>
                <a:gd name="connsiteX2943" fmla="*/ 124607 w 958757"/>
                <a:gd name="connsiteY2943" fmla="*/ 456723 h 1396630"/>
                <a:gd name="connsiteX2944" fmla="*/ 124592 w 958757"/>
                <a:gd name="connsiteY2944" fmla="*/ 456723 h 1396630"/>
                <a:gd name="connsiteX2945" fmla="*/ 124592 w 958757"/>
                <a:gd name="connsiteY2945" fmla="*/ 456723 h 1396630"/>
                <a:gd name="connsiteX2946" fmla="*/ 124592 w 958757"/>
                <a:gd name="connsiteY2946" fmla="*/ 456663 h 1396630"/>
                <a:gd name="connsiteX2947" fmla="*/ 124607 w 958757"/>
                <a:gd name="connsiteY2947" fmla="*/ 456708 h 1396630"/>
                <a:gd name="connsiteX2948" fmla="*/ 127099 w 958757"/>
                <a:gd name="connsiteY2948" fmla="*/ 193104 h 1396630"/>
                <a:gd name="connsiteX2949" fmla="*/ 126814 w 958757"/>
                <a:gd name="connsiteY2949" fmla="*/ 193164 h 1396630"/>
                <a:gd name="connsiteX2950" fmla="*/ 127354 w 958757"/>
                <a:gd name="connsiteY2950" fmla="*/ 192534 h 1396630"/>
                <a:gd name="connsiteX2951" fmla="*/ 127354 w 958757"/>
                <a:gd name="connsiteY2951" fmla="*/ 192534 h 1396630"/>
                <a:gd name="connsiteX2952" fmla="*/ 127099 w 958757"/>
                <a:gd name="connsiteY2952" fmla="*/ 193104 h 1396630"/>
                <a:gd name="connsiteX2953" fmla="*/ 133524 w 958757"/>
                <a:gd name="connsiteY2953" fmla="*/ 443618 h 1396630"/>
                <a:gd name="connsiteX2954" fmla="*/ 133524 w 958757"/>
                <a:gd name="connsiteY2954" fmla="*/ 443588 h 1396630"/>
                <a:gd name="connsiteX2955" fmla="*/ 133524 w 958757"/>
                <a:gd name="connsiteY2955" fmla="*/ 443588 h 1396630"/>
                <a:gd name="connsiteX2956" fmla="*/ 133524 w 958757"/>
                <a:gd name="connsiteY2956" fmla="*/ 443618 h 1396630"/>
                <a:gd name="connsiteX2957" fmla="*/ 137097 w 958757"/>
                <a:gd name="connsiteY2957" fmla="*/ 441051 h 1396630"/>
                <a:gd name="connsiteX2958" fmla="*/ 136661 w 958757"/>
                <a:gd name="connsiteY2958" fmla="*/ 440436 h 1396630"/>
                <a:gd name="connsiteX2959" fmla="*/ 137127 w 958757"/>
                <a:gd name="connsiteY2959" fmla="*/ 441021 h 1396630"/>
                <a:gd name="connsiteX2960" fmla="*/ 137097 w 958757"/>
                <a:gd name="connsiteY2960" fmla="*/ 441066 h 1396630"/>
                <a:gd name="connsiteX2961" fmla="*/ 138073 w 958757"/>
                <a:gd name="connsiteY2961" fmla="*/ 152543 h 1396630"/>
                <a:gd name="connsiteX2962" fmla="*/ 138073 w 958757"/>
                <a:gd name="connsiteY2962" fmla="*/ 152543 h 1396630"/>
                <a:gd name="connsiteX2963" fmla="*/ 138073 w 958757"/>
                <a:gd name="connsiteY2963" fmla="*/ 152543 h 1396630"/>
                <a:gd name="connsiteX2964" fmla="*/ 138073 w 958757"/>
                <a:gd name="connsiteY2964" fmla="*/ 152543 h 1396630"/>
                <a:gd name="connsiteX2965" fmla="*/ 139033 w 958757"/>
                <a:gd name="connsiteY2965" fmla="*/ 151522 h 1396630"/>
                <a:gd name="connsiteX2966" fmla="*/ 139033 w 958757"/>
                <a:gd name="connsiteY2966" fmla="*/ 151492 h 1396630"/>
                <a:gd name="connsiteX2967" fmla="*/ 139093 w 958757"/>
                <a:gd name="connsiteY2967" fmla="*/ 151447 h 1396630"/>
                <a:gd name="connsiteX2968" fmla="*/ 139033 w 958757"/>
                <a:gd name="connsiteY2968" fmla="*/ 151522 h 1396630"/>
                <a:gd name="connsiteX2969" fmla="*/ 139799 w 958757"/>
                <a:gd name="connsiteY2969" fmla="*/ 149766 h 1396630"/>
                <a:gd name="connsiteX2970" fmla="*/ 139799 w 958757"/>
                <a:gd name="connsiteY2970" fmla="*/ 149766 h 1396630"/>
                <a:gd name="connsiteX2971" fmla="*/ 139799 w 958757"/>
                <a:gd name="connsiteY2971" fmla="*/ 149751 h 1396630"/>
                <a:gd name="connsiteX2972" fmla="*/ 139799 w 958757"/>
                <a:gd name="connsiteY2972" fmla="*/ 149751 h 1396630"/>
                <a:gd name="connsiteX2973" fmla="*/ 139664 w 958757"/>
                <a:gd name="connsiteY2973" fmla="*/ 147709 h 1396630"/>
                <a:gd name="connsiteX2974" fmla="*/ 140369 w 958757"/>
                <a:gd name="connsiteY2974" fmla="*/ 147364 h 1396630"/>
                <a:gd name="connsiteX2975" fmla="*/ 139664 w 958757"/>
                <a:gd name="connsiteY2975" fmla="*/ 147709 h 1396630"/>
                <a:gd name="connsiteX2976" fmla="*/ 141555 w 958757"/>
                <a:gd name="connsiteY2976" fmla="*/ 436082 h 1396630"/>
                <a:gd name="connsiteX2977" fmla="*/ 141555 w 958757"/>
                <a:gd name="connsiteY2977" fmla="*/ 435932 h 1396630"/>
                <a:gd name="connsiteX2978" fmla="*/ 141585 w 958757"/>
                <a:gd name="connsiteY2978" fmla="*/ 435962 h 1396630"/>
                <a:gd name="connsiteX2979" fmla="*/ 141555 w 958757"/>
                <a:gd name="connsiteY2979" fmla="*/ 436067 h 1396630"/>
                <a:gd name="connsiteX2980" fmla="*/ 141615 w 958757"/>
                <a:gd name="connsiteY2980" fmla="*/ 387910 h 1396630"/>
                <a:gd name="connsiteX2981" fmla="*/ 141390 w 958757"/>
                <a:gd name="connsiteY2981" fmla="*/ 388465 h 1396630"/>
                <a:gd name="connsiteX2982" fmla="*/ 141615 w 958757"/>
                <a:gd name="connsiteY2982" fmla="*/ 387625 h 1396630"/>
                <a:gd name="connsiteX2983" fmla="*/ 141615 w 958757"/>
                <a:gd name="connsiteY2983" fmla="*/ 387910 h 1396630"/>
                <a:gd name="connsiteX2984" fmla="*/ 146854 w 958757"/>
                <a:gd name="connsiteY2984" fmla="*/ 330385 h 1396630"/>
                <a:gd name="connsiteX2985" fmla="*/ 146854 w 958757"/>
                <a:gd name="connsiteY2985" fmla="*/ 330355 h 1396630"/>
                <a:gd name="connsiteX2986" fmla="*/ 146824 w 958757"/>
                <a:gd name="connsiteY2986" fmla="*/ 330385 h 1396630"/>
                <a:gd name="connsiteX2987" fmla="*/ 146824 w 958757"/>
                <a:gd name="connsiteY2987" fmla="*/ 330340 h 1396630"/>
                <a:gd name="connsiteX2988" fmla="*/ 146854 w 958757"/>
                <a:gd name="connsiteY2988" fmla="*/ 330340 h 1396630"/>
                <a:gd name="connsiteX2989" fmla="*/ 146854 w 958757"/>
                <a:gd name="connsiteY2989" fmla="*/ 330340 h 1396630"/>
                <a:gd name="connsiteX2990" fmla="*/ 146824 w 958757"/>
                <a:gd name="connsiteY2990" fmla="*/ 330370 h 1396630"/>
                <a:gd name="connsiteX2991" fmla="*/ 147365 w 958757"/>
                <a:gd name="connsiteY2991" fmla="*/ 329380 h 1396630"/>
                <a:gd name="connsiteX2992" fmla="*/ 147500 w 958757"/>
                <a:gd name="connsiteY2992" fmla="*/ 329154 h 1396630"/>
                <a:gd name="connsiteX2993" fmla="*/ 147530 w 958757"/>
                <a:gd name="connsiteY2993" fmla="*/ 329304 h 1396630"/>
                <a:gd name="connsiteX2994" fmla="*/ 147365 w 958757"/>
                <a:gd name="connsiteY2994" fmla="*/ 329380 h 1396630"/>
                <a:gd name="connsiteX2995" fmla="*/ 147290 w 958757"/>
                <a:gd name="connsiteY2995" fmla="*/ 323270 h 1396630"/>
                <a:gd name="connsiteX2996" fmla="*/ 147335 w 958757"/>
                <a:gd name="connsiteY2996" fmla="*/ 323105 h 1396630"/>
                <a:gd name="connsiteX2997" fmla="*/ 147395 w 958757"/>
                <a:gd name="connsiteY2997" fmla="*/ 323060 h 1396630"/>
                <a:gd name="connsiteX2998" fmla="*/ 147305 w 958757"/>
                <a:gd name="connsiteY2998" fmla="*/ 323270 h 1396630"/>
                <a:gd name="connsiteX2999" fmla="*/ 149616 w 958757"/>
                <a:gd name="connsiteY2999" fmla="*/ 425484 h 1396630"/>
                <a:gd name="connsiteX3000" fmla="*/ 149616 w 958757"/>
                <a:gd name="connsiteY3000" fmla="*/ 425424 h 1396630"/>
                <a:gd name="connsiteX3001" fmla="*/ 149616 w 958757"/>
                <a:gd name="connsiteY3001" fmla="*/ 425424 h 1396630"/>
                <a:gd name="connsiteX3002" fmla="*/ 149616 w 958757"/>
                <a:gd name="connsiteY3002" fmla="*/ 425424 h 1396630"/>
                <a:gd name="connsiteX3003" fmla="*/ 149631 w 958757"/>
                <a:gd name="connsiteY3003" fmla="*/ 425424 h 1396630"/>
                <a:gd name="connsiteX3004" fmla="*/ 149631 w 958757"/>
                <a:gd name="connsiteY3004" fmla="*/ 425469 h 1396630"/>
                <a:gd name="connsiteX3005" fmla="*/ 157017 w 958757"/>
                <a:gd name="connsiteY3005" fmla="*/ 325972 h 1396630"/>
                <a:gd name="connsiteX3006" fmla="*/ 157047 w 958757"/>
                <a:gd name="connsiteY3006" fmla="*/ 325912 h 1396630"/>
                <a:gd name="connsiteX3007" fmla="*/ 157047 w 958757"/>
                <a:gd name="connsiteY3007" fmla="*/ 326002 h 1396630"/>
                <a:gd name="connsiteX3008" fmla="*/ 157017 w 958757"/>
                <a:gd name="connsiteY3008" fmla="*/ 325987 h 1396630"/>
                <a:gd name="connsiteX3009" fmla="*/ 158458 w 958757"/>
                <a:gd name="connsiteY3009" fmla="*/ 390732 h 1396630"/>
                <a:gd name="connsiteX3010" fmla="*/ 158338 w 958757"/>
                <a:gd name="connsiteY3010" fmla="*/ 390522 h 1396630"/>
                <a:gd name="connsiteX3011" fmla="*/ 158518 w 958757"/>
                <a:gd name="connsiteY3011" fmla="*/ 390041 h 1396630"/>
                <a:gd name="connsiteX3012" fmla="*/ 158458 w 958757"/>
                <a:gd name="connsiteY3012" fmla="*/ 390732 h 1396630"/>
                <a:gd name="connsiteX3013" fmla="*/ 158623 w 958757"/>
                <a:gd name="connsiteY3013" fmla="*/ 259215 h 1396630"/>
                <a:gd name="connsiteX3014" fmla="*/ 158623 w 958757"/>
                <a:gd name="connsiteY3014" fmla="*/ 259215 h 1396630"/>
                <a:gd name="connsiteX3015" fmla="*/ 158623 w 958757"/>
                <a:gd name="connsiteY3015" fmla="*/ 259215 h 1396630"/>
                <a:gd name="connsiteX3016" fmla="*/ 158623 w 958757"/>
                <a:gd name="connsiteY3016" fmla="*/ 259215 h 1396630"/>
                <a:gd name="connsiteX3017" fmla="*/ 162662 w 958757"/>
                <a:gd name="connsiteY3017" fmla="*/ 398613 h 1396630"/>
                <a:gd name="connsiteX3018" fmla="*/ 162662 w 958757"/>
                <a:gd name="connsiteY3018" fmla="*/ 398613 h 1396630"/>
                <a:gd name="connsiteX3019" fmla="*/ 160275 w 958757"/>
                <a:gd name="connsiteY3019" fmla="*/ 404288 h 1396630"/>
                <a:gd name="connsiteX3020" fmla="*/ 159704 w 958757"/>
                <a:gd name="connsiteY3020" fmla="*/ 404963 h 1396630"/>
                <a:gd name="connsiteX3021" fmla="*/ 159554 w 958757"/>
                <a:gd name="connsiteY3021" fmla="*/ 405218 h 1396630"/>
                <a:gd name="connsiteX3022" fmla="*/ 159584 w 958757"/>
                <a:gd name="connsiteY3022" fmla="*/ 404137 h 1396630"/>
                <a:gd name="connsiteX3023" fmla="*/ 159614 w 958757"/>
                <a:gd name="connsiteY3023" fmla="*/ 403507 h 1396630"/>
                <a:gd name="connsiteX3024" fmla="*/ 161956 w 958757"/>
                <a:gd name="connsiteY3024" fmla="*/ 397322 h 1396630"/>
                <a:gd name="connsiteX3025" fmla="*/ 161956 w 958757"/>
                <a:gd name="connsiteY3025" fmla="*/ 397322 h 1396630"/>
                <a:gd name="connsiteX3026" fmla="*/ 161956 w 958757"/>
                <a:gd name="connsiteY3026" fmla="*/ 397322 h 1396630"/>
                <a:gd name="connsiteX3027" fmla="*/ 162662 w 958757"/>
                <a:gd name="connsiteY3027" fmla="*/ 398613 h 1396630"/>
                <a:gd name="connsiteX3028" fmla="*/ 160140 w 958757"/>
                <a:gd name="connsiteY3028" fmla="*/ 133208 h 1396630"/>
                <a:gd name="connsiteX3029" fmla="*/ 160185 w 958757"/>
                <a:gd name="connsiteY3029" fmla="*/ 133208 h 1396630"/>
                <a:gd name="connsiteX3030" fmla="*/ 160155 w 958757"/>
                <a:gd name="connsiteY3030" fmla="*/ 133208 h 1396630"/>
                <a:gd name="connsiteX3031" fmla="*/ 160155 w 958757"/>
                <a:gd name="connsiteY3031" fmla="*/ 133208 h 1396630"/>
                <a:gd name="connsiteX3032" fmla="*/ 160155 w 958757"/>
                <a:gd name="connsiteY3032" fmla="*/ 133208 h 1396630"/>
                <a:gd name="connsiteX3033" fmla="*/ 160155 w 958757"/>
                <a:gd name="connsiteY3033" fmla="*/ 133208 h 1396630"/>
                <a:gd name="connsiteX3034" fmla="*/ 163037 w 958757"/>
                <a:gd name="connsiteY3034" fmla="*/ 297885 h 1396630"/>
                <a:gd name="connsiteX3035" fmla="*/ 163037 w 958757"/>
                <a:gd name="connsiteY3035" fmla="*/ 297885 h 1396630"/>
                <a:gd name="connsiteX3036" fmla="*/ 163307 w 958757"/>
                <a:gd name="connsiteY3036" fmla="*/ 297615 h 1396630"/>
                <a:gd name="connsiteX3037" fmla="*/ 163037 w 958757"/>
                <a:gd name="connsiteY3037" fmla="*/ 297885 h 1396630"/>
                <a:gd name="connsiteX3038" fmla="*/ 165259 w 958757"/>
                <a:gd name="connsiteY3038" fmla="*/ 270864 h 1396630"/>
                <a:gd name="connsiteX3039" fmla="*/ 165244 w 958757"/>
                <a:gd name="connsiteY3039" fmla="*/ 270864 h 1396630"/>
                <a:gd name="connsiteX3040" fmla="*/ 165274 w 958757"/>
                <a:gd name="connsiteY3040" fmla="*/ 270804 h 1396630"/>
                <a:gd name="connsiteX3041" fmla="*/ 165274 w 958757"/>
                <a:gd name="connsiteY3041" fmla="*/ 270864 h 1396630"/>
                <a:gd name="connsiteX3042" fmla="*/ 165784 w 958757"/>
                <a:gd name="connsiteY3042" fmla="*/ 271270 h 1396630"/>
                <a:gd name="connsiteX3043" fmla="*/ 165784 w 958757"/>
                <a:gd name="connsiteY3043" fmla="*/ 271270 h 1396630"/>
                <a:gd name="connsiteX3044" fmla="*/ 165739 w 958757"/>
                <a:gd name="connsiteY3044" fmla="*/ 271330 h 1396630"/>
                <a:gd name="connsiteX3045" fmla="*/ 165739 w 958757"/>
                <a:gd name="connsiteY3045" fmla="*/ 271255 h 1396630"/>
                <a:gd name="connsiteX3046" fmla="*/ 165784 w 958757"/>
                <a:gd name="connsiteY3046" fmla="*/ 271270 h 1396630"/>
                <a:gd name="connsiteX3047" fmla="*/ 165784 w 958757"/>
                <a:gd name="connsiteY3047" fmla="*/ 271270 h 1396630"/>
                <a:gd name="connsiteX3048" fmla="*/ 165784 w 958757"/>
                <a:gd name="connsiteY3048" fmla="*/ 271270 h 1396630"/>
                <a:gd name="connsiteX3049" fmla="*/ 166129 w 958757"/>
                <a:gd name="connsiteY3049" fmla="*/ 390687 h 1396630"/>
                <a:gd name="connsiteX3050" fmla="*/ 165934 w 958757"/>
                <a:gd name="connsiteY3050" fmla="*/ 391017 h 1396630"/>
                <a:gd name="connsiteX3051" fmla="*/ 166084 w 958757"/>
                <a:gd name="connsiteY3051" fmla="*/ 390342 h 1396630"/>
                <a:gd name="connsiteX3052" fmla="*/ 166279 w 958757"/>
                <a:gd name="connsiteY3052" fmla="*/ 389951 h 1396630"/>
                <a:gd name="connsiteX3053" fmla="*/ 166129 w 958757"/>
                <a:gd name="connsiteY3053" fmla="*/ 390702 h 1396630"/>
                <a:gd name="connsiteX3054" fmla="*/ 167796 w 958757"/>
                <a:gd name="connsiteY3054" fmla="*/ 389501 h 1396630"/>
                <a:gd name="connsiteX3055" fmla="*/ 167630 w 958757"/>
                <a:gd name="connsiteY3055" fmla="*/ 389606 h 1396630"/>
                <a:gd name="connsiteX3056" fmla="*/ 167796 w 958757"/>
                <a:gd name="connsiteY3056" fmla="*/ 389156 h 1396630"/>
                <a:gd name="connsiteX3057" fmla="*/ 167796 w 958757"/>
                <a:gd name="connsiteY3057" fmla="*/ 389156 h 1396630"/>
                <a:gd name="connsiteX3058" fmla="*/ 167796 w 958757"/>
                <a:gd name="connsiteY3058" fmla="*/ 389501 h 1396630"/>
                <a:gd name="connsiteX3059" fmla="*/ 172839 w 958757"/>
                <a:gd name="connsiteY3059" fmla="*/ 269453 h 1396630"/>
                <a:gd name="connsiteX3060" fmla="*/ 172824 w 958757"/>
                <a:gd name="connsiteY3060" fmla="*/ 269453 h 1396630"/>
                <a:gd name="connsiteX3061" fmla="*/ 172839 w 958757"/>
                <a:gd name="connsiteY3061" fmla="*/ 269453 h 1396630"/>
                <a:gd name="connsiteX3062" fmla="*/ 172839 w 958757"/>
                <a:gd name="connsiteY3062" fmla="*/ 269453 h 1396630"/>
                <a:gd name="connsiteX3063" fmla="*/ 178109 w 958757"/>
                <a:gd name="connsiteY3063" fmla="*/ 356506 h 1396630"/>
                <a:gd name="connsiteX3064" fmla="*/ 178078 w 958757"/>
                <a:gd name="connsiteY3064" fmla="*/ 356506 h 1396630"/>
                <a:gd name="connsiteX3065" fmla="*/ 178109 w 958757"/>
                <a:gd name="connsiteY3065" fmla="*/ 356460 h 1396630"/>
                <a:gd name="connsiteX3066" fmla="*/ 178109 w 958757"/>
                <a:gd name="connsiteY3066" fmla="*/ 356506 h 1396630"/>
                <a:gd name="connsiteX3067" fmla="*/ 178184 w 958757"/>
                <a:gd name="connsiteY3067" fmla="*/ 265235 h 1396630"/>
                <a:gd name="connsiteX3068" fmla="*/ 178139 w 958757"/>
                <a:gd name="connsiteY3068" fmla="*/ 265235 h 1396630"/>
                <a:gd name="connsiteX3069" fmla="*/ 178199 w 958757"/>
                <a:gd name="connsiteY3069" fmla="*/ 265160 h 1396630"/>
                <a:gd name="connsiteX3070" fmla="*/ 178169 w 958757"/>
                <a:gd name="connsiteY3070" fmla="*/ 265235 h 1396630"/>
                <a:gd name="connsiteX3071" fmla="*/ 182912 w 958757"/>
                <a:gd name="connsiteY3071" fmla="*/ 243303 h 1396630"/>
                <a:gd name="connsiteX3072" fmla="*/ 183017 w 958757"/>
                <a:gd name="connsiteY3072" fmla="*/ 243168 h 1396630"/>
                <a:gd name="connsiteX3073" fmla="*/ 183032 w 958757"/>
                <a:gd name="connsiteY3073" fmla="*/ 243168 h 1396630"/>
                <a:gd name="connsiteX3074" fmla="*/ 182912 w 958757"/>
                <a:gd name="connsiteY3074" fmla="*/ 243303 h 1396630"/>
                <a:gd name="connsiteX3075" fmla="*/ 187191 w 958757"/>
                <a:gd name="connsiteY3075" fmla="*/ 354629 h 1396630"/>
                <a:gd name="connsiteX3076" fmla="*/ 187236 w 958757"/>
                <a:gd name="connsiteY3076" fmla="*/ 354539 h 1396630"/>
                <a:gd name="connsiteX3077" fmla="*/ 187236 w 958757"/>
                <a:gd name="connsiteY3077" fmla="*/ 354674 h 1396630"/>
                <a:gd name="connsiteX3078" fmla="*/ 187176 w 958757"/>
                <a:gd name="connsiteY3078" fmla="*/ 354644 h 1396630"/>
                <a:gd name="connsiteX3079" fmla="*/ 187551 w 958757"/>
                <a:gd name="connsiteY3079" fmla="*/ 133658 h 1396630"/>
                <a:gd name="connsiteX3080" fmla="*/ 187596 w 958757"/>
                <a:gd name="connsiteY3080" fmla="*/ 133523 h 1396630"/>
                <a:gd name="connsiteX3081" fmla="*/ 187731 w 958757"/>
                <a:gd name="connsiteY3081" fmla="*/ 133523 h 1396630"/>
                <a:gd name="connsiteX3082" fmla="*/ 187551 w 958757"/>
                <a:gd name="connsiteY3082" fmla="*/ 133658 h 1396630"/>
                <a:gd name="connsiteX3083" fmla="*/ 189532 w 958757"/>
                <a:gd name="connsiteY3083" fmla="*/ 341719 h 1396630"/>
                <a:gd name="connsiteX3084" fmla="*/ 189532 w 958757"/>
                <a:gd name="connsiteY3084" fmla="*/ 341809 h 1396630"/>
                <a:gd name="connsiteX3085" fmla="*/ 189502 w 958757"/>
                <a:gd name="connsiteY3085" fmla="*/ 341794 h 1396630"/>
                <a:gd name="connsiteX3086" fmla="*/ 189532 w 958757"/>
                <a:gd name="connsiteY3086" fmla="*/ 341734 h 1396630"/>
                <a:gd name="connsiteX3087" fmla="*/ 189532 w 958757"/>
                <a:gd name="connsiteY3087" fmla="*/ 341734 h 1396630"/>
                <a:gd name="connsiteX3088" fmla="*/ 189532 w 958757"/>
                <a:gd name="connsiteY3088" fmla="*/ 341734 h 1396630"/>
                <a:gd name="connsiteX3089" fmla="*/ 189637 w 958757"/>
                <a:gd name="connsiteY3089" fmla="*/ 374219 h 1396630"/>
                <a:gd name="connsiteX3090" fmla="*/ 189592 w 958757"/>
                <a:gd name="connsiteY3090" fmla="*/ 374219 h 1396630"/>
                <a:gd name="connsiteX3091" fmla="*/ 189652 w 958757"/>
                <a:gd name="connsiteY3091" fmla="*/ 374084 h 1396630"/>
                <a:gd name="connsiteX3092" fmla="*/ 189637 w 958757"/>
                <a:gd name="connsiteY3092" fmla="*/ 374219 h 1396630"/>
                <a:gd name="connsiteX3093" fmla="*/ 193180 w 958757"/>
                <a:gd name="connsiteY3093" fmla="*/ 240526 h 1396630"/>
                <a:gd name="connsiteX3094" fmla="*/ 194006 w 958757"/>
                <a:gd name="connsiteY3094" fmla="*/ 239520 h 1396630"/>
                <a:gd name="connsiteX3095" fmla="*/ 193180 w 958757"/>
                <a:gd name="connsiteY3095" fmla="*/ 240526 h 1396630"/>
                <a:gd name="connsiteX3096" fmla="*/ 195972 w 958757"/>
                <a:gd name="connsiteY3096" fmla="*/ 220816 h 1396630"/>
                <a:gd name="connsiteX3097" fmla="*/ 196032 w 958757"/>
                <a:gd name="connsiteY3097" fmla="*/ 220515 h 1396630"/>
                <a:gd name="connsiteX3098" fmla="*/ 198254 w 958757"/>
                <a:gd name="connsiteY3098" fmla="*/ 218173 h 1396630"/>
                <a:gd name="connsiteX3099" fmla="*/ 198810 w 958757"/>
                <a:gd name="connsiteY3099" fmla="*/ 217513 h 1396630"/>
                <a:gd name="connsiteX3100" fmla="*/ 198870 w 958757"/>
                <a:gd name="connsiteY3100" fmla="*/ 217513 h 1396630"/>
                <a:gd name="connsiteX3101" fmla="*/ 199350 w 958757"/>
                <a:gd name="connsiteY3101" fmla="*/ 217558 h 1396630"/>
                <a:gd name="connsiteX3102" fmla="*/ 198494 w 958757"/>
                <a:gd name="connsiteY3102" fmla="*/ 219269 h 1396630"/>
                <a:gd name="connsiteX3103" fmla="*/ 195957 w 958757"/>
                <a:gd name="connsiteY3103" fmla="*/ 220800 h 1396630"/>
                <a:gd name="connsiteX3104" fmla="*/ 203298 w 958757"/>
                <a:gd name="connsiteY3104" fmla="*/ 219404 h 1396630"/>
                <a:gd name="connsiteX3105" fmla="*/ 203298 w 958757"/>
                <a:gd name="connsiteY3105" fmla="*/ 219404 h 1396630"/>
                <a:gd name="connsiteX3106" fmla="*/ 202082 w 958757"/>
                <a:gd name="connsiteY3106" fmla="*/ 221206 h 1396630"/>
                <a:gd name="connsiteX3107" fmla="*/ 201947 w 958757"/>
                <a:gd name="connsiteY3107" fmla="*/ 221371 h 1396630"/>
                <a:gd name="connsiteX3108" fmla="*/ 201347 w 958757"/>
                <a:gd name="connsiteY3108" fmla="*/ 221956 h 1396630"/>
                <a:gd name="connsiteX3109" fmla="*/ 197443 w 958757"/>
                <a:gd name="connsiteY3109" fmla="*/ 224824 h 1396630"/>
                <a:gd name="connsiteX3110" fmla="*/ 197999 w 958757"/>
                <a:gd name="connsiteY3110" fmla="*/ 223893 h 1396630"/>
                <a:gd name="connsiteX3111" fmla="*/ 198569 w 958757"/>
                <a:gd name="connsiteY3111" fmla="*/ 222827 h 1396630"/>
                <a:gd name="connsiteX3112" fmla="*/ 198659 w 958757"/>
                <a:gd name="connsiteY3112" fmla="*/ 222722 h 1396630"/>
                <a:gd name="connsiteX3113" fmla="*/ 198659 w 958757"/>
                <a:gd name="connsiteY3113" fmla="*/ 222722 h 1396630"/>
                <a:gd name="connsiteX3114" fmla="*/ 198659 w 958757"/>
                <a:gd name="connsiteY3114" fmla="*/ 222722 h 1396630"/>
                <a:gd name="connsiteX3115" fmla="*/ 203838 w 958757"/>
                <a:gd name="connsiteY3115" fmla="*/ 218309 h 1396630"/>
                <a:gd name="connsiteX3116" fmla="*/ 203283 w 958757"/>
                <a:gd name="connsiteY3116" fmla="*/ 219404 h 1396630"/>
                <a:gd name="connsiteX3117" fmla="*/ 205460 w 958757"/>
                <a:gd name="connsiteY3117" fmla="*/ 348054 h 1396630"/>
                <a:gd name="connsiteX3118" fmla="*/ 205430 w 958757"/>
                <a:gd name="connsiteY3118" fmla="*/ 348054 h 1396630"/>
                <a:gd name="connsiteX3119" fmla="*/ 205430 w 958757"/>
                <a:gd name="connsiteY3119" fmla="*/ 348054 h 1396630"/>
                <a:gd name="connsiteX3120" fmla="*/ 205490 w 958757"/>
                <a:gd name="connsiteY3120" fmla="*/ 347994 h 1396630"/>
                <a:gd name="connsiteX3121" fmla="*/ 205460 w 958757"/>
                <a:gd name="connsiteY3121" fmla="*/ 348054 h 1396630"/>
                <a:gd name="connsiteX3122" fmla="*/ 207741 w 958757"/>
                <a:gd name="connsiteY3122" fmla="*/ 257729 h 1396630"/>
                <a:gd name="connsiteX3123" fmla="*/ 207426 w 958757"/>
                <a:gd name="connsiteY3123" fmla="*/ 257954 h 1396630"/>
                <a:gd name="connsiteX3124" fmla="*/ 207741 w 958757"/>
                <a:gd name="connsiteY3124" fmla="*/ 257594 h 1396630"/>
                <a:gd name="connsiteX3125" fmla="*/ 207741 w 958757"/>
                <a:gd name="connsiteY3125" fmla="*/ 257729 h 1396630"/>
                <a:gd name="connsiteX3126" fmla="*/ 209888 w 958757"/>
                <a:gd name="connsiteY3126" fmla="*/ 152137 h 1396630"/>
                <a:gd name="connsiteX3127" fmla="*/ 209798 w 958757"/>
                <a:gd name="connsiteY3127" fmla="*/ 152167 h 1396630"/>
                <a:gd name="connsiteX3128" fmla="*/ 209798 w 958757"/>
                <a:gd name="connsiteY3128" fmla="*/ 152167 h 1396630"/>
                <a:gd name="connsiteX3129" fmla="*/ 209798 w 958757"/>
                <a:gd name="connsiteY3129" fmla="*/ 152167 h 1396630"/>
                <a:gd name="connsiteX3130" fmla="*/ 209798 w 958757"/>
                <a:gd name="connsiteY3130" fmla="*/ 152167 h 1396630"/>
                <a:gd name="connsiteX3131" fmla="*/ 209963 w 958757"/>
                <a:gd name="connsiteY3131" fmla="*/ 152032 h 1396630"/>
                <a:gd name="connsiteX3132" fmla="*/ 209888 w 958757"/>
                <a:gd name="connsiteY3132" fmla="*/ 152137 h 1396630"/>
                <a:gd name="connsiteX3133" fmla="*/ 215292 w 958757"/>
                <a:gd name="connsiteY3133" fmla="*/ 340938 h 1396630"/>
                <a:gd name="connsiteX3134" fmla="*/ 215292 w 958757"/>
                <a:gd name="connsiteY3134" fmla="*/ 340728 h 1396630"/>
                <a:gd name="connsiteX3135" fmla="*/ 215412 w 958757"/>
                <a:gd name="connsiteY3135" fmla="*/ 340728 h 1396630"/>
                <a:gd name="connsiteX3136" fmla="*/ 215307 w 958757"/>
                <a:gd name="connsiteY3136" fmla="*/ 340938 h 1396630"/>
                <a:gd name="connsiteX3137" fmla="*/ 215863 w 958757"/>
                <a:gd name="connsiteY3137" fmla="*/ 327743 h 1396630"/>
                <a:gd name="connsiteX3138" fmla="*/ 215953 w 958757"/>
                <a:gd name="connsiteY3138" fmla="*/ 327533 h 1396630"/>
                <a:gd name="connsiteX3139" fmla="*/ 216103 w 958757"/>
                <a:gd name="connsiteY3139" fmla="*/ 327593 h 1396630"/>
                <a:gd name="connsiteX3140" fmla="*/ 215863 w 958757"/>
                <a:gd name="connsiteY3140" fmla="*/ 327743 h 1396630"/>
                <a:gd name="connsiteX3141" fmla="*/ 216523 w 958757"/>
                <a:gd name="connsiteY3141" fmla="*/ 341614 h 1396630"/>
                <a:gd name="connsiteX3142" fmla="*/ 216523 w 958757"/>
                <a:gd name="connsiteY3142" fmla="*/ 341614 h 1396630"/>
                <a:gd name="connsiteX3143" fmla="*/ 216523 w 958757"/>
                <a:gd name="connsiteY3143" fmla="*/ 341614 h 1396630"/>
                <a:gd name="connsiteX3144" fmla="*/ 216523 w 958757"/>
                <a:gd name="connsiteY3144" fmla="*/ 341614 h 1396630"/>
                <a:gd name="connsiteX3145" fmla="*/ 216808 w 958757"/>
                <a:gd name="connsiteY3145" fmla="*/ 207155 h 1396630"/>
                <a:gd name="connsiteX3146" fmla="*/ 216718 w 958757"/>
                <a:gd name="connsiteY3146" fmla="*/ 207155 h 1396630"/>
                <a:gd name="connsiteX3147" fmla="*/ 216854 w 958757"/>
                <a:gd name="connsiteY3147" fmla="*/ 207050 h 1396630"/>
                <a:gd name="connsiteX3148" fmla="*/ 216808 w 958757"/>
                <a:gd name="connsiteY3148" fmla="*/ 207140 h 1396630"/>
                <a:gd name="connsiteX3149" fmla="*/ 218490 w 958757"/>
                <a:gd name="connsiteY3149" fmla="*/ 332442 h 1396630"/>
                <a:gd name="connsiteX3150" fmla="*/ 218490 w 958757"/>
                <a:gd name="connsiteY3150" fmla="*/ 332367 h 1396630"/>
                <a:gd name="connsiteX3151" fmla="*/ 218565 w 958757"/>
                <a:gd name="connsiteY3151" fmla="*/ 332337 h 1396630"/>
                <a:gd name="connsiteX3152" fmla="*/ 218490 w 958757"/>
                <a:gd name="connsiteY3152" fmla="*/ 332442 h 1396630"/>
                <a:gd name="connsiteX3153" fmla="*/ 223654 w 958757"/>
                <a:gd name="connsiteY3153" fmla="*/ 224253 h 1396630"/>
                <a:gd name="connsiteX3154" fmla="*/ 223639 w 958757"/>
                <a:gd name="connsiteY3154" fmla="*/ 224163 h 1396630"/>
                <a:gd name="connsiteX3155" fmla="*/ 223774 w 958757"/>
                <a:gd name="connsiteY3155" fmla="*/ 224043 h 1396630"/>
                <a:gd name="connsiteX3156" fmla="*/ 223654 w 958757"/>
                <a:gd name="connsiteY3156" fmla="*/ 224268 h 1396630"/>
                <a:gd name="connsiteX3157" fmla="*/ 224074 w 958757"/>
                <a:gd name="connsiteY3157" fmla="*/ 195056 h 1396630"/>
                <a:gd name="connsiteX3158" fmla="*/ 224074 w 958757"/>
                <a:gd name="connsiteY3158" fmla="*/ 195056 h 1396630"/>
                <a:gd name="connsiteX3159" fmla="*/ 224074 w 958757"/>
                <a:gd name="connsiteY3159" fmla="*/ 195056 h 1396630"/>
                <a:gd name="connsiteX3160" fmla="*/ 224014 w 958757"/>
                <a:gd name="connsiteY3160" fmla="*/ 195026 h 1396630"/>
                <a:gd name="connsiteX3161" fmla="*/ 224164 w 958757"/>
                <a:gd name="connsiteY3161" fmla="*/ 194950 h 1396630"/>
                <a:gd name="connsiteX3162" fmla="*/ 224074 w 958757"/>
                <a:gd name="connsiteY3162" fmla="*/ 195056 h 1396630"/>
                <a:gd name="connsiteX3163" fmla="*/ 224539 w 958757"/>
                <a:gd name="connsiteY3163" fmla="*/ 199019 h 1396630"/>
                <a:gd name="connsiteX3164" fmla="*/ 224539 w 958757"/>
                <a:gd name="connsiteY3164" fmla="*/ 199019 h 1396630"/>
                <a:gd name="connsiteX3165" fmla="*/ 224509 w 958757"/>
                <a:gd name="connsiteY3165" fmla="*/ 198989 h 1396630"/>
                <a:gd name="connsiteX3166" fmla="*/ 224630 w 958757"/>
                <a:gd name="connsiteY3166" fmla="*/ 198944 h 1396630"/>
                <a:gd name="connsiteX3167" fmla="*/ 224539 w 958757"/>
                <a:gd name="connsiteY3167" fmla="*/ 199019 h 1396630"/>
                <a:gd name="connsiteX3168" fmla="*/ 229869 w 958757"/>
                <a:gd name="connsiteY3168" fmla="*/ 116455 h 1396630"/>
                <a:gd name="connsiteX3169" fmla="*/ 229869 w 958757"/>
                <a:gd name="connsiteY3169" fmla="*/ 116455 h 1396630"/>
                <a:gd name="connsiteX3170" fmla="*/ 229869 w 958757"/>
                <a:gd name="connsiteY3170" fmla="*/ 116455 h 1396630"/>
                <a:gd name="connsiteX3171" fmla="*/ 229854 w 958757"/>
                <a:gd name="connsiteY3171" fmla="*/ 116455 h 1396630"/>
                <a:gd name="connsiteX3172" fmla="*/ 230874 w 958757"/>
                <a:gd name="connsiteY3172" fmla="*/ 226370 h 1396630"/>
                <a:gd name="connsiteX3173" fmla="*/ 230664 w 958757"/>
                <a:gd name="connsiteY3173" fmla="*/ 227271 h 1396630"/>
                <a:gd name="connsiteX3174" fmla="*/ 230874 w 958757"/>
                <a:gd name="connsiteY3174" fmla="*/ 226370 h 1396630"/>
                <a:gd name="connsiteX3175" fmla="*/ 230904 w 958757"/>
                <a:gd name="connsiteY3175" fmla="*/ 324140 h 1396630"/>
                <a:gd name="connsiteX3176" fmla="*/ 230904 w 958757"/>
                <a:gd name="connsiteY3176" fmla="*/ 324140 h 1396630"/>
                <a:gd name="connsiteX3177" fmla="*/ 230874 w 958757"/>
                <a:gd name="connsiteY3177" fmla="*/ 324171 h 1396630"/>
                <a:gd name="connsiteX3178" fmla="*/ 230874 w 958757"/>
                <a:gd name="connsiteY3178" fmla="*/ 324171 h 1396630"/>
                <a:gd name="connsiteX3179" fmla="*/ 230874 w 958757"/>
                <a:gd name="connsiteY3179" fmla="*/ 324171 h 1396630"/>
                <a:gd name="connsiteX3180" fmla="*/ 230874 w 958757"/>
                <a:gd name="connsiteY3180" fmla="*/ 324171 h 1396630"/>
                <a:gd name="connsiteX3181" fmla="*/ 230919 w 958757"/>
                <a:gd name="connsiteY3181" fmla="*/ 324080 h 1396630"/>
                <a:gd name="connsiteX3182" fmla="*/ 230919 w 958757"/>
                <a:gd name="connsiteY3182" fmla="*/ 324125 h 1396630"/>
                <a:gd name="connsiteX3183" fmla="*/ 230919 w 958757"/>
                <a:gd name="connsiteY3183" fmla="*/ 324125 h 1396630"/>
                <a:gd name="connsiteX3184" fmla="*/ 236188 w 958757"/>
                <a:gd name="connsiteY3184" fmla="*/ 69078 h 1396630"/>
                <a:gd name="connsiteX3185" fmla="*/ 236714 w 958757"/>
                <a:gd name="connsiteY3185" fmla="*/ 68913 h 1396630"/>
                <a:gd name="connsiteX3186" fmla="*/ 236188 w 958757"/>
                <a:gd name="connsiteY3186" fmla="*/ 69078 h 1396630"/>
                <a:gd name="connsiteX3187" fmla="*/ 241818 w 958757"/>
                <a:gd name="connsiteY3187" fmla="*/ 177882 h 1396630"/>
                <a:gd name="connsiteX3188" fmla="*/ 241818 w 958757"/>
                <a:gd name="connsiteY3188" fmla="*/ 177687 h 1396630"/>
                <a:gd name="connsiteX3189" fmla="*/ 242178 w 958757"/>
                <a:gd name="connsiteY3189" fmla="*/ 177612 h 1396630"/>
                <a:gd name="connsiteX3190" fmla="*/ 241818 w 958757"/>
                <a:gd name="connsiteY3190" fmla="*/ 177882 h 1396630"/>
                <a:gd name="connsiteX3191" fmla="*/ 246366 w 958757"/>
                <a:gd name="connsiteY3191" fmla="*/ 291055 h 1396630"/>
                <a:gd name="connsiteX3192" fmla="*/ 246381 w 958757"/>
                <a:gd name="connsiteY3192" fmla="*/ 290875 h 1396630"/>
                <a:gd name="connsiteX3193" fmla="*/ 246471 w 958757"/>
                <a:gd name="connsiteY3193" fmla="*/ 290950 h 1396630"/>
                <a:gd name="connsiteX3194" fmla="*/ 246366 w 958757"/>
                <a:gd name="connsiteY3194" fmla="*/ 291055 h 1396630"/>
                <a:gd name="connsiteX3195" fmla="*/ 246787 w 958757"/>
                <a:gd name="connsiteY3195" fmla="*/ 174099 h 1396630"/>
                <a:gd name="connsiteX3196" fmla="*/ 246847 w 958757"/>
                <a:gd name="connsiteY3196" fmla="*/ 173979 h 1396630"/>
                <a:gd name="connsiteX3197" fmla="*/ 247282 w 958757"/>
                <a:gd name="connsiteY3197" fmla="*/ 173514 h 1396630"/>
                <a:gd name="connsiteX3198" fmla="*/ 247507 w 958757"/>
                <a:gd name="connsiteY3198" fmla="*/ 173409 h 1396630"/>
                <a:gd name="connsiteX3199" fmla="*/ 246787 w 958757"/>
                <a:gd name="connsiteY3199" fmla="*/ 174099 h 1396630"/>
                <a:gd name="connsiteX3200" fmla="*/ 248768 w 958757"/>
                <a:gd name="connsiteY3200" fmla="*/ 295213 h 1396630"/>
                <a:gd name="connsiteX3201" fmla="*/ 248768 w 958757"/>
                <a:gd name="connsiteY3201" fmla="*/ 295213 h 1396630"/>
                <a:gd name="connsiteX3202" fmla="*/ 248768 w 958757"/>
                <a:gd name="connsiteY3202" fmla="*/ 295213 h 1396630"/>
                <a:gd name="connsiteX3203" fmla="*/ 248768 w 958757"/>
                <a:gd name="connsiteY3203" fmla="*/ 295213 h 1396630"/>
                <a:gd name="connsiteX3204" fmla="*/ 250239 w 958757"/>
                <a:gd name="connsiteY3204" fmla="*/ 196917 h 1396630"/>
                <a:gd name="connsiteX3205" fmla="*/ 250239 w 958757"/>
                <a:gd name="connsiteY3205" fmla="*/ 196872 h 1396630"/>
                <a:gd name="connsiteX3206" fmla="*/ 250329 w 958757"/>
                <a:gd name="connsiteY3206" fmla="*/ 196842 h 1396630"/>
                <a:gd name="connsiteX3207" fmla="*/ 250239 w 958757"/>
                <a:gd name="connsiteY3207" fmla="*/ 196917 h 1396630"/>
                <a:gd name="connsiteX3208" fmla="*/ 251680 w 958757"/>
                <a:gd name="connsiteY3208" fmla="*/ 171187 h 1396630"/>
                <a:gd name="connsiteX3209" fmla="*/ 251590 w 958757"/>
                <a:gd name="connsiteY3209" fmla="*/ 171112 h 1396630"/>
                <a:gd name="connsiteX3210" fmla="*/ 251831 w 958757"/>
                <a:gd name="connsiteY3210" fmla="*/ 171067 h 1396630"/>
                <a:gd name="connsiteX3211" fmla="*/ 251665 w 958757"/>
                <a:gd name="connsiteY3211" fmla="*/ 171187 h 1396630"/>
                <a:gd name="connsiteX3212" fmla="*/ 256679 w 958757"/>
                <a:gd name="connsiteY3212" fmla="*/ 295063 h 1396630"/>
                <a:gd name="connsiteX3213" fmla="*/ 256679 w 958757"/>
                <a:gd name="connsiteY3213" fmla="*/ 295033 h 1396630"/>
                <a:gd name="connsiteX3214" fmla="*/ 256754 w 958757"/>
                <a:gd name="connsiteY3214" fmla="*/ 294973 h 1396630"/>
                <a:gd name="connsiteX3215" fmla="*/ 256754 w 958757"/>
                <a:gd name="connsiteY3215" fmla="*/ 294973 h 1396630"/>
                <a:gd name="connsiteX3216" fmla="*/ 256679 w 958757"/>
                <a:gd name="connsiteY3216" fmla="*/ 295063 h 1396630"/>
                <a:gd name="connsiteX3217" fmla="*/ 256754 w 958757"/>
                <a:gd name="connsiteY3217" fmla="*/ 293937 h 1396630"/>
                <a:gd name="connsiteX3218" fmla="*/ 256754 w 958757"/>
                <a:gd name="connsiteY3218" fmla="*/ 293937 h 1396630"/>
                <a:gd name="connsiteX3219" fmla="*/ 256754 w 958757"/>
                <a:gd name="connsiteY3219" fmla="*/ 293937 h 1396630"/>
                <a:gd name="connsiteX3220" fmla="*/ 256754 w 958757"/>
                <a:gd name="connsiteY3220" fmla="*/ 293937 h 1396630"/>
                <a:gd name="connsiteX3221" fmla="*/ 259126 w 958757"/>
                <a:gd name="connsiteY3221" fmla="*/ 291295 h 1396630"/>
                <a:gd name="connsiteX3222" fmla="*/ 259126 w 958757"/>
                <a:gd name="connsiteY3222" fmla="*/ 291295 h 1396630"/>
                <a:gd name="connsiteX3223" fmla="*/ 259156 w 958757"/>
                <a:gd name="connsiteY3223" fmla="*/ 291235 h 1396630"/>
                <a:gd name="connsiteX3224" fmla="*/ 259156 w 958757"/>
                <a:gd name="connsiteY3224" fmla="*/ 291265 h 1396630"/>
                <a:gd name="connsiteX3225" fmla="*/ 259126 w 958757"/>
                <a:gd name="connsiteY3225" fmla="*/ 291295 h 1396630"/>
                <a:gd name="connsiteX3226" fmla="*/ 260732 w 958757"/>
                <a:gd name="connsiteY3226" fmla="*/ 293817 h 1396630"/>
                <a:gd name="connsiteX3227" fmla="*/ 260732 w 958757"/>
                <a:gd name="connsiteY3227" fmla="*/ 293817 h 1396630"/>
                <a:gd name="connsiteX3228" fmla="*/ 260732 w 958757"/>
                <a:gd name="connsiteY3228" fmla="*/ 293787 h 1396630"/>
                <a:gd name="connsiteX3229" fmla="*/ 260732 w 958757"/>
                <a:gd name="connsiteY3229" fmla="*/ 293817 h 1396630"/>
                <a:gd name="connsiteX3230" fmla="*/ 261708 w 958757"/>
                <a:gd name="connsiteY3230" fmla="*/ 59155 h 1396630"/>
                <a:gd name="connsiteX3231" fmla="*/ 261633 w 958757"/>
                <a:gd name="connsiteY3231" fmla="*/ 59005 h 1396630"/>
                <a:gd name="connsiteX3232" fmla="*/ 261663 w 958757"/>
                <a:gd name="connsiteY3232" fmla="*/ 58975 h 1396630"/>
                <a:gd name="connsiteX3233" fmla="*/ 261918 w 958757"/>
                <a:gd name="connsiteY3233" fmla="*/ 59035 h 1396630"/>
                <a:gd name="connsiteX3234" fmla="*/ 261708 w 958757"/>
                <a:gd name="connsiteY3234" fmla="*/ 59155 h 1396630"/>
                <a:gd name="connsiteX3235" fmla="*/ 263345 w 958757"/>
                <a:gd name="connsiteY3235" fmla="*/ 83174 h 1396630"/>
                <a:gd name="connsiteX3236" fmla="*/ 263360 w 958757"/>
                <a:gd name="connsiteY3236" fmla="*/ 83039 h 1396630"/>
                <a:gd name="connsiteX3237" fmla="*/ 263525 w 958757"/>
                <a:gd name="connsiteY3237" fmla="*/ 82994 h 1396630"/>
                <a:gd name="connsiteX3238" fmla="*/ 263329 w 958757"/>
                <a:gd name="connsiteY3238" fmla="*/ 83174 h 1396630"/>
                <a:gd name="connsiteX3239" fmla="*/ 264350 w 958757"/>
                <a:gd name="connsiteY3239" fmla="*/ 280652 h 1396630"/>
                <a:gd name="connsiteX3240" fmla="*/ 264395 w 958757"/>
                <a:gd name="connsiteY3240" fmla="*/ 280607 h 1396630"/>
                <a:gd name="connsiteX3241" fmla="*/ 264395 w 958757"/>
                <a:gd name="connsiteY3241" fmla="*/ 280607 h 1396630"/>
                <a:gd name="connsiteX3242" fmla="*/ 264395 w 958757"/>
                <a:gd name="connsiteY3242" fmla="*/ 280592 h 1396630"/>
                <a:gd name="connsiteX3243" fmla="*/ 264395 w 958757"/>
                <a:gd name="connsiteY3243" fmla="*/ 280592 h 1396630"/>
                <a:gd name="connsiteX3244" fmla="*/ 264470 w 958757"/>
                <a:gd name="connsiteY3244" fmla="*/ 280667 h 1396630"/>
                <a:gd name="connsiteX3245" fmla="*/ 264350 w 958757"/>
                <a:gd name="connsiteY3245" fmla="*/ 280667 h 1396630"/>
                <a:gd name="connsiteX3246" fmla="*/ 264620 w 958757"/>
                <a:gd name="connsiteY3246" fmla="*/ 280877 h 1396630"/>
                <a:gd name="connsiteX3247" fmla="*/ 264620 w 958757"/>
                <a:gd name="connsiteY3247" fmla="*/ 280802 h 1396630"/>
                <a:gd name="connsiteX3248" fmla="*/ 264666 w 958757"/>
                <a:gd name="connsiteY3248" fmla="*/ 280832 h 1396630"/>
                <a:gd name="connsiteX3249" fmla="*/ 264620 w 958757"/>
                <a:gd name="connsiteY3249" fmla="*/ 280877 h 1396630"/>
                <a:gd name="connsiteX3250" fmla="*/ 265236 w 958757"/>
                <a:gd name="connsiteY3250" fmla="*/ 287467 h 1396630"/>
                <a:gd name="connsiteX3251" fmla="*/ 265236 w 958757"/>
                <a:gd name="connsiteY3251" fmla="*/ 287467 h 1396630"/>
                <a:gd name="connsiteX3252" fmla="*/ 265251 w 958757"/>
                <a:gd name="connsiteY3252" fmla="*/ 287437 h 1396630"/>
                <a:gd name="connsiteX3253" fmla="*/ 265251 w 958757"/>
                <a:gd name="connsiteY3253" fmla="*/ 287467 h 1396630"/>
                <a:gd name="connsiteX3254" fmla="*/ 265836 w 958757"/>
                <a:gd name="connsiteY3254" fmla="*/ 290424 h 1396630"/>
                <a:gd name="connsiteX3255" fmla="*/ 265776 w 958757"/>
                <a:gd name="connsiteY3255" fmla="*/ 290394 h 1396630"/>
                <a:gd name="connsiteX3256" fmla="*/ 265896 w 958757"/>
                <a:gd name="connsiteY3256" fmla="*/ 290349 h 1396630"/>
                <a:gd name="connsiteX3257" fmla="*/ 265821 w 958757"/>
                <a:gd name="connsiteY3257" fmla="*/ 290424 h 1396630"/>
                <a:gd name="connsiteX3258" fmla="*/ 266527 w 958757"/>
                <a:gd name="connsiteY3258" fmla="*/ 260041 h 1396630"/>
                <a:gd name="connsiteX3259" fmla="*/ 266467 w 958757"/>
                <a:gd name="connsiteY3259" fmla="*/ 260071 h 1396630"/>
                <a:gd name="connsiteX3260" fmla="*/ 266557 w 958757"/>
                <a:gd name="connsiteY3260" fmla="*/ 259876 h 1396630"/>
                <a:gd name="connsiteX3261" fmla="*/ 266602 w 958757"/>
                <a:gd name="connsiteY3261" fmla="*/ 259876 h 1396630"/>
                <a:gd name="connsiteX3262" fmla="*/ 266632 w 958757"/>
                <a:gd name="connsiteY3262" fmla="*/ 259846 h 1396630"/>
                <a:gd name="connsiteX3263" fmla="*/ 266542 w 958757"/>
                <a:gd name="connsiteY3263" fmla="*/ 260026 h 1396630"/>
                <a:gd name="connsiteX3264" fmla="*/ 269875 w 958757"/>
                <a:gd name="connsiteY3264" fmla="*/ 87452 h 1396630"/>
                <a:gd name="connsiteX3265" fmla="*/ 269875 w 958757"/>
                <a:gd name="connsiteY3265" fmla="*/ 87452 h 1396630"/>
                <a:gd name="connsiteX3266" fmla="*/ 270145 w 958757"/>
                <a:gd name="connsiteY3266" fmla="*/ 87302 h 1396630"/>
                <a:gd name="connsiteX3267" fmla="*/ 270340 w 958757"/>
                <a:gd name="connsiteY3267" fmla="*/ 87317 h 1396630"/>
                <a:gd name="connsiteX3268" fmla="*/ 269875 w 958757"/>
                <a:gd name="connsiteY3268" fmla="*/ 87452 h 1396630"/>
                <a:gd name="connsiteX3269" fmla="*/ 268028 w 958757"/>
                <a:gd name="connsiteY3269" fmla="*/ 77530 h 1396630"/>
                <a:gd name="connsiteX3270" fmla="*/ 270280 w 958757"/>
                <a:gd name="connsiteY3270" fmla="*/ 76689 h 1396630"/>
                <a:gd name="connsiteX3271" fmla="*/ 270400 w 958757"/>
                <a:gd name="connsiteY3271" fmla="*/ 76689 h 1396630"/>
                <a:gd name="connsiteX3272" fmla="*/ 268028 w 958757"/>
                <a:gd name="connsiteY3272" fmla="*/ 77530 h 1396630"/>
                <a:gd name="connsiteX3273" fmla="*/ 276705 w 958757"/>
                <a:gd name="connsiteY3273" fmla="*/ 270819 h 1396630"/>
                <a:gd name="connsiteX3274" fmla="*/ 276735 w 958757"/>
                <a:gd name="connsiteY3274" fmla="*/ 270729 h 1396630"/>
                <a:gd name="connsiteX3275" fmla="*/ 276825 w 958757"/>
                <a:gd name="connsiteY3275" fmla="*/ 270699 h 1396630"/>
                <a:gd name="connsiteX3276" fmla="*/ 276705 w 958757"/>
                <a:gd name="connsiteY3276" fmla="*/ 270819 h 1396630"/>
                <a:gd name="connsiteX3277" fmla="*/ 276840 w 958757"/>
                <a:gd name="connsiteY3277" fmla="*/ 270714 h 1396630"/>
                <a:gd name="connsiteX3278" fmla="*/ 276840 w 958757"/>
                <a:gd name="connsiteY3278" fmla="*/ 270714 h 1396630"/>
                <a:gd name="connsiteX3279" fmla="*/ 276870 w 958757"/>
                <a:gd name="connsiteY3279" fmla="*/ 270669 h 1396630"/>
                <a:gd name="connsiteX3280" fmla="*/ 276840 w 958757"/>
                <a:gd name="connsiteY3280" fmla="*/ 270714 h 1396630"/>
                <a:gd name="connsiteX3281" fmla="*/ 277365 w 958757"/>
                <a:gd name="connsiteY3281" fmla="*/ 51875 h 1396630"/>
                <a:gd name="connsiteX3282" fmla="*/ 277365 w 958757"/>
                <a:gd name="connsiteY3282" fmla="*/ 51875 h 1396630"/>
                <a:gd name="connsiteX3283" fmla="*/ 277410 w 958757"/>
                <a:gd name="connsiteY3283" fmla="*/ 51845 h 1396630"/>
                <a:gd name="connsiteX3284" fmla="*/ 277365 w 958757"/>
                <a:gd name="connsiteY3284" fmla="*/ 51875 h 1396630"/>
                <a:gd name="connsiteX3285" fmla="*/ 277410 w 958757"/>
                <a:gd name="connsiteY3285" fmla="*/ 51830 h 1396630"/>
                <a:gd name="connsiteX3286" fmla="*/ 277410 w 958757"/>
                <a:gd name="connsiteY3286" fmla="*/ 51830 h 1396630"/>
                <a:gd name="connsiteX3287" fmla="*/ 277380 w 958757"/>
                <a:gd name="connsiteY3287" fmla="*/ 51800 h 1396630"/>
                <a:gd name="connsiteX3288" fmla="*/ 277455 w 958757"/>
                <a:gd name="connsiteY3288" fmla="*/ 51770 h 1396630"/>
                <a:gd name="connsiteX3289" fmla="*/ 277561 w 958757"/>
                <a:gd name="connsiteY3289" fmla="*/ 51770 h 1396630"/>
                <a:gd name="connsiteX3290" fmla="*/ 277395 w 958757"/>
                <a:gd name="connsiteY3290" fmla="*/ 51830 h 1396630"/>
                <a:gd name="connsiteX3291" fmla="*/ 282649 w 958757"/>
                <a:gd name="connsiteY3291" fmla="*/ 267006 h 1396630"/>
                <a:gd name="connsiteX3292" fmla="*/ 282679 w 958757"/>
                <a:gd name="connsiteY3292" fmla="*/ 266931 h 1396630"/>
                <a:gd name="connsiteX3293" fmla="*/ 282755 w 958757"/>
                <a:gd name="connsiteY3293" fmla="*/ 266931 h 1396630"/>
                <a:gd name="connsiteX3294" fmla="*/ 282634 w 958757"/>
                <a:gd name="connsiteY3294" fmla="*/ 267006 h 1396630"/>
                <a:gd name="connsiteX3295" fmla="*/ 282785 w 958757"/>
                <a:gd name="connsiteY3295" fmla="*/ 266931 h 1396630"/>
                <a:gd name="connsiteX3296" fmla="*/ 282785 w 958757"/>
                <a:gd name="connsiteY3296" fmla="*/ 266931 h 1396630"/>
                <a:gd name="connsiteX3297" fmla="*/ 282785 w 958757"/>
                <a:gd name="connsiteY3297" fmla="*/ 266916 h 1396630"/>
                <a:gd name="connsiteX3298" fmla="*/ 282875 w 958757"/>
                <a:gd name="connsiteY3298" fmla="*/ 266856 h 1396630"/>
                <a:gd name="connsiteX3299" fmla="*/ 282785 w 958757"/>
                <a:gd name="connsiteY3299" fmla="*/ 266931 h 1396630"/>
                <a:gd name="connsiteX3300" fmla="*/ 282785 w 958757"/>
                <a:gd name="connsiteY3300" fmla="*/ 266931 h 1396630"/>
                <a:gd name="connsiteX3301" fmla="*/ 282980 w 958757"/>
                <a:gd name="connsiteY3301" fmla="*/ 138807 h 1396630"/>
                <a:gd name="connsiteX3302" fmla="*/ 283025 w 958757"/>
                <a:gd name="connsiteY3302" fmla="*/ 138762 h 1396630"/>
                <a:gd name="connsiteX3303" fmla="*/ 283100 w 958757"/>
                <a:gd name="connsiteY3303" fmla="*/ 138732 h 1396630"/>
                <a:gd name="connsiteX3304" fmla="*/ 282980 w 958757"/>
                <a:gd name="connsiteY3304" fmla="*/ 138792 h 1396630"/>
                <a:gd name="connsiteX3305" fmla="*/ 283115 w 958757"/>
                <a:gd name="connsiteY3305" fmla="*/ 138732 h 1396630"/>
                <a:gd name="connsiteX3306" fmla="*/ 283085 w 958757"/>
                <a:gd name="connsiteY3306" fmla="*/ 138732 h 1396630"/>
                <a:gd name="connsiteX3307" fmla="*/ 283115 w 958757"/>
                <a:gd name="connsiteY3307" fmla="*/ 138732 h 1396630"/>
                <a:gd name="connsiteX3308" fmla="*/ 283115 w 958757"/>
                <a:gd name="connsiteY3308" fmla="*/ 138732 h 1396630"/>
                <a:gd name="connsiteX3309" fmla="*/ 286898 w 958757"/>
                <a:gd name="connsiteY3309" fmla="*/ 267697 h 1396630"/>
                <a:gd name="connsiteX3310" fmla="*/ 286943 w 958757"/>
                <a:gd name="connsiteY3310" fmla="*/ 267667 h 1396630"/>
                <a:gd name="connsiteX3311" fmla="*/ 286943 w 958757"/>
                <a:gd name="connsiteY3311" fmla="*/ 267667 h 1396630"/>
                <a:gd name="connsiteX3312" fmla="*/ 286883 w 958757"/>
                <a:gd name="connsiteY3312" fmla="*/ 267697 h 1396630"/>
                <a:gd name="connsiteX3313" fmla="*/ 288924 w 958757"/>
                <a:gd name="connsiteY3313" fmla="*/ 262308 h 1396630"/>
                <a:gd name="connsiteX3314" fmla="*/ 288804 w 958757"/>
                <a:gd name="connsiteY3314" fmla="*/ 262218 h 1396630"/>
                <a:gd name="connsiteX3315" fmla="*/ 288939 w 958757"/>
                <a:gd name="connsiteY3315" fmla="*/ 262112 h 1396630"/>
                <a:gd name="connsiteX3316" fmla="*/ 288939 w 958757"/>
                <a:gd name="connsiteY3316" fmla="*/ 262308 h 1396630"/>
                <a:gd name="connsiteX3317" fmla="*/ 290035 w 958757"/>
                <a:gd name="connsiteY3317" fmla="*/ 260731 h 1396630"/>
                <a:gd name="connsiteX3318" fmla="*/ 290080 w 958757"/>
                <a:gd name="connsiteY3318" fmla="*/ 260686 h 1396630"/>
                <a:gd name="connsiteX3319" fmla="*/ 290080 w 958757"/>
                <a:gd name="connsiteY3319" fmla="*/ 260686 h 1396630"/>
                <a:gd name="connsiteX3320" fmla="*/ 290020 w 958757"/>
                <a:gd name="connsiteY3320" fmla="*/ 260731 h 1396630"/>
                <a:gd name="connsiteX3321" fmla="*/ 293908 w 958757"/>
                <a:gd name="connsiteY3321" fmla="*/ 264139 h 1396630"/>
                <a:gd name="connsiteX3322" fmla="*/ 293908 w 958757"/>
                <a:gd name="connsiteY3322" fmla="*/ 264139 h 1396630"/>
                <a:gd name="connsiteX3323" fmla="*/ 293908 w 958757"/>
                <a:gd name="connsiteY3323" fmla="*/ 264139 h 1396630"/>
                <a:gd name="connsiteX3324" fmla="*/ 293908 w 958757"/>
                <a:gd name="connsiteY3324" fmla="*/ 264109 h 1396630"/>
                <a:gd name="connsiteX3325" fmla="*/ 293938 w 958757"/>
                <a:gd name="connsiteY3325" fmla="*/ 264109 h 1396630"/>
                <a:gd name="connsiteX3326" fmla="*/ 293908 w 958757"/>
                <a:gd name="connsiteY3326" fmla="*/ 264109 h 1396630"/>
                <a:gd name="connsiteX3327" fmla="*/ 294524 w 958757"/>
                <a:gd name="connsiteY3327" fmla="*/ 255462 h 1396630"/>
                <a:gd name="connsiteX3328" fmla="*/ 294524 w 958757"/>
                <a:gd name="connsiteY3328" fmla="*/ 255462 h 1396630"/>
                <a:gd name="connsiteX3329" fmla="*/ 294599 w 958757"/>
                <a:gd name="connsiteY3329" fmla="*/ 255387 h 1396630"/>
                <a:gd name="connsiteX3330" fmla="*/ 294539 w 958757"/>
                <a:gd name="connsiteY3330" fmla="*/ 255462 h 1396630"/>
                <a:gd name="connsiteX3331" fmla="*/ 296700 w 958757"/>
                <a:gd name="connsiteY3331" fmla="*/ 37313 h 1396630"/>
                <a:gd name="connsiteX3332" fmla="*/ 291386 w 958757"/>
                <a:gd name="connsiteY3332" fmla="*/ 40451 h 1396630"/>
                <a:gd name="connsiteX3333" fmla="*/ 283220 w 958757"/>
                <a:gd name="connsiteY3333" fmla="*/ 43889 h 1396630"/>
                <a:gd name="connsiteX3334" fmla="*/ 279197 w 958757"/>
                <a:gd name="connsiteY3334" fmla="*/ 45690 h 1396630"/>
                <a:gd name="connsiteX3335" fmla="*/ 275414 w 958757"/>
                <a:gd name="connsiteY3335" fmla="*/ 47807 h 1396630"/>
                <a:gd name="connsiteX3336" fmla="*/ 275414 w 958757"/>
                <a:gd name="connsiteY3336" fmla="*/ 47807 h 1396630"/>
                <a:gd name="connsiteX3337" fmla="*/ 274348 w 958757"/>
                <a:gd name="connsiteY3337" fmla="*/ 48452 h 1396630"/>
                <a:gd name="connsiteX3338" fmla="*/ 274348 w 958757"/>
                <a:gd name="connsiteY3338" fmla="*/ 48452 h 1396630"/>
                <a:gd name="connsiteX3339" fmla="*/ 274348 w 958757"/>
                <a:gd name="connsiteY3339" fmla="*/ 48452 h 1396630"/>
                <a:gd name="connsiteX3340" fmla="*/ 273132 w 958757"/>
                <a:gd name="connsiteY3340" fmla="*/ 49023 h 1396630"/>
                <a:gd name="connsiteX3341" fmla="*/ 271886 w 958757"/>
                <a:gd name="connsiteY3341" fmla="*/ 50043 h 1396630"/>
                <a:gd name="connsiteX3342" fmla="*/ 267698 w 958757"/>
                <a:gd name="connsiteY3342" fmla="*/ 53121 h 1396630"/>
                <a:gd name="connsiteX3343" fmla="*/ 263525 w 958757"/>
                <a:gd name="connsiteY3343" fmla="*/ 54247 h 1396630"/>
                <a:gd name="connsiteX3344" fmla="*/ 256124 w 958757"/>
                <a:gd name="connsiteY3344" fmla="*/ 57999 h 1396630"/>
                <a:gd name="connsiteX3345" fmla="*/ 250074 w 958757"/>
                <a:gd name="connsiteY3345" fmla="*/ 61632 h 1396630"/>
                <a:gd name="connsiteX3346" fmla="*/ 246637 w 958757"/>
                <a:gd name="connsiteY3346" fmla="*/ 64379 h 1396630"/>
                <a:gd name="connsiteX3347" fmla="*/ 245466 w 958757"/>
                <a:gd name="connsiteY3347" fmla="*/ 65445 h 1396630"/>
                <a:gd name="connsiteX3348" fmla="*/ 241683 w 958757"/>
                <a:gd name="connsiteY3348" fmla="*/ 67142 h 1396630"/>
                <a:gd name="connsiteX3349" fmla="*/ 239641 w 958757"/>
                <a:gd name="connsiteY3349" fmla="*/ 67247 h 1396630"/>
                <a:gd name="connsiteX3350" fmla="*/ 236188 w 958757"/>
                <a:gd name="connsiteY3350" fmla="*/ 69063 h 1396630"/>
                <a:gd name="connsiteX3351" fmla="*/ 236188 w 958757"/>
                <a:gd name="connsiteY3351" fmla="*/ 69063 h 1396630"/>
                <a:gd name="connsiteX3352" fmla="*/ 236083 w 958757"/>
                <a:gd name="connsiteY3352" fmla="*/ 69168 h 1396630"/>
                <a:gd name="connsiteX3353" fmla="*/ 236083 w 958757"/>
                <a:gd name="connsiteY3353" fmla="*/ 69168 h 1396630"/>
                <a:gd name="connsiteX3354" fmla="*/ 236083 w 958757"/>
                <a:gd name="connsiteY3354" fmla="*/ 69168 h 1396630"/>
                <a:gd name="connsiteX3355" fmla="*/ 235843 w 958757"/>
                <a:gd name="connsiteY3355" fmla="*/ 68898 h 1396630"/>
                <a:gd name="connsiteX3356" fmla="*/ 235843 w 958757"/>
                <a:gd name="connsiteY3356" fmla="*/ 68898 h 1396630"/>
                <a:gd name="connsiteX3357" fmla="*/ 223459 w 958757"/>
                <a:gd name="connsiteY3357" fmla="*/ 76149 h 1396630"/>
                <a:gd name="connsiteX3358" fmla="*/ 223459 w 958757"/>
                <a:gd name="connsiteY3358" fmla="*/ 76149 h 1396630"/>
                <a:gd name="connsiteX3359" fmla="*/ 223459 w 958757"/>
                <a:gd name="connsiteY3359" fmla="*/ 76149 h 1396630"/>
                <a:gd name="connsiteX3360" fmla="*/ 222303 w 958757"/>
                <a:gd name="connsiteY3360" fmla="*/ 76839 h 1396630"/>
                <a:gd name="connsiteX3361" fmla="*/ 218565 w 958757"/>
                <a:gd name="connsiteY3361" fmla="*/ 78776 h 1396630"/>
                <a:gd name="connsiteX3362" fmla="*/ 214917 w 958757"/>
                <a:gd name="connsiteY3362" fmla="*/ 81313 h 1396630"/>
                <a:gd name="connsiteX3363" fmla="*/ 207847 w 958757"/>
                <a:gd name="connsiteY3363" fmla="*/ 86612 h 1396630"/>
                <a:gd name="connsiteX3364" fmla="*/ 202472 w 958757"/>
                <a:gd name="connsiteY3364" fmla="*/ 90274 h 1396630"/>
                <a:gd name="connsiteX3365" fmla="*/ 197654 w 958757"/>
                <a:gd name="connsiteY3365" fmla="*/ 94358 h 1396630"/>
                <a:gd name="connsiteX3366" fmla="*/ 197654 w 958757"/>
                <a:gd name="connsiteY3366" fmla="*/ 94358 h 1396630"/>
                <a:gd name="connsiteX3367" fmla="*/ 195672 w 958757"/>
                <a:gd name="connsiteY3367" fmla="*/ 96324 h 1396630"/>
                <a:gd name="connsiteX3368" fmla="*/ 195342 w 958757"/>
                <a:gd name="connsiteY3368" fmla="*/ 98441 h 1396630"/>
                <a:gd name="connsiteX3369" fmla="*/ 193646 w 958757"/>
                <a:gd name="connsiteY3369" fmla="*/ 100062 h 1396630"/>
                <a:gd name="connsiteX3370" fmla="*/ 193435 w 958757"/>
                <a:gd name="connsiteY3370" fmla="*/ 100212 h 1396630"/>
                <a:gd name="connsiteX3371" fmla="*/ 191319 w 958757"/>
                <a:gd name="connsiteY3371" fmla="*/ 101563 h 1396630"/>
                <a:gd name="connsiteX3372" fmla="*/ 185885 w 958757"/>
                <a:gd name="connsiteY3372" fmla="*/ 104701 h 1396630"/>
                <a:gd name="connsiteX3373" fmla="*/ 183738 w 958757"/>
                <a:gd name="connsiteY3373" fmla="*/ 106382 h 1396630"/>
                <a:gd name="connsiteX3374" fmla="*/ 182732 w 958757"/>
                <a:gd name="connsiteY3374" fmla="*/ 107358 h 1396630"/>
                <a:gd name="connsiteX3375" fmla="*/ 182732 w 958757"/>
                <a:gd name="connsiteY3375" fmla="*/ 107358 h 1396630"/>
                <a:gd name="connsiteX3376" fmla="*/ 182732 w 958757"/>
                <a:gd name="connsiteY3376" fmla="*/ 107358 h 1396630"/>
                <a:gd name="connsiteX3377" fmla="*/ 179445 w 958757"/>
                <a:gd name="connsiteY3377" fmla="*/ 110045 h 1396630"/>
                <a:gd name="connsiteX3378" fmla="*/ 174341 w 958757"/>
                <a:gd name="connsiteY3378" fmla="*/ 115209 h 1396630"/>
                <a:gd name="connsiteX3379" fmla="*/ 167660 w 958757"/>
                <a:gd name="connsiteY3379" fmla="*/ 121018 h 1396630"/>
                <a:gd name="connsiteX3380" fmla="*/ 167180 w 958757"/>
                <a:gd name="connsiteY3380" fmla="*/ 121454 h 1396630"/>
                <a:gd name="connsiteX3381" fmla="*/ 164148 w 958757"/>
                <a:gd name="connsiteY3381" fmla="*/ 125056 h 1396630"/>
                <a:gd name="connsiteX3382" fmla="*/ 163187 w 958757"/>
                <a:gd name="connsiteY3382" fmla="*/ 125927 h 1396630"/>
                <a:gd name="connsiteX3383" fmla="*/ 163187 w 958757"/>
                <a:gd name="connsiteY3383" fmla="*/ 125927 h 1396630"/>
                <a:gd name="connsiteX3384" fmla="*/ 163187 w 958757"/>
                <a:gd name="connsiteY3384" fmla="*/ 125927 h 1396630"/>
                <a:gd name="connsiteX3385" fmla="*/ 158533 w 958757"/>
                <a:gd name="connsiteY3385" fmla="*/ 129064 h 1396630"/>
                <a:gd name="connsiteX3386" fmla="*/ 159134 w 958757"/>
                <a:gd name="connsiteY3386" fmla="*/ 128569 h 1396630"/>
                <a:gd name="connsiteX3387" fmla="*/ 164043 w 958757"/>
                <a:gd name="connsiteY3387" fmla="*/ 123705 h 1396630"/>
                <a:gd name="connsiteX3388" fmla="*/ 164853 w 958757"/>
                <a:gd name="connsiteY3388" fmla="*/ 121559 h 1396630"/>
                <a:gd name="connsiteX3389" fmla="*/ 163427 w 958757"/>
                <a:gd name="connsiteY3389" fmla="*/ 122384 h 1396630"/>
                <a:gd name="connsiteX3390" fmla="*/ 156642 w 958757"/>
                <a:gd name="connsiteY3390" fmla="*/ 128524 h 1396630"/>
                <a:gd name="connsiteX3391" fmla="*/ 153279 w 958757"/>
                <a:gd name="connsiteY3391" fmla="*/ 131631 h 1396630"/>
                <a:gd name="connsiteX3392" fmla="*/ 150022 w 958757"/>
                <a:gd name="connsiteY3392" fmla="*/ 134829 h 1396630"/>
                <a:gd name="connsiteX3393" fmla="*/ 136902 w 958757"/>
                <a:gd name="connsiteY3393" fmla="*/ 147394 h 1396630"/>
                <a:gd name="connsiteX3394" fmla="*/ 129111 w 958757"/>
                <a:gd name="connsiteY3394" fmla="*/ 155515 h 1396630"/>
                <a:gd name="connsiteX3395" fmla="*/ 125193 w 958757"/>
                <a:gd name="connsiteY3395" fmla="*/ 159538 h 1396630"/>
                <a:gd name="connsiteX3396" fmla="*/ 121440 w 958757"/>
                <a:gd name="connsiteY3396" fmla="*/ 163771 h 1396630"/>
                <a:gd name="connsiteX3397" fmla="*/ 110061 w 958757"/>
                <a:gd name="connsiteY3397" fmla="*/ 177867 h 1396630"/>
                <a:gd name="connsiteX3398" fmla="*/ 110496 w 958757"/>
                <a:gd name="connsiteY3398" fmla="*/ 178408 h 1396630"/>
                <a:gd name="connsiteX3399" fmla="*/ 105798 w 958757"/>
                <a:gd name="connsiteY3399" fmla="*/ 184998 h 1396630"/>
                <a:gd name="connsiteX3400" fmla="*/ 100453 w 958757"/>
                <a:gd name="connsiteY3400" fmla="*/ 191633 h 1396630"/>
                <a:gd name="connsiteX3401" fmla="*/ 95470 w 958757"/>
                <a:gd name="connsiteY3401" fmla="*/ 198523 h 1396630"/>
                <a:gd name="connsiteX3402" fmla="*/ 94374 w 958757"/>
                <a:gd name="connsiteY3402" fmla="*/ 199439 h 1396630"/>
                <a:gd name="connsiteX3403" fmla="*/ 83205 w 958757"/>
                <a:gd name="connsiteY3403" fmla="*/ 212079 h 1396630"/>
                <a:gd name="connsiteX3404" fmla="*/ 82545 w 958757"/>
                <a:gd name="connsiteY3404" fmla="*/ 213130 h 1396630"/>
                <a:gd name="connsiteX3405" fmla="*/ 82244 w 958757"/>
                <a:gd name="connsiteY3405" fmla="*/ 214826 h 1396630"/>
                <a:gd name="connsiteX3406" fmla="*/ 82244 w 958757"/>
                <a:gd name="connsiteY3406" fmla="*/ 214826 h 1396630"/>
                <a:gd name="connsiteX3407" fmla="*/ 74859 w 958757"/>
                <a:gd name="connsiteY3407" fmla="*/ 224914 h 1396630"/>
                <a:gd name="connsiteX3408" fmla="*/ 72412 w 958757"/>
                <a:gd name="connsiteY3408" fmla="*/ 229447 h 1396630"/>
                <a:gd name="connsiteX3409" fmla="*/ 65822 w 958757"/>
                <a:gd name="connsiteY3409" fmla="*/ 239025 h 1396630"/>
                <a:gd name="connsiteX3410" fmla="*/ 63705 w 958757"/>
                <a:gd name="connsiteY3410" fmla="*/ 242597 h 1396630"/>
                <a:gd name="connsiteX3411" fmla="*/ 62684 w 958757"/>
                <a:gd name="connsiteY3411" fmla="*/ 248602 h 1396630"/>
                <a:gd name="connsiteX3412" fmla="*/ 62684 w 958757"/>
                <a:gd name="connsiteY3412" fmla="*/ 248602 h 1396630"/>
                <a:gd name="connsiteX3413" fmla="*/ 58181 w 958757"/>
                <a:gd name="connsiteY3413" fmla="*/ 255282 h 1396630"/>
                <a:gd name="connsiteX3414" fmla="*/ 56184 w 958757"/>
                <a:gd name="connsiteY3414" fmla="*/ 257444 h 1396630"/>
                <a:gd name="connsiteX3415" fmla="*/ 53587 w 958757"/>
                <a:gd name="connsiteY3415" fmla="*/ 262413 h 1396630"/>
                <a:gd name="connsiteX3416" fmla="*/ 53587 w 958757"/>
                <a:gd name="connsiteY3416" fmla="*/ 262488 h 1396630"/>
                <a:gd name="connsiteX3417" fmla="*/ 52266 w 958757"/>
                <a:gd name="connsiteY3417" fmla="*/ 264890 h 1396630"/>
                <a:gd name="connsiteX3418" fmla="*/ 52266 w 958757"/>
                <a:gd name="connsiteY3418" fmla="*/ 264890 h 1396630"/>
                <a:gd name="connsiteX3419" fmla="*/ 49399 w 958757"/>
                <a:gd name="connsiteY3419" fmla="*/ 271690 h 1396630"/>
                <a:gd name="connsiteX3420" fmla="*/ 45976 w 958757"/>
                <a:gd name="connsiteY3420" fmla="*/ 278145 h 1396630"/>
                <a:gd name="connsiteX3421" fmla="*/ 42328 w 958757"/>
                <a:gd name="connsiteY3421" fmla="*/ 287377 h 1396630"/>
                <a:gd name="connsiteX3422" fmla="*/ 39761 w 958757"/>
                <a:gd name="connsiteY3422" fmla="*/ 292706 h 1396630"/>
                <a:gd name="connsiteX3423" fmla="*/ 36204 w 958757"/>
                <a:gd name="connsiteY3423" fmla="*/ 300527 h 1396630"/>
                <a:gd name="connsiteX3424" fmla="*/ 34387 w 958757"/>
                <a:gd name="connsiteY3424" fmla="*/ 305181 h 1396630"/>
                <a:gd name="connsiteX3425" fmla="*/ 33607 w 958757"/>
                <a:gd name="connsiteY3425" fmla="*/ 307147 h 1396630"/>
                <a:gd name="connsiteX3426" fmla="*/ 32526 w 958757"/>
                <a:gd name="connsiteY3426" fmla="*/ 309159 h 1396630"/>
                <a:gd name="connsiteX3427" fmla="*/ 32181 w 958757"/>
                <a:gd name="connsiteY3427" fmla="*/ 309864 h 1396630"/>
                <a:gd name="connsiteX3428" fmla="*/ 34237 w 958757"/>
                <a:gd name="connsiteY3428" fmla="*/ 303454 h 1396630"/>
                <a:gd name="connsiteX3429" fmla="*/ 36639 w 958757"/>
                <a:gd name="connsiteY3429" fmla="*/ 297180 h 1396630"/>
                <a:gd name="connsiteX3430" fmla="*/ 39116 w 958757"/>
                <a:gd name="connsiteY3430" fmla="*/ 289719 h 1396630"/>
                <a:gd name="connsiteX3431" fmla="*/ 45691 w 958757"/>
                <a:gd name="connsiteY3431" fmla="*/ 275113 h 1396630"/>
                <a:gd name="connsiteX3432" fmla="*/ 46517 w 958757"/>
                <a:gd name="connsiteY3432" fmla="*/ 273131 h 1396630"/>
                <a:gd name="connsiteX3433" fmla="*/ 47432 w 958757"/>
                <a:gd name="connsiteY3433" fmla="*/ 270609 h 1396630"/>
                <a:gd name="connsiteX3434" fmla="*/ 48663 w 958757"/>
                <a:gd name="connsiteY3434" fmla="*/ 268117 h 1396630"/>
                <a:gd name="connsiteX3435" fmla="*/ 49954 w 958757"/>
                <a:gd name="connsiteY3435" fmla="*/ 265730 h 1396630"/>
                <a:gd name="connsiteX3436" fmla="*/ 51275 w 958757"/>
                <a:gd name="connsiteY3436" fmla="*/ 263268 h 1396630"/>
                <a:gd name="connsiteX3437" fmla="*/ 51651 w 958757"/>
                <a:gd name="connsiteY3437" fmla="*/ 262593 h 1396630"/>
                <a:gd name="connsiteX3438" fmla="*/ 51741 w 958757"/>
                <a:gd name="connsiteY3438" fmla="*/ 262428 h 1396630"/>
                <a:gd name="connsiteX3439" fmla="*/ 55494 w 958757"/>
                <a:gd name="connsiteY3439" fmla="*/ 256423 h 1396630"/>
                <a:gd name="connsiteX3440" fmla="*/ 60342 w 958757"/>
                <a:gd name="connsiteY3440" fmla="*/ 248032 h 1396630"/>
                <a:gd name="connsiteX3441" fmla="*/ 64501 w 958757"/>
                <a:gd name="connsiteY3441" fmla="*/ 240466 h 1396630"/>
                <a:gd name="connsiteX3442" fmla="*/ 65146 w 958757"/>
                <a:gd name="connsiteY3442" fmla="*/ 238965 h 1396630"/>
                <a:gd name="connsiteX3443" fmla="*/ 65356 w 958757"/>
                <a:gd name="connsiteY3443" fmla="*/ 238589 h 1396630"/>
                <a:gd name="connsiteX3444" fmla="*/ 67083 w 958757"/>
                <a:gd name="connsiteY3444" fmla="*/ 235527 h 1396630"/>
                <a:gd name="connsiteX3445" fmla="*/ 68674 w 958757"/>
                <a:gd name="connsiteY3445" fmla="*/ 232975 h 1396630"/>
                <a:gd name="connsiteX3446" fmla="*/ 70220 w 958757"/>
                <a:gd name="connsiteY3446" fmla="*/ 230138 h 1396630"/>
                <a:gd name="connsiteX3447" fmla="*/ 75069 w 958757"/>
                <a:gd name="connsiteY3447" fmla="*/ 222137 h 1396630"/>
                <a:gd name="connsiteX3448" fmla="*/ 76630 w 958757"/>
                <a:gd name="connsiteY3448" fmla="*/ 219449 h 1396630"/>
                <a:gd name="connsiteX3449" fmla="*/ 79047 w 958757"/>
                <a:gd name="connsiteY3449" fmla="*/ 215051 h 1396630"/>
                <a:gd name="connsiteX3450" fmla="*/ 81764 w 958757"/>
                <a:gd name="connsiteY3450" fmla="*/ 210593 h 1396630"/>
                <a:gd name="connsiteX3451" fmla="*/ 84796 w 958757"/>
                <a:gd name="connsiteY3451" fmla="*/ 206299 h 1396630"/>
                <a:gd name="connsiteX3452" fmla="*/ 86342 w 958757"/>
                <a:gd name="connsiteY3452" fmla="*/ 204017 h 1396630"/>
                <a:gd name="connsiteX3453" fmla="*/ 89450 w 958757"/>
                <a:gd name="connsiteY3453" fmla="*/ 200009 h 1396630"/>
                <a:gd name="connsiteX3454" fmla="*/ 90531 w 958757"/>
                <a:gd name="connsiteY3454" fmla="*/ 199244 h 1396630"/>
                <a:gd name="connsiteX3455" fmla="*/ 95214 w 958757"/>
                <a:gd name="connsiteY3455" fmla="*/ 193795 h 1396630"/>
                <a:gd name="connsiteX3456" fmla="*/ 96130 w 958757"/>
                <a:gd name="connsiteY3456" fmla="*/ 192218 h 1396630"/>
                <a:gd name="connsiteX3457" fmla="*/ 96881 w 958757"/>
                <a:gd name="connsiteY3457" fmla="*/ 190897 h 1396630"/>
                <a:gd name="connsiteX3458" fmla="*/ 99598 w 958757"/>
                <a:gd name="connsiteY3458" fmla="*/ 187535 h 1396630"/>
                <a:gd name="connsiteX3459" fmla="*/ 99973 w 958757"/>
                <a:gd name="connsiteY3459" fmla="*/ 187715 h 1396630"/>
                <a:gd name="connsiteX3460" fmla="*/ 100363 w 958757"/>
                <a:gd name="connsiteY3460" fmla="*/ 187235 h 1396630"/>
                <a:gd name="connsiteX3461" fmla="*/ 100739 w 958757"/>
                <a:gd name="connsiteY3461" fmla="*/ 186754 h 1396630"/>
                <a:gd name="connsiteX3462" fmla="*/ 104942 w 958757"/>
                <a:gd name="connsiteY3462" fmla="*/ 180810 h 1396630"/>
                <a:gd name="connsiteX3463" fmla="*/ 108319 w 958757"/>
                <a:gd name="connsiteY3463" fmla="*/ 176336 h 1396630"/>
                <a:gd name="connsiteX3464" fmla="*/ 111862 w 958757"/>
                <a:gd name="connsiteY3464" fmla="*/ 171953 h 1396630"/>
                <a:gd name="connsiteX3465" fmla="*/ 118678 w 958757"/>
                <a:gd name="connsiteY3465" fmla="*/ 163126 h 1396630"/>
                <a:gd name="connsiteX3466" fmla="*/ 118678 w 958757"/>
                <a:gd name="connsiteY3466" fmla="*/ 163126 h 1396630"/>
                <a:gd name="connsiteX3467" fmla="*/ 118678 w 958757"/>
                <a:gd name="connsiteY3467" fmla="*/ 163126 h 1396630"/>
                <a:gd name="connsiteX3468" fmla="*/ 125763 w 958757"/>
                <a:gd name="connsiteY3468" fmla="*/ 154869 h 1396630"/>
                <a:gd name="connsiteX3469" fmla="*/ 126679 w 958757"/>
                <a:gd name="connsiteY3469" fmla="*/ 153669 h 1396630"/>
                <a:gd name="connsiteX3470" fmla="*/ 131107 w 958757"/>
                <a:gd name="connsiteY3470" fmla="*/ 150681 h 1396630"/>
                <a:gd name="connsiteX3471" fmla="*/ 134395 w 958757"/>
                <a:gd name="connsiteY3471" fmla="*/ 148174 h 1396630"/>
                <a:gd name="connsiteX3472" fmla="*/ 137607 w 958757"/>
                <a:gd name="connsiteY3472" fmla="*/ 144496 h 1396630"/>
                <a:gd name="connsiteX3473" fmla="*/ 139033 w 958757"/>
                <a:gd name="connsiteY3473" fmla="*/ 142665 h 1396630"/>
                <a:gd name="connsiteX3474" fmla="*/ 150802 w 958757"/>
                <a:gd name="connsiteY3474" fmla="*/ 130761 h 1396630"/>
                <a:gd name="connsiteX3475" fmla="*/ 163277 w 958757"/>
                <a:gd name="connsiteY3475" fmla="*/ 119517 h 1396630"/>
                <a:gd name="connsiteX3476" fmla="*/ 164058 w 958757"/>
                <a:gd name="connsiteY3476" fmla="*/ 118301 h 1396630"/>
                <a:gd name="connsiteX3477" fmla="*/ 165003 w 958757"/>
                <a:gd name="connsiteY3477" fmla="*/ 117415 h 1396630"/>
                <a:gd name="connsiteX3478" fmla="*/ 165874 w 958757"/>
                <a:gd name="connsiteY3478" fmla="*/ 116200 h 1396630"/>
                <a:gd name="connsiteX3479" fmla="*/ 166309 w 958757"/>
                <a:gd name="connsiteY3479" fmla="*/ 116019 h 1396630"/>
                <a:gd name="connsiteX3480" fmla="*/ 174881 w 958757"/>
                <a:gd name="connsiteY3480" fmla="*/ 109084 h 1396630"/>
                <a:gd name="connsiteX3481" fmla="*/ 177583 w 958757"/>
                <a:gd name="connsiteY3481" fmla="*/ 104896 h 1396630"/>
                <a:gd name="connsiteX3482" fmla="*/ 178574 w 958757"/>
                <a:gd name="connsiteY3482" fmla="*/ 104385 h 1396630"/>
                <a:gd name="connsiteX3483" fmla="*/ 181006 w 958757"/>
                <a:gd name="connsiteY3483" fmla="*/ 103034 h 1396630"/>
                <a:gd name="connsiteX3484" fmla="*/ 181426 w 958757"/>
                <a:gd name="connsiteY3484" fmla="*/ 102824 h 1396630"/>
                <a:gd name="connsiteX3485" fmla="*/ 184158 w 958757"/>
                <a:gd name="connsiteY3485" fmla="*/ 102359 h 1396630"/>
                <a:gd name="connsiteX3486" fmla="*/ 184158 w 958757"/>
                <a:gd name="connsiteY3486" fmla="*/ 102359 h 1396630"/>
                <a:gd name="connsiteX3487" fmla="*/ 184158 w 958757"/>
                <a:gd name="connsiteY3487" fmla="*/ 102359 h 1396630"/>
                <a:gd name="connsiteX3488" fmla="*/ 184248 w 958757"/>
                <a:gd name="connsiteY3488" fmla="*/ 102824 h 1396630"/>
                <a:gd name="connsiteX3489" fmla="*/ 186605 w 958757"/>
                <a:gd name="connsiteY3489" fmla="*/ 101593 h 1396630"/>
                <a:gd name="connsiteX3490" fmla="*/ 201452 w 958757"/>
                <a:gd name="connsiteY3490" fmla="*/ 89689 h 1396630"/>
                <a:gd name="connsiteX3491" fmla="*/ 201362 w 958757"/>
                <a:gd name="connsiteY3491" fmla="*/ 89344 h 1396630"/>
                <a:gd name="connsiteX3492" fmla="*/ 201362 w 958757"/>
                <a:gd name="connsiteY3492" fmla="*/ 89344 h 1396630"/>
                <a:gd name="connsiteX3493" fmla="*/ 201362 w 958757"/>
                <a:gd name="connsiteY3493" fmla="*/ 89344 h 1396630"/>
                <a:gd name="connsiteX3494" fmla="*/ 202457 w 958757"/>
                <a:gd name="connsiteY3494" fmla="*/ 88548 h 1396630"/>
                <a:gd name="connsiteX3495" fmla="*/ 202457 w 958757"/>
                <a:gd name="connsiteY3495" fmla="*/ 88548 h 1396630"/>
                <a:gd name="connsiteX3496" fmla="*/ 212035 w 958757"/>
                <a:gd name="connsiteY3496" fmla="*/ 81988 h 1396630"/>
                <a:gd name="connsiteX3497" fmla="*/ 221432 w 958757"/>
                <a:gd name="connsiteY3497" fmla="*/ 75263 h 1396630"/>
                <a:gd name="connsiteX3498" fmla="*/ 222498 w 958757"/>
                <a:gd name="connsiteY3498" fmla="*/ 74527 h 1396630"/>
                <a:gd name="connsiteX3499" fmla="*/ 222498 w 958757"/>
                <a:gd name="connsiteY3499" fmla="*/ 74527 h 1396630"/>
                <a:gd name="connsiteX3500" fmla="*/ 222498 w 958757"/>
                <a:gd name="connsiteY3500" fmla="*/ 74527 h 1396630"/>
                <a:gd name="connsiteX3501" fmla="*/ 227302 w 958757"/>
                <a:gd name="connsiteY3501" fmla="*/ 71585 h 1396630"/>
                <a:gd name="connsiteX3502" fmla="*/ 232345 w 958757"/>
                <a:gd name="connsiteY3502" fmla="*/ 68508 h 1396630"/>
                <a:gd name="connsiteX3503" fmla="*/ 239191 w 958757"/>
                <a:gd name="connsiteY3503" fmla="*/ 64394 h 1396630"/>
                <a:gd name="connsiteX3504" fmla="*/ 240001 w 958757"/>
                <a:gd name="connsiteY3504" fmla="*/ 64364 h 1396630"/>
                <a:gd name="connsiteX3505" fmla="*/ 243289 w 958757"/>
                <a:gd name="connsiteY3505" fmla="*/ 62998 h 1396630"/>
                <a:gd name="connsiteX3506" fmla="*/ 245886 w 958757"/>
                <a:gd name="connsiteY3506" fmla="*/ 61812 h 1396630"/>
                <a:gd name="connsiteX3507" fmla="*/ 252956 w 958757"/>
                <a:gd name="connsiteY3507" fmla="*/ 57729 h 1396630"/>
                <a:gd name="connsiteX3508" fmla="*/ 256544 w 958757"/>
                <a:gd name="connsiteY3508" fmla="*/ 55748 h 1396630"/>
                <a:gd name="connsiteX3509" fmla="*/ 260192 w 958757"/>
                <a:gd name="connsiteY3509" fmla="*/ 53871 h 1396630"/>
                <a:gd name="connsiteX3510" fmla="*/ 267263 w 958757"/>
                <a:gd name="connsiteY3510" fmla="*/ 50253 h 1396630"/>
                <a:gd name="connsiteX3511" fmla="*/ 269769 w 958757"/>
                <a:gd name="connsiteY3511" fmla="*/ 49023 h 1396630"/>
                <a:gd name="connsiteX3512" fmla="*/ 273522 w 958757"/>
                <a:gd name="connsiteY3512" fmla="*/ 47311 h 1396630"/>
                <a:gd name="connsiteX3513" fmla="*/ 275354 w 958757"/>
                <a:gd name="connsiteY3513" fmla="*/ 46546 h 1396630"/>
                <a:gd name="connsiteX3514" fmla="*/ 278251 w 958757"/>
                <a:gd name="connsiteY3514" fmla="*/ 45210 h 1396630"/>
                <a:gd name="connsiteX3515" fmla="*/ 288804 w 958757"/>
                <a:gd name="connsiteY3515" fmla="*/ 40361 h 1396630"/>
                <a:gd name="connsiteX3516" fmla="*/ 290546 w 958757"/>
                <a:gd name="connsiteY3516" fmla="*/ 39445 h 1396630"/>
                <a:gd name="connsiteX3517" fmla="*/ 292047 w 958757"/>
                <a:gd name="connsiteY3517" fmla="*/ 38499 h 1396630"/>
                <a:gd name="connsiteX3518" fmla="*/ 296730 w 958757"/>
                <a:gd name="connsiteY3518" fmla="*/ 37283 h 1396630"/>
                <a:gd name="connsiteX3519" fmla="*/ 296730 w 958757"/>
                <a:gd name="connsiteY3519" fmla="*/ 37283 h 1396630"/>
                <a:gd name="connsiteX3520" fmla="*/ 296730 w 958757"/>
                <a:gd name="connsiteY3520" fmla="*/ 37283 h 1396630"/>
                <a:gd name="connsiteX3521" fmla="*/ 310091 w 958757"/>
                <a:gd name="connsiteY3521" fmla="*/ 40616 h 1396630"/>
                <a:gd name="connsiteX3522" fmla="*/ 310031 w 958757"/>
                <a:gd name="connsiteY3522" fmla="*/ 40556 h 1396630"/>
                <a:gd name="connsiteX3523" fmla="*/ 310316 w 958757"/>
                <a:gd name="connsiteY3523" fmla="*/ 40496 h 1396630"/>
                <a:gd name="connsiteX3524" fmla="*/ 310091 w 958757"/>
                <a:gd name="connsiteY3524" fmla="*/ 40616 h 1396630"/>
                <a:gd name="connsiteX3525" fmla="*/ 310331 w 958757"/>
                <a:gd name="connsiteY3525" fmla="*/ 115749 h 1396630"/>
                <a:gd name="connsiteX3526" fmla="*/ 315105 w 958757"/>
                <a:gd name="connsiteY3526" fmla="*/ 114143 h 1396630"/>
                <a:gd name="connsiteX3527" fmla="*/ 310331 w 958757"/>
                <a:gd name="connsiteY3527" fmla="*/ 115749 h 1396630"/>
                <a:gd name="connsiteX3528" fmla="*/ 315045 w 958757"/>
                <a:gd name="connsiteY3528" fmla="*/ 208311 h 1396630"/>
                <a:gd name="connsiteX3529" fmla="*/ 315180 w 958757"/>
                <a:gd name="connsiteY3529" fmla="*/ 208176 h 1396630"/>
                <a:gd name="connsiteX3530" fmla="*/ 315345 w 958757"/>
                <a:gd name="connsiteY3530" fmla="*/ 208176 h 1396630"/>
                <a:gd name="connsiteX3531" fmla="*/ 315045 w 958757"/>
                <a:gd name="connsiteY3531" fmla="*/ 208311 h 1396630"/>
                <a:gd name="connsiteX3532" fmla="*/ 317852 w 958757"/>
                <a:gd name="connsiteY3532" fmla="*/ 31984 h 1396630"/>
                <a:gd name="connsiteX3533" fmla="*/ 305857 w 958757"/>
                <a:gd name="connsiteY3533" fmla="*/ 36293 h 1396630"/>
                <a:gd name="connsiteX3534" fmla="*/ 301579 w 958757"/>
                <a:gd name="connsiteY3534" fmla="*/ 36938 h 1396630"/>
                <a:gd name="connsiteX3535" fmla="*/ 302044 w 958757"/>
                <a:gd name="connsiteY3535" fmla="*/ 36263 h 1396630"/>
                <a:gd name="connsiteX3536" fmla="*/ 303215 w 958757"/>
                <a:gd name="connsiteY3536" fmla="*/ 36007 h 1396630"/>
                <a:gd name="connsiteX3537" fmla="*/ 308379 w 958757"/>
                <a:gd name="connsiteY3537" fmla="*/ 34266 h 1396630"/>
                <a:gd name="connsiteX3538" fmla="*/ 317311 w 958757"/>
                <a:gd name="connsiteY3538" fmla="*/ 30994 h 1396630"/>
                <a:gd name="connsiteX3539" fmla="*/ 317822 w 958757"/>
                <a:gd name="connsiteY3539" fmla="*/ 30843 h 1396630"/>
                <a:gd name="connsiteX3540" fmla="*/ 317762 w 958757"/>
                <a:gd name="connsiteY3540" fmla="*/ 30979 h 1396630"/>
                <a:gd name="connsiteX3541" fmla="*/ 318272 w 958757"/>
                <a:gd name="connsiteY3541" fmla="*/ 31309 h 1396630"/>
                <a:gd name="connsiteX3542" fmla="*/ 319068 w 958757"/>
                <a:gd name="connsiteY3542" fmla="*/ 31399 h 1396630"/>
                <a:gd name="connsiteX3543" fmla="*/ 317867 w 958757"/>
                <a:gd name="connsiteY3543" fmla="*/ 31984 h 1396630"/>
                <a:gd name="connsiteX3544" fmla="*/ 326528 w 958757"/>
                <a:gd name="connsiteY3544" fmla="*/ 118076 h 1396630"/>
                <a:gd name="connsiteX3545" fmla="*/ 326498 w 958757"/>
                <a:gd name="connsiteY3545" fmla="*/ 118076 h 1396630"/>
                <a:gd name="connsiteX3546" fmla="*/ 326573 w 958757"/>
                <a:gd name="connsiteY3546" fmla="*/ 118031 h 1396630"/>
                <a:gd name="connsiteX3547" fmla="*/ 326528 w 958757"/>
                <a:gd name="connsiteY3547" fmla="*/ 118076 h 1396630"/>
                <a:gd name="connsiteX3548" fmla="*/ 326558 w 958757"/>
                <a:gd name="connsiteY3548" fmla="*/ 118031 h 1396630"/>
                <a:gd name="connsiteX3549" fmla="*/ 326694 w 958757"/>
                <a:gd name="connsiteY3549" fmla="*/ 117956 h 1396630"/>
                <a:gd name="connsiteX3550" fmla="*/ 326754 w 958757"/>
                <a:gd name="connsiteY3550" fmla="*/ 117956 h 1396630"/>
                <a:gd name="connsiteX3551" fmla="*/ 326558 w 958757"/>
                <a:gd name="connsiteY3551" fmla="*/ 118031 h 1396630"/>
                <a:gd name="connsiteX3552" fmla="*/ 328810 w 958757"/>
                <a:gd name="connsiteY3552" fmla="*/ 65145 h 1396630"/>
                <a:gd name="connsiteX3553" fmla="*/ 328825 w 958757"/>
                <a:gd name="connsiteY3553" fmla="*/ 65145 h 1396630"/>
                <a:gd name="connsiteX3554" fmla="*/ 328840 w 958757"/>
                <a:gd name="connsiteY3554" fmla="*/ 65145 h 1396630"/>
                <a:gd name="connsiteX3555" fmla="*/ 328810 w 958757"/>
                <a:gd name="connsiteY3555" fmla="*/ 65145 h 1396630"/>
                <a:gd name="connsiteX3556" fmla="*/ 333869 w 958757"/>
                <a:gd name="connsiteY3556" fmla="*/ 231684 h 1396630"/>
                <a:gd name="connsiteX3557" fmla="*/ 333869 w 958757"/>
                <a:gd name="connsiteY3557" fmla="*/ 231684 h 1396630"/>
                <a:gd name="connsiteX3558" fmla="*/ 333869 w 958757"/>
                <a:gd name="connsiteY3558" fmla="*/ 231684 h 1396630"/>
                <a:gd name="connsiteX3559" fmla="*/ 333869 w 958757"/>
                <a:gd name="connsiteY3559" fmla="*/ 231684 h 1396630"/>
                <a:gd name="connsiteX3560" fmla="*/ 333869 w 958757"/>
                <a:gd name="connsiteY3560" fmla="*/ 231684 h 1396630"/>
                <a:gd name="connsiteX3561" fmla="*/ 333869 w 958757"/>
                <a:gd name="connsiteY3561" fmla="*/ 231684 h 1396630"/>
                <a:gd name="connsiteX3562" fmla="*/ 333869 w 958757"/>
                <a:gd name="connsiteY3562" fmla="*/ 231684 h 1396630"/>
                <a:gd name="connsiteX3563" fmla="*/ 336571 w 958757"/>
                <a:gd name="connsiteY3563" fmla="*/ 34416 h 1396630"/>
                <a:gd name="connsiteX3564" fmla="*/ 336601 w 958757"/>
                <a:gd name="connsiteY3564" fmla="*/ 34416 h 1396630"/>
                <a:gd name="connsiteX3565" fmla="*/ 336526 w 958757"/>
                <a:gd name="connsiteY3565" fmla="*/ 34446 h 1396630"/>
                <a:gd name="connsiteX3566" fmla="*/ 336571 w 958757"/>
                <a:gd name="connsiteY3566" fmla="*/ 34416 h 1396630"/>
                <a:gd name="connsiteX3567" fmla="*/ 336631 w 958757"/>
                <a:gd name="connsiteY3567" fmla="*/ 34431 h 1396630"/>
                <a:gd name="connsiteX3568" fmla="*/ 336586 w 958757"/>
                <a:gd name="connsiteY3568" fmla="*/ 34431 h 1396630"/>
                <a:gd name="connsiteX3569" fmla="*/ 336646 w 958757"/>
                <a:gd name="connsiteY3569" fmla="*/ 34431 h 1396630"/>
                <a:gd name="connsiteX3570" fmla="*/ 336631 w 958757"/>
                <a:gd name="connsiteY3570" fmla="*/ 34431 h 1396630"/>
                <a:gd name="connsiteX3571" fmla="*/ 345518 w 958757"/>
                <a:gd name="connsiteY3571" fmla="*/ 222632 h 1396630"/>
                <a:gd name="connsiteX3572" fmla="*/ 345623 w 958757"/>
                <a:gd name="connsiteY3572" fmla="*/ 222512 h 1396630"/>
                <a:gd name="connsiteX3573" fmla="*/ 346029 w 958757"/>
                <a:gd name="connsiteY3573" fmla="*/ 222377 h 1396630"/>
                <a:gd name="connsiteX3574" fmla="*/ 345518 w 958757"/>
                <a:gd name="connsiteY3574" fmla="*/ 222632 h 1396630"/>
                <a:gd name="connsiteX3575" fmla="*/ 348460 w 958757"/>
                <a:gd name="connsiteY3575" fmla="*/ 221701 h 1396630"/>
                <a:gd name="connsiteX3576" fmla="*/ 348460 w 958757"/>
                <a:gd name="connsiteY3576" fmla="*/ 221701 h 1396630"/>
                <a:gd name="connsiteX3577" fmla="*/ 348460 w 958757"/>
                <a:gd name="connsiteY3577" fmla="*/ 221701 h 1396630"/>
                <a:gd name="connsiteX3578" fmla="*/ 348460 w 958757"/>
                <a:gd name="connsiteY3578" fmla="*/ 221701 h 1396630"/>
                <a:gd name="connsiteX3579" fmla="*/ 358578 w 958757"/>
                <a:gd name="connsiteY3579" fmla="*/ 28772 h 1396630"/>
                <a:gd name="connsiteX3580" fmla="*/ 358578 w 958757"/>
                <a:gd name="connsiteY3580" fmla="*/ 28772 h 1396630"/>
                <a:gd name="connsiteX3581" fmla="*/ 358638 w 958757"/>
                <a:gd name="connsiteY3581" fmla="*/ 28757 h 1396630"/>
                <a:gd name="connsiteX3582" fmla="*/ 358563 w 958757"/>
                <a:gd name="connsiteY3582" fmla="*/ 28757 h 1396630"/>
                <a:gd name="connsiteX3583" fmla="*/ 368396 w 958757"/>
                <a:gd name="connsiteY3583" fmla="*/ 19945 h 1396630"/>
                <a:gd name="connsiteX3584" fmla="*/ 368396 w 958757"/>
                <a:gd name="connsiteY3584" fmla="*/ 19945 h 1396630"/>
                <a:gd name="connsiteX3585" fmla="*/ 368396 w 958757"/>
                <a:gd name="connsiteY3585" fmla="*/ 19945 h 1396630"/>
                <a:gd name="connsiteX3586" fmla="*/ 368381 w 958757"/>
                <a:gd name="connsiteY3586" fmla="*/ 19945 h 1396630"/>
                <a:gd name="connsiteX3587" fmla="*/ 369417 w 958757"/>
                <a:gd name="connsiteY3587" fmla="*/ 10518 h 1396630"/>
                <a:gd name="connsiteX3588" fmla="*/ 369417 w 958757"/>
                <a:gd name="connsiteY3588" fmla="*/ 10518 h 1396630"/>
                <a:gd name="connsiteX3589" fmla="*/ 369432 w 958757"/>
                <a:gd name="connsiteY3589" fmla="*/ 10518 h 1396630"/>
                <a:gd name="connsiteX3590" fmla="*/ 369432 w 958757"/>
                <a:gd name="connsiteY3590" fmla="*/ 10518 h 1396630"/>
                <a:gd name="connsiteX3591" fmla="*/ 370047 w 958757"/>
                <a:gd name="connsiteY3591" fmla="*/ 201481 h 1396630"/>
                <a:gd name="connsiteX3592" fmla="*/ 369912 w 958757"/>
                <a:gd name="connsiteY3592" fmla="*/ 201571 h 1396630"/>
                <a:gd name="connsiteX3593" fmla="*/ 369867 w 958757"/>
                <a:gd name="connsiteY3593" fmla="*/ 201511 h 1396630"/>
                <a:gd name="connsiteX3594" fmla="*/ 370287 w 958757"/>
                <a:gd name="connsiteY3594" fmla="*/ 201345 h 1396630"/>
                <a:gd name="connsiteX3595" fmla="*/ 370407 w 958757"/>
                <a:gd name="connsiteY3595" fmla="*/ 201285 h 1396630"/>
                <a:gd name="connsiteX3596" fmla="*/ 370437 w 958757"/>
                <a:gd name="connsiteY3596" fmla="*/ 201285 h 1396630"/>
                <a:gd name="connsiteX3597" fmla="*/ 370062 w 958757"/>
                <a:gd name="connsiteY3597" fmla="*/ 201481 h 1396630"/>
                <a:gd name="connsiteX3598" fmla="*/ 382222 w 958757"/>
                <a:gd name="connsiteY3598" fmla="*/ 212859 h 1396630"/>
                <a:gd name="connsiteX3599" fmla="*/ 382222 w 958757"/>
                <a:gd name="connsiteY3599" fmla="*/ 212859 h 1396630"/>
                <a:gd name="connsiteX3600" fmla="*/ 382222 w 958757"/>
                <a:gd name="connsiteY3600" fmla="*/ 212859 h 1396630"/>
                <a:gd name="connsiteX3601" fmla="*/ 382222 w 958757"/>
                <a:gd name="connsiteY3601" fmla="*/ 212859 h 1396630"/>
                <a:gd name="connsiteX3602" fmla="*/ 383498 w 958757"/>
                <a:gd name="connsiteY3602" fmla="*/ 209392 h 1396630"/>
                <a:gd name="connsiteX3603" fmla="*/ 383618 w 958757"/>
                <a:gd name="connsiteY3603" fmla="*/ 209332 h 1396630"/>
                <a:gd name="connsiteX3604" fmla="*/ 383663 w 958757"/>
                <a:gd name="connsiteY3604" fmla="*/ 209392 h 1396630"/>
                <a:gd name="connsiteX3605" fmla="*/ 383498 w 958757"/>
                <a:gd name="connsiteY3605" fmla="*/ 209392 h 1396630"/>
                <a:gd name="connsiteX3606" fmla="*/ 396558 w 958757"/>
                <a:gd name="connsiteY3606" fmla="*/ 24584 h 1396630"/>
                <a:gd name="connsiteX3607" fmla="*/ 396603 w 958757"/>
                <a:gd name="connsiteY3607" fmla="*/ 24554 h 1396630"/>
                <a:gd name="connsiteX3608" fmla="*/ 396648 w 958757"/>
                <a:gd name="connsiteY3608" fmla="*/ 24554 h 1396630"/>
                <a:gd name="connsiteX3609" fmla="*/ 396543 w 958757"/>
                <a:gd name="connsiteY3609" fmla="*/ 24584 h 1396630"/>
                <a:gd name="connsiteX3610" fmla="*/ 402097 w 958757"/>
                <a:gd name="connsiteY3610" fmla="*/ 15066 h 1396630"/>
                <a:gd name="connsiteX3611" fmla="*/ 401526 w 958757"/>
                <a:gd name="connsiteY3611" fmla="*/ 15006 h 1396630"/>
                <a:gd name="connsiteX3612" fmla="*/ 402412 w 958757"/>
                <a:gd name="connsiteY3612" fmla="*/ 14871 h 1396630"/>
                <a:gd name="connsiteX3613" fmla="*/ 402097 w 958757"/>
                <a:gd name="connsiteY3613" fmla="*/ 15081 h 1396630"/>
                <a:gd name="connsiteX3614" fmla="*/ 409603 w 958757"/>
                <a:gd name="connsiteY3614" fmla="*/ 14721 h 1396630"/>
                <a:gd name="connsiteX3615" fmla="*/ 409543 w 958757"/>
                <a:gd name="connsiteY3615" fmla="*/ 14721 h 1396630"/>
                <a:gd name="connsiteX3616" fmla="*/ 409498 w 958757"/>
                <a:gd name="connsiteY3616" fmla="*/ 14721 h 1396630"/>
                <a:gd name="connsiteX3617" fmla="*/ 409588 w 958757"/>
                <a:gd name="connsiteY3617" fmla="*/ 14721 h 1396630"/>
                <a:gd name="connsiteX3618" fmla="*/ 409588 w 958757"/>
                <a:gd name="connsiteY3618" fmla="*/ 14721 h 1396630"/>
                <a:gd name="connsiteX3619" fmla="*/ 409588 w 958757"/>
                <a:gd name="connsiteY3619" fmla="*/ 14721 h 1396630"/>
                <a:gd name="connsiteX3620" fmla="*/ 415022 w 958757"/>
                <a:gd name="connsiteY3620" fmla="*/ 63569 h 1396630"/>
                <a:gd name="connsiteX3621" fmla="*/ 415067 w 958757"/>
                <a:gd name="connsiteY3621" fmla="*/ 63569 h 1396630"/>
                <a:gd name="connsiteX3622" fmla="*/ 415082 w 958757"/>
                <a:gd name="connsiteY3622" fmla="*/ 63569 h 1396630"/>
                <a:gd name="connsiteX3623" fmla="*/ 415022 w 958757"/>
                <a:gd name="connsiteY3623" fmla="*/ 63569 h 1396630"/>
                <a:gd name="connsiteX3624" fmla="*/ 418415 w 958757"/>
                <a:gd name="connsiteY3624" fmla="*/ 198748 h 1396630"/>
                <a:gd name="connsiteX3625" fmla="*/ 417454 w 958757"/>
                <a:gd name="connsiteY3625" fmla="*/ 198884 h 1396630"/>
                <a:gd name="connsiteX3626" fmla="*/ 418009 w 958757"/>
                <a:gd name="connsiteY3626" fmla="*/ 198628 h 1396630"/>
                <a:gd name="connsiteX3627" fmla="*/ 418400 w 958757"/>
                <a:gd name="connsiteY3627" fmla="*/ 198748 h 1396630"/>
                <a:gd name="connsiteX3628" fmla="*/ 418400 w 958757"/>
                <a:gd name="connsiteY3628" fmla="*/ 198748 h 1396630"/>
                <a:gd name="connsiteX3629" fmla="*/ 418400 w 958757"/>
                <a:gd name="connsiteY3629" fmla="*/ 198748 h 1396630"/>
                <a:gd name="connsiteX3630" fmla="*/ 422993 w 958757"/>
                <a:gd name="connsiteY3630" fmla="*/ 201976 h 1396630"/>
                <a:gd name="connsiteX3631" fmla="*/ 422708 w 958757"/>
                <a:gd name="connsiteY3631" fmla="*/ 202066 h 1396630"/>
                <a:gd name="connsiteX3632" fmla="*/ 422993 w 958757"/>
                <a:gd name="connsiteY3632" fmla="*/ 201976 h 1396630"/>
                <a:gd name="connsiteX3633" fmla="*/ 422993 w 958757"/>
                <a:gd name="connsiteY3633" fmla="*/ 201976 h 1396630"/>
                <a:gd name="connsiteX3634" fmla="*/ 426131 w 958757"/>
                <a:gd name="connsiteY3634" fmla="*/ 3072 h 1396630"/>
                <a:gd name="connsiteX3635" fmla="*/ 425785 w 958757"/>
                <a:gd name="connsiteY3635" fmla="*/ 2952 h 1396630"/>
                <a:gd name="connsiteX3636" fmla="*/ 426131 w 958757"/>
                <a:gd name="connsiteY3636" fmla="*/ 2922 h 1396630"/>
                <a:gd name="connsiteX3637" fmla="*/ 426131 w 958757"/>
                <a:gd name="connsiteY3637" fmla="*/ 3072 h 1396630"/>
                <a:gd name="connsiteX3638" fmla="*/ 430349 w 958757"/>
                <a:gd name="connsiteY3638" fmla="*/ 197352 h 1396630"/>
                <a:gd name="connsiteX3639" fmla="*/ 430439 w 958757"/>
                <a:gd name="connsiteY3639" fmla="*/ 197322 h 1396630"/>
                <a:gd name="connsiteX3640" fmla="*/ 430499 w 958757"/>
                <a:gd name="connsiteY3640" fmla="*/ 197322 h 1396630"/>
                <a:gd name="connsiteX3641" fmla="*/ 430349 w 958757"/>
                <a:gd name="connsiteY3641" fmla="*/ 197352 h 1396630"/>
                <a:gd name="connsiteX3642" fmla="*/ 434507 w 958757"/>
                <a:gd name="connsiteY3642" fmla="*/ 94418 h 1396630"/>
                <a:gd name="connsiteX3643" fmla="*/ 434402 w 958757"/>
                <a:gd name="connsiteY3643" fmla="*/ 94343 h 1396630"/>
                <a:gd name="connsiteX3644" fmla="*/ 434597 w 958757"/>
                <a:gd name="connsiteY3644" fmla="*/ 94343 h 1396630"/>
                <a:gd name="connsiteX3645" fmla="*/ 434492 w 958757"/>
                <a:gd name="connsiteY3645" fmla="*/ 94418 h 1396630"/>
                <a:gd name="connsiteX3646" fmla="*/ 435423 w 958757"/>
                <a:gd name="connsiteY3646" fmla="*/ 63118 h 1396630"/>
                <a:gd name="connsiteX3647" fmla="*/ 435423 w 958757"/>
                <a:gd name="connsiteY3647" fmla="*/ 63058 h 1396630"/>
                <a:gd name="connsiteX3648" fmla="*/ 435588 w 958757"/>
                <a:gd name="connsiteY3648" fmla="*/ 63118 h 1396630"/>
                <a:gd name="connsiteX3649" fmla="*/ 435423 w 958757"/>
                <a:gd name="connsiteY3649" fmla="*/ 63118 h 1396630"/>
                <a:gd name="connsiteX3650" fmla="*/ 436459 w 958757"/>
                <a:gd name="connsiteY3650" fmla="*/ 197998 h 1396630"/>
                <a:gd name="connsiteX3651" fmla="*/ 436459 w 958757"/>
                <a:gd name="connsiteY3651" fmla="*/ 197998 h 1396630"/>
                <a:gd name="connsiteX3652" fmla="*/ 436474 w 958757"/>
                <a:gd name="connsiteY3652" fmla="*/ 197983 h 1396630"/>
                <a:gd name="connsiteX3653" fmla="*/ 436459 w 958757"/>
                <a:gd name="connsiteY3653" fmla="*/ 197983 h 1396630"/>
                <a:gd name="connsiteX3654" fmla="*/ 436263 w 958757"/>
                <a:gd name="connsiteY3654" fmla="*/ 82604 h 1396630"/>
                <a:gd name="connsiteX3655" fmla="*/ 436293 w 958757"/>
                <a:gd name="connsiteY3655" fmla="*/ 82483 h 1396630"/>
                <a:gd name="connsiteX3656" fmla="*/ 436669 w 958757"/>
                <a:gd name="connsiteY3656" fmla="*/ 82453 h 1396630"/>
                <a:gd name="connsiteX3657" fmla="*/ 436248 w 958757"/>
                <a:gd name="connsiteY3657" fmla="*/ 82604 h 1396630"/>
                <a:gd name="connsiteX3658" fmla="*/ 438470 w 958757"/>
                <a:gd name="connsiteY3658" fmla="*/ 201631 h 1396630"/>
                <a:gd name="connsiteX3659" fmla="*/ 438470 w 958757"/>
                <a:gd name="connsiteY3659" fmla="*/ 201631 h 1396630"/>
                <a:gd name="connsiteX3660" fmla="*/ 438500 w 958757"/>
                <a:gd name="connsiteY3660" fmla="*/ 201616 h 1396630"/>
                <a:gd name="connsiteX3661" fmla="*/ 438500 w 958757"/>
                <a:gd name="connsiteY3661" fmla="*/ 201616 h 1396630"/>
                <a:gd name="connsiteX3662" fmla="*/ 438500 w 958757"/>
                <a:gd name="connsiteY3662" fmla="*/ 201616 h 1396630"/>
                <a:gd name="connsiteX3663" fmla="*/ 438470 w 958757"/>
                <a:gd name="connsiteY3663" fmla="*/ 201616 h 1396630"/>
                <a:gd name="connsiteX3664" fmla="*/ 439251 w 958757"/>
                <a:gd name="connsiteY3664" fmla="*/ 13025 h 1396630"/>
                <a:gd name="connsiteX3665" fmla="*/ 439281 w 958757"/>
                <a:gd name="connsiteY3665" fmla="*/ 13025 h 1396630"/>
                <a:gd name="connsiteX3666" fmla="*/ 439251 w 958757"/>
                <a:gd name="connsiteY3666" fmla="*/ 13025 h 1396630"/>
                <a:gd name="connsiteX3667" fmla="*/ 439251 w 958757"/>
                <a:gd name="connsiteY3667" fmla="*/ 13025 h 1396630"/>
                <a:gd name="connsiteX3668" fmla="*/ 439266 w 958757"/>
                <a:gd name="connsiteY3668" fmla="*/ 13400 h 1396630"/>
                <a:gd name="connsiteX3669" fmla="*/ 439266 w 958757"/>
                <a:gd name="connsiteY3669" fmla="*/ 13400 h 1396630"/>
                <a:gd name="connsiteX3670" fmla="*/ 439266 w 958757"/>
                <a:gd name="connsiteY3670" fmla="*/ 13400 h 1396630"/>
                <a:gd name="connsiteX3671" fmla="*/ 439266 w 958757"/>
                <a:gd name="connsiteY3671" fmla="*/ 13400 h 1396630"/>
                <a:gd name="connsiteX3672" fmla="*/ 439266 w 958757"/>
                <a:gd name="connsiteY3672" fmla="*/ 13400 h 1396630"/>
                <a:gd name="connsiteX3673" fmla="*/ 439281 w 958757"/>
                <a:gd name="connsiteY3673" fmla="*/ 13400 h 1396630"/>
                <a:gd name="connsiteX3674" fmla="*/ 439266 w 958757"/>
                <a:gd name="connsiteY3674" fmla="*/ 13400 h 1396630"/>
                <a:gd name="connsiteX3675" fmla="*/ 439566 w 958757"/>
                <a:gd name="connsiteY3675" fmla="*/ 24809 h 1396630"/>
                <a:gd name="connsiteX3676" fmla="*/ 439521 w 958757"/>
                <a:gd name="connsiteY3676" fmla="*/ 24749 h 1396630"/>
                <a:gd name="connsiteX3677" fmla="*/ 439836 w 958757"/>
                <a:gd name="connsiteY3677" fmla="*/ 24779 h 1396630"/>
                <a:gd name="connsiteX3678" fmla="*/ 439566 w 958757"/>
                <a:gd name="connsiteY3678" fmla="*/ 24809 h 1396630"/>
                <a:gd name="connsiteX3679" fmla="*/ 448123 w 958757"/>
                <a:gd name="connsiteY3679" fmla="*/ 25439 h 1396630"/>
                <a:gd name="connsiteX3680" fmla="*/ 448273 w 958757"/>
                <a:gd name="connsiteY3680" fmla="*/ 25439 h 1396630"/>
                <a:gd name="connsiteX3681" fmla="*/ 448303 w 958757"/>
                <a:gd name="connsiteY3681" fmla="*/ 25484 h 1396630"/>
                <a:gd name="connsiteX3682" fmla="*/ 448123 w 958757"/>
                <a:gd name="connsiteY3682" fmla="*/ 25439 h 1396630"/>
                <a:gd name="connsiteX3683" fmla="*/ 449819 w 958757"/>
                <a:gd name="connsiteY3683" fmla="*/ 100137 h 1396630"/>
                <a:gd name="connsiteX3684" fmla="*/ 452431 w 958757"/>
                <a:gd name="connsiteY3684" fmla="*/ 100107 h 1396630"/>
                <a:gd name="connsiteX3685" fmla="*/ 449819 w 958757"/>
                <a:gd name="connsiteY3685" fmla="*/ 100137 h 1396630"/>
                <a:gd name="connsiteX3686" fmla="*/ 479001 w 958757"/>
                <a:gd name="connsiteY3686" fmla="*/ 190057 h 1396630"/>
                <a:gd name="connsiteX3687" fmla="*/ 479227 w 958757"/>
                <a:gd name="connsiteY3687" fmla="*/ 189967 h 1396630"/>
                <a:gd name="connsiteX3688" fmla="*/ 479227 w 958757"/>
                <a:gd name="connsiteY3688" fmla="*/ 189967 h 1396630"/>
                <a:gd name="connsiteX3689" fmla="*/ 479602 w 958757"/>
                <a:gd name="connsiteY3689" fmla="*/ 189997 h 1396630"/>
                <a:gd name="connsiteX3690" fmla="*/ 479842 w 958757"/>
                <a:gd name="connsiteY3690" fmla="*/ 190372 h 1396630"/>
                <a:gd name="connsiteX3691" fmla="*/ 479001 w 958757"/>
                <a:gd name="connsiteY3691" fmla="*/ 190057 h 1396630"/>
                <a:gd name="connsiteX3692" fmla="*/ 485171 w 958757"/>
                <a:gd name="connsiteY3692" fmla="*/ 78520 h 1396630"/>
                <a:gd name="connsiteX3693" fmla="*/ 485081 w 958757"/>
                <a:gd name="connsiteY3693" fmla="*/ 78445 h 1396630"/>
                <a:gd name="connsiteX3694" fmla="*/ 485426 w 958757"/>
                <a:gd name="connsiteY3694" fmla="*/ 78535 h 1396630"/>
                <a:gd name="connsiteX3695" fmla="*/ 485171 w 958757"/>
                <a:gd name="connsiteY3695" fmla="*/ 78535 h 1396630"/>
                <a:gd name="connsiteX3696" fmla="*/ 488954 w 958757"/>
                <a:gd name="connsiteY3696" fmla="*/ 34206 h 1396630"/>
                <a:gd name="connsiteX3697" fmla="*/ 488759 w 958757"/>
                <a:gd name="connsiteY3697" fmla="*/ 34206 h 1396630"/>
                <a:gd name="connsiteX3698" fmla="*/ 488999 w 958757"/>
                <a:gd name="connsiteY3698" fmla="*/ 34176 h 1396630"/>
                <a:gd name="connsiteX3699" fmla="*/ 488954 w 958757"/>
                <a:gd name="connsiteY3699" fmla="*/ 34206 h 1396630"/>
                <a:gd name="connsiteX3700" fmla="*/ 503290 w 958757"/>
                <a:gd name="connsiteY3700" fmla="*/ 10202 h 1396630"/>
                <a:gd name="connsiteX3701" fmla="*/ 502810 w 958757"/>
                <a:gd name="connsiteY3701" fmla="*/ 10127 h 1396630"/>
                <a:gd name="connsiteX3702" fmla="*/ 502810 w 958757"/>
                <a:gd name="connsiteY3702" fmla="*/ 10127 h 1396630"/>
                <a:gd name="connsiteX3703" fmla="*/ 502810 w 958757"/>
                <a:gd name="connsiteY3703" fmla="*/ 10127 h 1396630"/>
                <a:gd name="connsiteX3704" fmla="*/ 503335 w 958757"/>
                <a:gd name="connsiteY3704" fmla="*/ 10157 h 1396630"/>
                <a:gd name="connsiteX3705" fmla="*/ 503290 w 958757"/>
                <a:gd name="connsiteY3705" fmla="*/ 10202 h 1396630"/>
                <a:gd name="connsiteX3706" fmla="*/ 504326 w 958757"/>
                <a:gd name="connsiteY3706" fmla="*/ 147724 h 1396630"/>
                <a:gd name="connsiteX3707" fmla="*/ 504476 w 958757"/>
                <a:gd name="connsiteY3707" fmla="*/ 147664 h 1396630"/>
                <a:gd name="connsiteX3708" fmla="*/ 504581 w 958757"/>
                <a:gd name="connsiteY3708" fmla="*/ 147739 h 1396630"/>
                <a:gd name="connsiteX3709" fmla="*/ 504326 w 958757"/>
                <a:gd name="connsiteY3709" fmla="*/ 147739 h 1396630"/>
                <a:gd name="connsiteX3710" fmla="*/ 506878 w 958757"/>
                <a:gd name="connsiteY3710" fmla="*/ 91686 h 1396630"/>
                <a:gd name="connsiteX3711" fmla="*/ 506908 w 958757"/>
                <a:gd name="connsiteY3711" fmla="*/ 91686 h 1396630"/>
                <a:gd name="connsiteX3712" fmla="*/ 506968 w 958757"/>
                <a:gd name="connsiteY3712" fmla="*/ 91686 h 1396630"/>
                <a:gd name="connsiteX3713" fmla="*/ 506878 w 958757"/>
                <a:gd name="connsiteY3713" fmla="*/ 91686 h 1396630"/>
                <a:gd name="connsiteX3714" fmla="*/ 514264 w 958757"/>
                <a:gd name="connsiteY3714" fmla="*/ 203117 h 1396630"/>
                <a:gd name="connsiteX3715" fmla="*/ 514159 w 958757"/>
                <a:gd name="connsiteY3715" fmla="*/ 203072 h 1396630"/>
                <a:gd name="connsiteX3716" fmla="*/ 514219 w 958757"/>
                <a:gd name="connsiteY3716" fmla="*/ 203072 h 1396630"/>
                <a:gd name="connsiteX3717" fmla="*/ 514294 w 958757"/>
                <a:gd name="connsiteY3717" fmla="*/ 203117 h 1396630"/>
                <a:gd name="connsiteX3718" fmla="*/ 514264 w 958757"/>
                <a:gd name="connsiteY3718" fmla="*/ 203117 h 1396630"/>
                <a:gd name="connsiteX3719" fmla="*/ 524517 w 958757"/>
                <a:gd name="connsiteY3719" fmla="*/ 207560 h 1396630"/>
                <a:gd name="connsiteX3720" fmla="*/ 527144 w 958757"/>
                <a:gd name="connsiteY3720" fmla="*/ 207966 h 1396630"/>
                <a:gd name="connsiteX3721" fmla="*/ 524517 w 958757"/>
                <a:gd name="connsiteY3721" fmla="*/ 207560 h 1396630"/>
                <a:gd name="connsiteX3722" fmla="*/ 529140 w 958757"/>
                <a:gd name="connsiteY3722" fmla="*/ 4843 h 1396630"/>
                <a:gd name="connsiteX3723" fmla="*/ 529140 w 958757"/>
                <a:gd name="connsiteY3723" fmla="*/ 4843 h 1396630"/>
                <a:gd name="connsiteX3724" fmla="*/ 529140 w 958757"/>
                <a:gd name="connsiteY3724" fmla="*/ 4843 h 1396630"/>
                <a:gd name="connsiteX3725" fmla="*/ 529140 w 958757"/>
                <a:gd name="connsiteY3725" fmla="*/ 4843 h 1396630"/>
                <a:gd name="connsiteX3726" fmla="*/ 529140 w 958757"/>
                <a:gd name="connsiteY3726" fmla="*/ 4843 h 1396630"/>
                <a:gd name="connsiteX3727" fmla="*/ 529140 w 958757"/>
                <a:gd name="connsiteY3727" fmla="*/ 4843 h 1396630"/>
                <a:gd name="connsiteX3728" fmla="*/ 529936 w 958757"/>
                <a:gd name="connsiteY3728" fmla="*/ 205654 h 1396630"/>
                <a:gd name="connsiteX3729" fmla="*/ 529936 w 958757"/>
                <a:gd name="connsiteY3729" fmla="*/ 205624 h 1396630"/>
                <a:gd name="connsiteX3730" fmla="*/ 530026 w 958757"/>
                <a:gd name="connsiteY3730" fmla="*/ 205669 h 1396630"/>
                <a:gd name="connsiteX3731" fmla="*/ 529936 w 958757"/>
                <a:gd name="connsiteY3731" fmla="*/ 205669 h 1396630"/>
                <a:gd name="connsiteX3732" fmla="*/ 529741 w 958757"/>
                <a:gd name="connsiteY3732" fmla="*/ 8371 h 1396630"/>
                <a:gd name="connsiteX3733" fmla="*/ 529786 w 958757"/>
                <a:gd name="connsiteY3733" fmla="*/ 8341 h 1396630"/>
                <a:gd name="connsiteX3734" fmla="*/ 530071 w 958757"/>
                <a:gd name="connsiteY3734" fmla="*/ 8401 h 1396630"/>
                <a:gd name="connsiteX3735" fmla="*/ 529741 w 958757"/>
                <a:gd name="connsiteY3735" fmla="*/ 8371 h 1396630"/>
                <a:gd name="connsiteX3736" fmla="*/ 531992 w 958757"/>
                <a:gd name="connsiteY3736" fmla="*/ 75998 h 1396630"/>
                <a:gd name="connsiteX3737" fmla="*/ 531917 w 958757"/>
                <a:gd name="connsiteY3737" fmla="*/ 75923 h 1396630"/>
                <a:gd name="connsiteX3738" fmla="*/ 532113 w 958757"/>
                <a:gd name="connsiteY3738" fmla="*/ 75953 h 1396630"/>
                <a:gd name="connsiteX3739" fmla="*/ 531992 w 958757"/>
                <a:gd name="connsiteY3739" fmla="*/ 75998 h 1396630"/>
                <a:gd name="connsiteX3740" fmla="*/ 536631 w 958757"/>
                <a:gd name="connsiteY3740" fmla="*/ 39640 h 1396630"/>
                <a:gd name="connsiteX3741" fmla="*/ 536631 w 958757"/>
                <a:gd name="connsiteY3741" fmla="*/ 39640 h 1396630"/>
                <a:gd name="connsiteX3742" fmla="*/ 536676 w 958757"/>
                <a:gd name="connsiteY3742" fmla="*/ 39640 h 1396630"/>
                <a:gd name="connsiteX3743" fmla="*/ 536631 w 958757"/>
                <a:gd name="connsiteY3743" fmla="*/ 39640 h 1396630"/>
                <a:gd name="connsiteX3744" fmla="*/ 538132 w 958757"/>
                <a:gd name="connsiteY3744" fmla="*/ 91340 h 1396630"/>
                <a:gd name="connsiteX3745" fmla="*/ 538192 w 958757"/>
                <a:gd name="connsiteY3745" fmla="*/ 91340 h 1396630"/>
                <a:gd name="connsiteX3746" fmla="*/ 538237 w 958757"/>
                <a:gd name="connsiteY3746" fmla="*/ 91385 h 1396630"/>
                <a:gd name="connsiteX3747" fmla="*/ 538132 w 958757"/>
                <a:gd name="connsiteY3747" fmla="*/ 91340 h 1396630"/>
                <a:gd name="connsiteX3748" fmla="*/ 550667 w 958757"/>
                <a:gd name="connsiteY3748" fmla="*/ 50178 h 1396630"/>
                <a:gd name="connsiteX3749" fmla="*/ 550907 w 958757"/>
                <a:gd name="connsiteY3749" fmla="*/ 50178 h 1396630"/>
                <a:gd name="connsiteX3750" fmla="*/ 550907 w 958757"/>
                <a:gd name="connsiteY3750" fmla="*/ 50193 h 1396630"/>
                <a:gd name="connsiteX3751" fmla="*/ 550652 w 958757"/>
                <a:gd name="connsiteY3751" fmla="*/ 50193 h 1396630"/>
                <a:gd name="connsiteX3752" fmla="*/ 553789 w 958757"/>
                <a:gd name="connsiteY3752" fmla="*/ 213535 h 1396630"/>
                <a:gd name="connsiteX3753" fmla="*/ 553519 w 958757"/>
                <a:gd name="connsiteY3753" fmla="*/ 213190 h 1396630"/>
                <a:gd name="connsiteX3754" fmla="*/ 553849 w 958757"/>
                <a:gd name="connsiteY3754" fmla="*/ 213370 h 1396630"/>
                <a:gd name="connsiteX3755" fmla="*/ 553774 w 958757"/>
                <a:gd name="connsiteY3755" fmla="*/ 213535 h 1396630"/>
                <a:gd name="connsiteX3756" fmla="*/ 565483 w 958757"/>
                <a:gd name="connsiteY3756" fmla="*/ 133043 h 1396630"/>
                <a:gd name="connsiteX3757" fmla="*/ 565453 w 958757"/>
                <a:gd name="connsiteY3757" fmla="*/ 133043 h 1396630"/>
                <a:gd name="connsiteX3758" fmla="*/ 567465 w 958757"/>
                <a:gd name="connsiteY3758" fmla="*/ 133133 h 1396630"/>
                <a:gd name="connsiteX3759" fmla="*/ 565498 w 958757"/>
                <a:gd name="connsiteY3759" fmla="*/ 133043 h 1396630"/>
                <a:gd name="connsiteX3760" fmla="*/ 568891 w 958757"/>
                <a:gd name="connsiteY3760" fmla="*/ 220710 h 1396630"/>
                <a:gd name="connsiteX3761" fmla="*/ 568666 w 958757"/>
                <a:gd name="connsiteY3761" fmla="*/ 220560 h 1396630"/>
                <a:gd name="connsiteX3762" fmla="*/ 569011 w 958757"/>
                <a:gd name="connsiteY3762" fmla="*/ 220725 h 1396630"/>
                <a:gd name="connsiteX3763" fmla="*/ 568876 w 958757"/>
                <a:gd name="connsiteY3763" fmla="*/ 220725 h 1396630"/>
                <a:gd name="connsiteX3764" fmla="*/ 576697 w 958757"/>
                <a:gd name="connsiteY3764" fmla="*/ 44099 h 1396630"/>
                <a:gd name="connsiteX3765" fmla="*/ 576427 w 958757"/>
                <a:gd name="connsiteY3765" fmla="*/ 43949 h 1396630"/>
                <a:gd name="connsiteX3766" fmla="*/ 576712 w 958757"/>
                <a:gd name="connsiteY3766" fmla="*/ 44039 h 1396630"/>
                <a:gd name="connsiteX3767" fmla="*/ 576682 w 958757"/>
                <a:gd name="connsiteY3767" fmla="*/ 44099 h 1396630"/>
                <a:gd name="connsiteX3768" fmla="*/ 580795 w 958757"/>
                <a:gd name="connsiteY3768" fmla="*/ 218714 h 1396630"/>
                <a:gd name="connsiteX3769" fmla="*/ 580765 w 958757"/>
                <a:gd name="connsiteY3769" fmla="*/ 218684 h 1396630"/>
                <a:gd name="connsiteX3770" fmla="*/ 580840 w 958757"/>
                <a:gd name="connsiteY3770" fmla="*/ 218714 h 1396630"/>
                <a:gd name="connsiteX3771" fmla="*/ 580810 w 958757"/>
                <a:gd name="connsiteY3771" fmla="*/ 218714 h 1396630"/>
                <a:gd name="connsiteX3772" fmla="*/ 597954 w 958757"/>
                <a:gd name="connsiteY3772" fmla="*/ 232269 h 1396630"/>
                <a:gd name="connsiteX3773" fmla="*/ 597954 w 958757"/>
                <a:gd name="connsiteY3773" fmla="*/ 232269 h 1396630"/>
                <a:gd name="connsiteX3774" fmla="*/ 597954 w 958757"/>
                <a:gd name="connsiteY3774" fmla="*/ 232269 h 1396630"/>
                <a:gd name="connsiteX3775" fmla="*/ 597954 w 958757"/>
                <a:gd name="connsiteY3775" fmla="*/ 232269 h 1396630"/>
                <a:gd name="connsiteX3776" fmla="*/ 601496 w 958757"/>
                <a:gd name="connsiteY3776" fmla="*/ 50118 h 1396630"/>
                <a:gd name="connsiteX3777" fmla="*/ 601496 w 958757"/>
                <a:gd name="connsiteY3777" fmla="*/ 50118 h 1396630"/>
                <a:gd name="connsiteX3778" fmla="*/ 601496 w 958757"/>
                <a:gd name="connsiteY3778" fmla="*/ 50118 h 1396630"/>
                <a:gd name="connsiteX3779" fmla="*/ 601496 w 958757"/>
                <a:gd name="connsiteY3779" fmla="*/ 50118 h 1396630"/>
                <a:gd name="connsiteX3780" fmla="*/ 603943 w 958757"/>
                <a:gd name="connsiteY3780" fmla="*/ 221656 h 1396630"/>
                <a:gd name="connsiteX3781" fmla="*/ 604033 w 958757"/>
                <a:gd name="connsiteY3781" fmla="*/ 221686 h 1396630"/>
                <a:gd name="connsiteX3782" fmla="*/ 604033 w 958757"/>
                <a:gd name="connsiteY3782" fmla="*/ 221716 h 1396630"/>
                <a:gd name="connsiteX3783" fmla="*/ 603943 w 958757"/>
                <a:gd name="connsiteY3783" fmla="*/ 221656 h 1396630"/>
                <a:gd name="connsiteX3784" fmla="*/ 604078 w 958757"/>
                <a:gd name="connsiteY3784" fmla="*/ 50869 h 1396630"/>
                <a:gd name="connsiteX3785" fmla="*/ 604078 w 958757"/>
                <a:gd name="connsiteY3785" fmla="*/ 50869 h 1396630"/>
                <a:gd name="connsiteX3786" fmla="*/ 604183 w 958757"/>
                <a:gd name="connsiteY3786" fmla="*/ 50869 h 1396630"/>
                <a:gd name="connsiteX3787" fmla="*/ 604078 w 958757"/>
                <a:gd name="connsiteY3787" fmla="*/ 50869 h 1396630"/>
                <a:gd name="connsiteX3788" fmla="*/ 605369 w 958757"/>
                <a:gd name="connsiteY3788" fmla="*/ 51214 h 1396630"/>
                <a:gd name="connsiteX3789" fmla="*/ 605444 w 958757"/>
                <a:gd name="connsiteY3789" fmla="*/ 51214 h 1396630"/>
                <a:gd name="connsiteX3790" fmla="*/ 605504 w 958757"/>
                <a:gd name="connsiteY3790" fmla="*/ 51259 h 1396630"/>
                <a:gd name="connsiteX3791" fmla="*/ 605369 w 958757"/>
                <a:gd name="connsiteY3791" fmla="*/ 51214 h 1396630"/>
                <a:gd name="connsiteX3792" fmla="*/ 607696 w 958757"/>
                <a:gd name="connsiteY3792" fmla="*/ 228351 h 1396630"/>
                <a:gd name="connsiteX3793" fmla="*/ 607696 w 958757"/>
                <a:gd name="connsiteY3793" fmla="*/ 228351 h 1396630"/>
                <a:gd name="connsiteX3794" fmla="*/ 607726 w 958757"/>
                <a:gd name="connsiteY3794" fmla="*/ 228351 h 1396630"/>
                <a:gd name="connsiteX3795" fmla="*/ 607726 w 958757"/>
                <a:gd name="connsiteY3795" fmla="*/ 228351 h 1396630"/>
                <a:gd name="connsiteX3796" fmla="*/ 607696 w 958757"/>
                <a:gd name="connsiteY3796" fmla="*/ 228351 h 1396630"/>
                <a:gd name="connsiteX3797" fmla="*/ 612530 w 958757"/>
                <a:gd name="connsiteY3797" fmla="*/ 238259 h 1396630"/>
                <a:gd name="connsiteX3798" fmla="*/ 611824 w 958757"/>
                <a:gd name="connsiteY3798" fmla="*/ 238064 h 1396630"/>
                <a:gd name="connsiteX3799" fmla="*/ 612185 w 958757"/>
                <a:gd name="connsiteY3799" fmla="*/ 238064 h 1396630"/>
                <a:gd name="connsiteX3800" fmla="*/ 612530 w 958757"/>
                <a:gd name="connsiteY3800" fmla="*/ 238259 h 1396630"/>
                <a:gd name="connsiteX3801" fmla="*/ 612530 w 958757"/>
                <a:gd name="connsiteY3801" fmla="*/ 238259 h 1396630"/>
                <a:gd name="connsiteX3802" fmla="*/ 612530 w 958757"/>
                <a:gd name="connsiteY3802" fmla="*/ 238259 h 1396630"/>
                <a:gd name="connsiteX3803" fmla="*/ 614046 w 958757"/>
                <a:gd name="connsiteY3803" fmla="*/ 239055 h 1396630"/>
                <a:gd name="connsiteX3804" fmla="*/ 614106 w 958757"/>
                <a:gd name="connsiteY3804" fmla="*/ 239055 h 1396630"/>
                <a:gd name="connsiteX3805" fmla="*/ 614136 w 958757"/>
                <a:gd name="connsiteY3805" fmla="*/ 239100 h 1396630"/>
                <a:gd name="connsiteX3806" fmla="*/ 614031 w 958757"/>
                <a:gd name="connsiteY3806" fmla="*/ 239055 h 1396630"/>
                <a:gd name="connsiteX3807" fmla="*/ 623308 w 958757"/>
                <a:gd name="connsiteY3807" fmla="*/ 38890 h 1396630"/>
                <a:gd name="connsiteX3808" fmla="*/ 623383 w 958757"/>
                <a:gd name="connsiteY3808" fmla="*/ 38845 h 1396630"/>
                <a:gd name="connsiteX3809" fmla="*/ 623683 w 958757"/>
                <a:gd name="connsiteY3809" fmla="*/ 39010 h 1396630"/>
                <a:gd name="connsiteX3810" fmla="*/ 623308 w 958757"/>
                <a:gd name="connsiteY3810" fmla="*/ 38890 h 1396630"/>
                <a:gd name="connsiteX3811" fmla="*/ 629253 w 958757"/>
                <a:gd name="connsiteY3811" fmla="*/ 249863 h 1396630"/>
                <a:gd name="connsiteX3812" fmla="*/ 629088 w 958757"/>
                <a:gd name="connsiteY3812" fmla="*/ 249623 h 1396630"/>
                <a:gd name="connsiteX3813" fmla="*/ 629268 w 958757"/>
                <a:gd name="connsiteY3813" fmla="*/ 249743 h 1396630"/>
                <a:gd name="connsiteX3814" fmla="*/ 629268 w 958757"/>
                <a:gd name="connsiteY3814" fmla="*/ 249863 h 1396630"/>
                <a:gd name="connsiteX3815" fmla="*/ 629553 w 958757"/>
                <a:gd name="connsiteY3815" fmla="*/ 253766 h 1396630"/>
                <a:gd name="connsiteX3816" fmla="*/ 629598 w 958757"/>
                <a:gd name="connsiteY3816" fmla="*/ 253766 h 1396630"/>
                <a:gd name="connsiteX3817" fmla="*/ 629598 w 958757"/>
                <a:gd name="connsiteY3817" fmla="*/ 253796 h 1396630"/>
                <a:gd name="connsiteX3818" fmla="*/ 629538 w 958757"/>
                <a:gd name="connsiteY3818" fmla="*/ 253766 h 1396630"/>
                <a:gd name="connsiteX3819" fmla="*/ 636023 w 958757"/>
                <a:gd name="connsiteY3819" fmla="*/ 57294 h 1396630"/>
                <a:gd name="connsiteX3820" fmla="*/ 636083 w 958757"/>
                <a:gd name="connsiteY3820" fmla="*/ 57294 h 1396630"/>
                <a:gd name="connsiteX3821" fmla="*/ 636083 w 958757"/>
                <a:gd name="connsiteY3821" fmla="*/ 57324 h 1396630"/>
                <a:gd name="connsiteX3822" fmla="*/ 636038 w 958757"/>
                <a:gd name="connsiteY3822" fmla="*/ 57294 h 1396630"/>
                <a:gd name="connsiteX3823" fmla="*/ 636593 w 958757"/>
                <a:gd name="connsiteY3823" fmla="*/ 252760 h 1396630"/>
                <a:gd name="connsiteX3824" fmla="*/ 636413 w 958757"/>
                <a:gd name="connsiteY3824" fmla="*/ 252670 h 1396630"/>
                <a:gd name="connsiteX3825" fmla="*/ 636608 w 958757"/>
                <a:gd name="connsiteY3825" fmla="*/ 252685 h 1396630"/>
                <a:gd name="connsiteX3826" fmla="*/ 636608 w 958757"/>
                <a:gd name="connsiteY3826" fmla="*/ 252760 h 1396630"/>
                <a:gd name="connsiteX3827" fmla="*/ 636233 w 958757"/>
                <a:gd name="connsiteY3827" fmla="*/ 57549 h 1396630"/>
                <a:gd name="connsiteX3828" fmla="*/ 636068 w 958757"/>
                <a:gd name="connsiteY3828" fmla="*/ 57309 h 1396630"/>
                <a:gd name="connsiteX3829" fmla="*/ 637284 w 958757"/>
                <a:gd name="connsiteY3829" fmla="*/ 57939 h 1396630"/>
                <a:gd name="connsiteX3830" fmla="*/ 636233 w 958757"/>
                <a:gd name="connsiteY3830" fmla="*/ 57549 h 1396630"/>
                <a:gd name="connsiteX3831" fmla="*/ 640406 w 958757"/>
                <a:gd name="connsiteY3831" fmla="*/ 239055 h 1396630"/>
                <a:gd name="connsiteX3832" fmla="*/ 640061 w 958757"/>
                <a:gd name="connsiteY3832" fmla="*/ 238859 h 1396630"/>
                <a:gd name="connsiteX3833" fmla="*/ 640752 w 958757"/>
                <a:gd name="connsiteY3833" fmla="*/ 238890 h 1396630"/>
                <a:gd name="connsiteX3834" fmla="*/ 640406 w 958757"/>
                <a:gd name="connsiteY3834" fmla="*/ 239055 h 1396630"/>
                <a:gd name="connsiteX3835" fmla="*/ 645766 w 958757"/>
                <a:gd name="connsiteY3835" fmla="*/ 255913 h 1396630"/>
                <a:gd name="connsiteX3836" fmla="*/ 645796 w 958757"/>
                <a:gd name="connsiteY3836" fmla="*/ 255913 h 1396630"/>
                <a:gd name="connsiteX3837" fmla="*/ 645811 w 958757"/>
                <a:gd name="connsiteY3837" fmla="*/ 255943 h 1396630"/>
                <a:gd name="connsiteX3838" fmla="*/ 645766 w 958757"/>
                <a:gd name="connsiteY3838" fmla="*/ 255913 h 1396630"/>
                <a:gd name="connsiteX3839" fmla="*/ 647747 w 958757"/>
                <a:gd name="connsiteY3839" fmla="*/ 252955 h 1396630"/>
                <a:gd name="connsiteX3840" fmla="*/ 647792 w 958757"/>
                <a:gd name="connsiteY3840" fmla="*/ 252955 h 1396630"/>
                <a:gd name="connsiteX3841" fmla="*/ 647807 w 958757"/>
                <a:gd name="connsiteY3841" fmla="*/ 253000 h 1396630"/>
                <a:gd name="connsiteX3842" fmla="*/ 647732 w 958757"/>
                <a:gd name="connsiteY3842" fmla="*/ 252955 h 1396630"/>
                <a:gd name="connsiteX3843" fmla="*/ 651485 w 958757"/>
                <a:gd name="connsiteY3843" fmla="*/ 51770 h 1396630"/>
                <a:gd name="connsiteX3844" fmla="*/ 651485 w 958757"/>
                <a:gd name="connsiteY3844" fmla="*/ 51770 h 1396630"/>
                <a:gd name="connsiteX3845" fmla="*/ 651485 w 958757"/>
                <a:gd name="connsiteY3845" fmla="*/ 51770 h 1396630"/>
                <a:gd name="connsiteX3846" fmla="*/ 651725 w 958757"/>
                <a:gd name="connsiteY3846" fmla="*/ 51800 h 1396630"/>
                <a:gd name="connsiteX3847" fmla="*/ 651830 w 958757"/>
                <a:gd name="connsiteY3847" fmla="*/ 51920 h 1396630"/>
                <a:gd name="connsiteX3848" fmla="*/ 651485 w 958757"/>
                <a:gd name="connsiteY3848" fmla="*/ 51770 h 1396630"/>
                <a:gd name="connsiteX3849" fmla="*/ 659381 w 958757"/>
                <a:gd name="connsiteY3849" fmla="*/ 215997 h 1396630"/>
                <a:gd name="connsiteX3850" fmla="*/ 659381 w 958757"/>
                <a:gd name="connsiteY3850" fmla="*/ 215997 h 1396630"/>
                <a:gd name="connsiteX3851" fmla="*/ 659381 w 958757"/>
                <a:gd name="connsiteY3851" fmla="*/ 215997 h 1396630"/>
                <a:gd name="connsiteX3852" fmla="*/ 659381 w 958757"/>
                <a:gd name="connsiteY3852" fmla="*/ 215997 h 1396630"/>
                <a:gd name="connsiteX3853" fmla="*/ 660432 w 958757"/>
                <a:gd name="connsiteY3853" fmla="*/ 165528 h 1396630"/>
                <a:gd name="connsiteX3854" fmla="*/ 660222 w 958757"/>
                <a:gd name="connsiteY3854" fmla="*/ 165423 h 1396630"/>
                <a:gd name="connsiteX3855" fmla="*/ 660477 w 958757"/>
                <a:gd name="connsiteY3855" fmla="*/ 165498 h 1396630"/>
                <a:gd name="connsiteX3856" fmla="*/ 660432 w 958757"/>
                <a:gd name="connsiteY3856" fmla="*/ 165528 h 1396630"/>
                <a:gd name="connsiteX3857" fmla="*/ 663629 w 958757"/>
                <a:gd name="connsiteY3857" fmla="*/ 271119 h 1396630"/>
                <a:gd name="connsiteX3858" fmla="*/ 663629 w 958757"/>
                <a:gd name="connsiteY3858" fmla="*/ 271119 h 1396630"/>
                <a:gd name="connsiteX3859" fmla="*/ 663629 w 958757"/>
                <a:gd name="connsiteY3859" fmla="*/ 271134 h 1396630"/>
                <a:gd name="connsiteX3860" fmla="*/ 663599 w 958757"/>
                <a:gd name="connsiteY3860" fmla="*/ 271134 h 1396630"/>
                <a:gd name="connsiteX3861" fmla="*/ 666827 w 958757"/>
                <a:gd name="connsiteY3861" fmla="*/ 183046 h 1396630"/>
                <a:gd name="connsiteX3862" fmla="*/ 666767 w 958757"/>
                <a:gd name="connsiteY3862" fmla="*/ 182986 h 1396630"/>
                <a:gd name="connsiteX3863" fmla="*/ 666707 w 958757"/>
                <a:gd name="connsiteY3863" fmla="*/ 182956 h 1396630"/>
                <a:gd name="connsiteX3864" fmla="*/ 666767 w 958757"/>
                <a:gd name="connsiteY3864" fmla="*/ 182956 h 1396630"/>
                <a:gd name="connsiteX3865" fmla="*/ 667127 w 958757"/>
                <a:gd name="connsiteY3865" fmla="*/ 183151 h 1396630"/>
                <a:gd name="connsiteX3866" fmla="*/ 666827 w 958757"/>
                <a:gd name="connsiteY3866" fmla="*/ 183046 h 1396630"/>
                <a:gd name="connsiteX3867" fmla="*/ 671135 w 958757"/>
                <a:gd name="connsiteY3867" fmla="*/ 78145 h 1396630"/>
                <a:gd name="connsiteX3868" fmla="*/ 671135 w 958757"/>
                <a:gd name="connsiteY3868" fmla="*/ 78145 h 1396630"/>
                <a:gd name="connsiteX3869" fmla="*/ 671150 w 958757"/>
                <a:gd name="connsiteY3869" fmla="*/ 78145 h 1396630"/>
                <a:gd name="connsiteX3870" fmla="*/ 671120 w 958757"/>
                <a:gd name="connsiteY3870" fmla="*/ 78145 h 1396630"/>
                <a:gd name="connsiteX3871" fmla="*/ 676404 w 958757"/>
                <a:gd name="connsiteY3871" fmla="*/ 89314 h 1396630"/>
                <a:gd name="connsiteX3872" fmla="*/ 676119 w 958757"/>
                <a:gd name="connsiteY3872" fmla="*/ 89179 h 1396630"/>
                <a:gd name="connsiteX3873" fmla="*/ 676404 w 958757"/>
                <a:gd name="connsiteY3873" fmla="*/ 89224 h 1396630"/>
                <a:gd name="connsiteX3874" fmla="*/ 676404 w 958757"/>
                <a:gd name="connsiteY3874" fmla="*/ 89314 h 1396630"/>
                <a:gd name="connsiteX3875" fmla="*/ 679887 w 958757"/>
                <a:gd name="connsiteY3875" fmla="*/ 66181 h 1396630"/>
                <a:gd name="connsiteX3876" fmla="*/ 680007 w 958757"/>
                <a:gd name="connsiteY3876" fmla="*/ 66211 h 1396630"/>
                <a:gd name="connsiteX3877" fmla="*/ 680037 w 958757"/>
                <a:gd name="connsiteY3877" fmla="*/ 66271 h 1396630"/>
                <a:gd name="connsiteX3878" fmla="*/ 679872 w 958757"/>
                <a:gd name="connsiteY3878" fmla="*/ 66196 h 1396630"/>
                <a:gd name="connsiteX3879" fmla="*/ 681989 w 958757"/>
                <a:gd name="connsiteY3879" fmla="*/ 276599 h 1396630"/>
                <a:gd name="connsiteX3880" fmla="*/ 681989 w 958757"/>
                <a:gd name="connsiteY3880" fmla="*/ 276554 h 1396630"/>
                <a:gd name="connsiteX3881" fmla="*/ 682019 w 958757"/>
                <a:gd name="connsiteY3881" fmla="*/ 276614 h 1396630"/>
                <a:gd name="connsiteX3882" fmla="*/ 681989 w 958757"/>
                <a:gd name="connsiteY3882" fmla="*/ 276614 h 1396630"/>
                <a:gd name="connsiteX3883" fmla="*/ 682904 w 958757"/>
                <a:gd name="connsiteY3883" fmla="*/ 284690 h 1396630"/>
                <a:gd name="connsiteX3884" fmla="*/ 682844 w 958757"/>
                <a:gd name="connsiteY3884" fmla="*/ 284570 h 1396630"/>
                <a:gd name="connsiteX3885" fmla="*/ 682964 w 958757"/>
                <a:gd name="connsiteY3885" fmla="*/ 284705 h 1396630"/>
                <a:gd name="connsiteX3886" fmla="*/ 682904 w 958757"/>
                <a:gd name="connsiteY3886" fmla="*/ 284705 h 1396630"/>
                <a:gd name="connsiteX3887" fmla="*/ 686477 w 958757"/>
                <a:gd name="connsiteY3887" fmla="*/ 288473 h 1396630"/>
                <a:gd name="connsiteX3888" fmla="*/ 686312 w 958757"/>
                <a:gd name="connsiteY3888" fmla="*/ 288293 h 1396630"/>
                <a:gd name="connsiteX3889" fmla="*/ 686732 w 958757"/>
                <a:gd name="connsiteY3889" fmla="*/ 288428 h 1396630"/>
                <a:gd name="connsiteX3890" fmla="*/ 686477 w 958757"/>
                <a:gd name="connsiteY3890" fmla="*/ 288473 h 1396630"/>
                <a:gd name="connsiteX3891" fmla="*/ 687453 w 958757"/>
                <a:gd name="connsiteY3891" fmla="*/ 75458 h 1396630"/>
                <a:gd name="connsiteX3892" fmla="*/ 687483 w 958757"/>
                <a:gd name="connsiteY3892" fmla="*/ 75428 h 1396630"/>
                <a:gd name="connsiteX3893" fmla="*/ 687558 w 958757"/>
                <a:gd name="connsiteY3893" fmla="*/ 75458 h 1396630"/>
                <a:gd name="connsiteX3894" fmla="*/ 687453 w 958757"/>
                <a:gd name="connsiteY3894" fmla="*/ 75458 h 1396630"/>
                <a:gd name="connsiteX3895" fmla="*/ 688954 w 958757"/>
                <a:gd name="connsiteY3895" fmla="*/ 290514 h 1396630"/>
                <a:gd name="connsiteX3896" fmla="*/ 688954 w 958757"/>
                <a:gd name="connsiteY3896" fmla="*/ 290514 h 1396630"/>
                <a:gd name="connsiteX3897" fmla="*/ 688954 w 958757"/>
                <a:gd name="connsiteY3897" fmla="*/ 290514 h 1396630"/>
                <a:gd name="connsiteX3898" fmla="*/ 688969 w 958757"/>
                <a:gd name="connsiteY3898" fmla="*/ 290514 h 1396630"/>
                <a:gd name="connsiteX3899" fmla="*/ 688939 w 958757"/>
                <a:gd name="connsiteY3899" fmla="*/ 290514 h 1396630"/>
                <a:gd name="connsiteX3900" fmla="*/ 691551 w 958757"/>
                <a:gd name="connsiteY3900" fmla="*/ 302058 h 1396630"/>
                <a:gd name="connsiteX3901" fmla="*/ 691551 w 958757"/>
                <a:gd name="connsiteY3901" fmla="*/ 301773 h 1396630"/>
                <a:gd name="connsiteX3902" fmla="*/ 691626 w 958757"/>
                <a:gd name="connsiteY3902" fmla="*/ 301848 h 1396630"/>
                <a:gd name="connsiteX3903" fmla="*/ 691626 w 958757"/>
                <a:gd name="connsiteY3903" fmla="*/ 301848 h 1396630"/>
                <a:gd name="connsiteX3904" fmla="*/ 691551 w 958757"/>
                <a:gd name="connsiteY3904" fmla="*/ 302043 h 1396630"/>
                <a:gd name="connsiteX3905" fmla="*/ 695199 w 958757"/>
                <a:gd name="connsiteY3905" fmla="*/ 305436 h 1396630"/>
                <a:gd name="connsiteX3906" fmla="*/ 695199 w 958757"/>
                <a:gd name="connsiteY3906" fmla="*/ 305436 h 1396630"/>
                <a:gd name="connsiteX3907" fmla="*/ 695199 w 958757"/>
                <a:gd name="connsiteY3907" fmla="*/ 305436 h 1396630"/>
                <a:gd name="connsiteX3908" fmla="*/ 695199 w 958757"/>
                <a:gd name="connsiteY3908" fmla="*/ 305436 h 1396630"/>
                <a:gd name="connsiteX3909" fmla="*/ 698081 w 958757"/>
                <a:gd name="connsiteY3909" fmla="*/ 176186 h 1396630"/>
                <a:gd name="connsiteX3910" fmla="*/ 698081 w 958757"/>
                <a:gd name="connsiteY3910" fmla="*/ 176156 h 1396630"/>
                <a:gd name="connsiteX3911" fmla="*/ 698081 w 958757"/>
                <a:gd name="connsiteY3911" fmla="*/ 176186 h 1396630"/>
                <a:gd name="connsiteX3912" fmla="*/ 698081 w 958757"/>
                <a:gd name="connsiteY3912" fmla="*/ 176186 h 1396630"/>
                <a:gd name="connsiteX3913" fmla="*/ 704236 w 958757"/>
                <a:gd name="connsiteY3913" fmla="*/ 299326 h 1396630"/>
                <a:gd name="connsiteX3914" fmla="*/ 704416 w 958757"/>
                <a:gd name="connsiteY3914" fmla="*/ 299431 h 1396630"/>
                <a:gd name="connsiteX3915" fmla="*/ 704536 w 958757"/>
                <a:gd name="connsiteY3915" fmla="*/ 299672 h 1396630"/>
                <a:gd name="connsiteX3916" fmla="*/ 704221 w 958757"/>
                <a:gd name="connsiteY3916" fmla="*/ 299326 h 1396630"/>
                <a:gd name="connsiteX3917" fmla="*/ 704671 w 958757"/>
                <a:gd name="connsiteY3917" fmla="*/ 301818 h 1396630"/>
                <a:gd name="connsiteX3918" fmla="*/ 704671 w 958757"/>
                <a:gd name="connsiteY3918" fmla="*/ 301818 h 1396630"/>
                <a:gd name="connsiteX3919" fmla="*/ 704671 w 958757"/>
                <a:gd name="connsiteY3919" fmla="*/ 301818 h 1396630"/>
                <a:gd name="connsiteX3920" fmla="*/ 704551 w 958757"/>
                <a:gd name="connsiteY3920" fmla="*/ 301668 h 1396630"/>
                <a:gd name="connsiteX3921" fmla="*/ 704641 w 958757"/>
                <a:gd name="connsiteY3921" fmla="*/ 301728 h 1396630"/>
                <a:gd name="connsiteX3922" fmla="*/ 704671 w 958757"/>
                <a:gd name="connsiteY3922" fmla="*/ 301818 h 1396630"/>
                <a:gd name="connsiteX3923" fmla="*/ 704671 w 958757"/>
                <a:gd name="connsiteY3923" fmla="*/ 301818 h 1396630"/>
                <a:gd name="connsiteX3924" fmla="*/ 704671 w 958757"/>
                <a:gd name="connsiteY3924" fmla="*/ 301818 h 1396630"/>
                <a:gd name="connsiteX3925" fmla="*/ 704671 w 958757"/>
                <a:gd name="connsiteY3925" fmla="*/ 301818 h 1396630"/>
                <a:gd name="connsiteX3926" fmla="*/ 704671 w 958757"/>
                <a:gd name="connsiteY3926" fmla="*/ 301818 h 1396630"/>
                <a:gd name="connsiteX3927" fmla="*/ 707223 w 958757"/>
                <a:gd name="connsiteY3927" fmla="*/ 317115 h 1396630"/>
                <a:gd name="connsiteX3928" fmla="*/ 707223 w 958757"/>
                <a:gd name="connsiteY3928" fmla="*/ 317115 h 1396630"/>
                <a:gd name="connsiteX3929" fmla="*/ 707223 w 958757"/>
                <a:gd name="connsiteY3929" fmla="*/ 317130 h 1396630"/>
                <a:gd name="connsiteX3930" fmla="*/ 707223 w 958757"/>
                <a:gd name="connsiteY3930" fmla="*/ 317130 h 1396630"/>
                <a:gd name="connsiteX3931" fmla="*/ 709670 w 958757"/>
                <a:gd name="connsiteY3931" fmla="*/ 304400 h 1396630"/>
                <a:gd name="connsiteX3932" fmla="*/ 709730 w 958757"/>
                <a:gd name="connsiteY3932" fmla="*/ 304355 h 1396630"/>
                <a:gd name="connsiteX3933" fmla="*/ 709730 w 958757"/>
                <a:gd name="connsiteY3933" fmla="*/ 304355 h 1396630"/>
                <a:gd name="connsiteX3934" fmla="*/ 709730 w 958757"/>
                <a:gd name="connsiteY3934" fmla="*/ 304355 h 1396630"/>
                <a:gd name="connsiteX3935" fmla="*/ 709730 w 958757"/>
                <a:gd name="connsiteY3935" fmla="*/ 304355 h 1396630"/>
                <a:gd name="connsiteX3936" fmla="*/ 709805 w 958757"/>
                <a:gd name="connsiteY3936" fmla="*/ 304535 h 1396630"/>
                <a:gd name="connsiteX3937" fmla="*/ 709685 w 958757"/>
                <a:gd name="connsiteY3937" fmla="*/ 304400 h 1396630"/>
                <a:gd name="connsiteX3938" fmla="*/ 710526 w 958757"/>
                <a:gd name="connsiteY3938" fmla="*/ 321784 h 1396630"/>
                <a:gd name="connsiteX3939" fmla="*/ 710571 w 958757"/>
                <a:gd name="connsiteY3939" fmla="*/ 321829 h 1396630"/>
                <a:gd name="connsiteX3940" fmla="*/ 710571 w 958757"/>
                <a:gd name="connsiteY3940" fmla="*/ 321859 h 1396630"/>
                <a:gd name="connsiteX3941" fmla="*/ 710526 w 958757"/>
                <a:gd name="connsiteY3941" fmla="*/ 321784 h 1396630"/>
                <a:gd name="connsiteX3942" fmla="*/ 322115 w 958757"/>
                <a:gd name="connsiteY3942" fmla="*/ 1036667 h 1396630"/>
                <a:gd name="connsiteX3943" fmla="*/ 322115 w 958757"/>
                <a:gd name="connsiteY3943" fmla="*/ 1036637 h 1396630"/>
                <a:gd name="connsiteX3944" fmla="*/ 322115 w 958757"/>
                <a:gd name="connsiteY3944" fmla="*/ 1036652 h 1396630"/>
                <a:gd name="connsiteX3945" fmla="*/ 322115 w 958757"/>
                <a:gd name="connsiteY3945" fmla="*/ 1036652 h 1396630"/>
                <a:gd name="connsiteX3946" fmla="*/ 325207 w 958757"/>
                <a:gd name="connsiteY3946" fmla="*/ 1071524 h 1396630"/>
                <a:gd name="connsiteX3947" fmla="*/ 325207 w 958757"/>
                <a:gd name="connsiteY3947" fmla="*/ 1071179 h 1396630"/>
                <a:gd name="connsiteX3948" fmla="*/ 325282 w 958757"/>
                <a:gd name="connsiteY3948" fmla="*/ 1071569 h 1396630"/>
                <a:gd name="connsiteX3949" fmla="*/ 325207 w 958757"/>
                <a:gd name="connsiteY3949" fmla="*/ 1071524 h 1396630"/>
                <a:gd name="connsiteX3950" fmla="*/ 325703 w 958757"/>
                <a:gd name="connsiteY3950" fmla="*/ 1177191 h 1396630"/>
                <a:gd name="connsiteX3951" fmla="*/ 325703 w 958757"/>
                <a:gd name="connsiteY3951" fmla="*/ 1177191 h 1396630"/>
                <a:gd name="connsiteX3952" fmla="*/ 325688 w 958757"/>
                <a:gd name="connsiteY3952" fmla="*/ 1177191 h 1396630"/>
                <a:gd name="connsiteX3953" fmla="*/ 325688 w 958757"/>
                <a:gd name="connsiteY3953" fmla="*/ 1177116 h 1396630"/>
                <a:gd name="connsiteX3954" fmla="*/ 325703 w 958757"/>
                <a:gd name="connsiteY3954" fmla="*/ 1177191 h 1396630"/>
                <a:gd name="connsiteX3955" fmla="*/ 325703 w 958757"/>
                <a:gd name="connsiteY3955" fmla="*/ 1177191 h 1396630"/>
                <a:gd name="connsiteX3956" fmla="*/ 325703 w 958757"/>
                <a:gd name="connsiteY3956" fmla="*/ 1177191 h 1396630"/>
                <a:gd name="connsiteX3957" fmla="*/ 325928 w 958757"/>
                <a:gd name="connsiteY3957" fmla="*/ 1089988 h 1396630"/>
                <a:gd name="connsiteX3958" fmla="*/ 325988 w 958757"/>
                <a:gd name="connsiteY3958" fmla="*/ 1089613 h 1396630"/>
                <a:gd name="connsiteX3959" fmla="*/ 326033 w 958757"/>
                <a:gd name="connsiteY3959" fmla="*/ 1089748 h 1396630"/>
                <a:gd name="connsiteX3960" fmla="*/ 325928 w 958757"/>
                <a:gd name="connsiteY3960" fmla="*/ 1089988 h 1396630"/>
                <a:gd name="connsiteX3961" fmla="*/ 330747 w 958757"/>
                <a:gd name="connsiteY3961" fmla="*/ 1043257 h 1396630"/>
                <a:gd name="connsiteX3962" fmla="*/ 330702 w 958757"/>
                <a:gd name="connsiteY3962" fmla="*/ 1043302 h 1396630"/>
                <a:gd name="connsiteX3963" fmla="*/ 330777 w 958757"/>
                <a:gd name="connsiteY3963" fmla="*/ 1042777 h 1396630"/>
                <a:gd name="connsiteX3964" fmla="*/ 330747 w 958757"/>
                <a:gd name="connsiteY3964" fmla="*/ 1043242 h 1396630"/>
                <a:gd name="connsiteX3965" fmla="*/ 331843 w 958757"/>
                <a:gd name="connsiteY3965" fmla="*/ 1068402 h 1396630"/>
                <a:gd name="connsiteX3966" fmla="*/ 331813 w 958757"/>
                <a:gd name="connsiteY3966" fmla="*/ 1068236 h 1396630"/>
                <a:gd name="connsiteX3967" fmla="*/ 331843 w 958757"/>
                <a:gd name="connsiteY3967" fmla="*/ 1068266 h 1396630"/>
                <a:gd name="connsiteX3968" fmla="*/ 331843 w 958757"/>
                <a:gd name="connsiteY3968" fmla="*/ 1068387 h 1396630"/>
                <a:gd name="connsiteX3969" fmla="*/ 334395 w 958757"/>
                <a:gd name="connsiteY3969" fmla="*/ 1235916 h 1396630"/>
                <a:gd name="connsiteX3970" fmla="*/ 334395 w 958757"/>
                <a:gd name="connsiteY3970" fmla="*/ 1235916 h 1396630"/>
                <a:gd name="connsiteX3971" fmla="*/ 334395 w 958757"/>
                <a:gd name="connsiteY3971" fmla="*/ 1235916 h 1396630"/>
                <a:gd name="connsiteX3972" fmla="*/ 334395 w 958757"/>
                <a:gd name="connsiteY3972" fmla="*/ 1235916 h 1396630"/>
                <a:gd name="connsiteX3973" fmla="*/ 336541 w 958757"/>
                <a:gd name="connsiteY3973" fmla="*/ 1042221 h 1396630"/>
                <a:gd name="connsiteX3974" fmla="*/ 336541 w 958757"/>
                <a:gd name="connsiteY3974" fmla="*/ 1041906 h 1396630"/>
                <a:gd name="connsiteX3975" fmla="*/ 336601 w 958757"/>
                <a:gd name="connsiteY3975" fmla="*/ 1041891 h 1396630"/>
                <a:gd name="connsiteX3976" fmla="*/ 336541 w 958757"/>
                <a:gd name="connsiteY3976" fmla="*/ 1042221 h 1396630"/>
                <a:gd name="connsiteX3977" fmla="*/ 336781 w 958757"/>
                <a:gd name="connsiteY3977" fmla="*/ 1044023 h 1396630"/>
                <a:gd name="connsiteX3978" fmla="*/ 336781 w 958757"/>
                <a:gd name="connsiteY3978" fmla="*/ 1044023 h 1396630"/>
                <a:gd name="connsiteX3979" fmla="*/ 336796 w 958757"/>
                <a:gd name="connsiteY3979" fmla="*/ 1044008 h 1396630"/>
                <a:gd name="connsiteX3980" fmla="*/ 336781 w 958757"/>
                <a:gd name="connsiteY3980" fmla="*/ 1044008 h 1396630"/>
                <a:gd name="connsiteX3981" fmla="*/ 338643 w 958757"/>
                <a:gd name="connsiteY3981" fmla="*/ 1061541 h 1396630"/>
                <a:gd name="connsiteX3982" fmla="*/ 338643 w 958757"/>
                <a:gd name="connsiteY3982" fmla="*/ 1061496 h 1396630"/>
                <a:gd name="connsiteX3983" fmla="*/ 338643 w 958757"/>
                <a:gd name="connsiteY3983" fmla="*/ 1061526 h 1396630"/>
                <a:gd name="connsiteX3984" fmla="*/ 338673 w 958757"/>
                <a:gd name="connsiteY3984" fmla="*/ 1062232 h 1396630"/>
                <a:gd name="connsiteX3985" fmla="*/ 338613 w 958757"/>
                <a:gd name="connsiteY3985" fmla="*/ 1062397 h 1396630"/>
                <a:gd name="connsiteX3986" fmla="*/ 338643 w 958757"/>
                <a:gd name="connsiteY3986" fmla="*/ 1061526 h 1396630"/>
                <a:gd name="connsiteX3987" fmla="*/ 338643 w 958757"/>
                <a:gd name="connsiteY3987" fmla="*/ 1061526 h 1396630"/>
                <a:gd name="connsiteX3988" fmla="*/ 338027 w 958757"/>
                <a:gd name="connsiteY3988" fmla="*/ 1124140 h 1396630"/>
                <a:gd name="connsiteX3989" fmla="*/ 338027 w 958757"/>
                <a:gd name="connsiteY3989" fmla="*/ 1124140 h 1396630"/>
                <a:gd name="connsiteX3990" fmla="*/ 338027 w 958757"/>
                <a:gd name="connsiteY3990" fmla="*/ 1124140 h 1396630"/>
                <a:gd name="connsiteX3991" fmla="*/ 338027 w 958757"/>
                <a:gd name="connsiteY3991" fmla="*/ 1124140 h 1396630"/>
                <a:gd name="connsiteX3992" fmla="*/ 337907 w 958757"/>
                <a:gd name="connsiteY3992" fmla="*/ 1213654 h 1396630"/>
                <a:gd name="connsiteX3993" fmla="*/ 338298 w 958757"/>
                <a:gd name="connsiteY3993" fmla="*/ 1213444 h 1396630"/>
                <a:gd name="connsiteX3994" fmla="*/ 337907 w 958757"/>
                <a:gd name="connsiteY3994" fmla="*/ 1213999 h 1396630"/>
                <a:gd name="connsiteX3995" fmla="*/ 337907 w 958757"/>
                <a:gd name="connsiteY3995" fmla="*/ 1213654 h 1396630"/>
                <a:gd name="connsiteX3996" fmla="*/ 338027 w 958757"/>
                <a:gd name="connsiteY3996" fmla="*/ 1230197 h 1396630"/>
                <a:gd name="connsiteX3997" fmla="*/ 337637 w 958757"/>
                <a:gd name="connsiteY3997" fmla="*/ 1230902 h 1396630"/>
                <a:gd name="connsiteX3998" fmla="*/ 337637 w 958757"/>
                <a:gd name="connsiteY3998" fmla="*/ 1230722 h 1396630"/>
                <a:gd name="connsiteX3999" fmla="*/ 338027 w 958757"/>
                <a:gd name="connsiteY3999" fmla="*/ 1230197 h 1396630"/>
                <a:gd name="connsiteX4000" fmla="*/ 338463 w 958757"/>
                <a:gd name="connsiteY4000" fmla="*/ 1243842 h 1396630"/>
                <a:gd name="connsiteX4001" fmla="*/ 337727 w 958757"/>
                <a:gd name="connsiteY4001" fmla="*/ 1240990 h 1396630"/>
                <a:gd name="connsiteX4002" fmla="*/ 337622 w 958757"/>
                <a:gd name="connsiteY4002" fmla="*/ 1240615 h 1396630"/>
                <a:gd name="connsiteX4003" fmla="*/ 337682 w 958757"/>
                <a:gd name="connsiteY4003" fmla="*/ 1239669 h 1396630"/>
                <a:gd name="connsiteX4004" fmla="*/ 338958 w 958757"/>
                <a:gd name="connsiteY4004" fmla="*/ 1241816 h 1396630"/>
                <a:gd name="connsiteX4005" fmla="*/ 339003 w 958757"/>
                <a:gd name="connsiteY4005" fmla="*/ 1242206 h 1396630"/>
                <a:gd name="connsiteX4006" fmla="*/ 338463 w 958757"/>
                <a:gd name="connsiteY4006" fmla="*/ 1243842 h 1396630"/>
                <a:gd name="connsiteX4007" fmla="*/ 342050 w 958757"/>
                <a:gd name="connsiteY4007" fmla="*/ 1162134 h 1396630"/>
                <a:gd name="connsiteX4008" fmla="*/ 342065 w 958757"/>
                <a:gd name="connsiteY4008" fmla="*/ 1162134 h 1396630"/>
                <a:gd name="connsiteX4009" fmla="*/ 342065 w 958757"/>
                <a:gd name="connsiteY4009" fmla="*/ 1162164 h 1396630"/>
                <a:gd name="connsiteX4010" fmla="*/ 342035 w 958757"/>
                <a:gd name="connsiteY4010" fmla="*/ 1162134 h 1396630"/>
                <a:gd name="connsiteX4011" fmla="*/ 343116 w 958757"/>
                <a:gd name="connsiteY4011" fmla="*/ 1051724 h 1396630"/>
                <a:gd name="connsiteX4012" fmla="*/ 343116 w 958757"/>
                <a:gd name="connsiteY4012" fmla="*/ 1051528 h 1396630"/>
                <a:gd name="connsiteX4013" fmla="*/ 343176 w 958757"/>
                <a:gd name="connsiteY4013" fmla="*/ 1051528 h 1396630"/>
                <a:gd name="connsiteX4014" fmla="*/ 343116 w 958757"/>
                <a:gd name="connsiteY4014" fmla="*/ 1051739 h 1396630"/>
                <a:gd name="connsiteX4015" fmla="*/ 348010 w 958757"/>
                <a:gd name="connsiteY4015" fmla="*/ 1121332 h 1396630"/>
                <a:gd name="connsiteX4016" fmla="*/ 348115 w 958757"/>
                <a:gd name="connsiteY4016" fmla="*/ 1123074 h 1396630"/>
                <a:gd name="connsiteX4017" fmla="*/ 348010 w 958757"/>
                <a:gd name="connsiteY4017" fmla="*/ 1121332 h 1396630"/>
                <a:gd name="connsiteX4018" fmla="*/ 348340 w 958757"/>
                <a:gd name="connsiteY4018" fmla="*/ 1148293 h 1396630"/>
                <a:gd name="connsiteX4019" fmla="*/ 348250 w 958757"/>
                <a:gd name="connsiteY4019" fmla="*/ 1147618 h 1396630"/>
                <a:gd name="connsiteX4020" fmla="*/ 348385 w 958757"/>
                <a:gd name="connsiteY4020" fmla="*/ 1148053 h 1396630"/>
                <a:gd name="connsiteX4021" fmla="*/ 348340 w 958757"/>
                <a:gd name="connsiteY4021" fmla="*/ 1148293 h 1396630"/>
                <a:gd name="connsiteX4022" fmla="*/ 350112 w 958757"/>
                <a:gd name="connsiteY4022" fmla="*/ 1178317 h 1396630"/>
                <a:gd name="connsiteX4023" fmla="*/ 350112 w 958757"/>
                <a:gd name="connsiteY4023" fmla="*/ 1178317 h 1396630"/>
                <a:gd name="connsiteX4024" fmla="*/ 350097 w 958757"/>
                <a:gd name="connsiteY4024" fmla="*/ 1178302 h 1396630"/>
                <a:gd name="connsiteX4025" fmla="*/ 350097 w 958757"/>
                <a:gd name="connsiteY4025" fmla="*/ 1178257 h 1396630"/>
                <a:gd name="connsiteX4026" fmla="*/ 350112 w 958757"/>
                <a:gd name="connsiteY4026" fmla="*/ 1178317 h 1396630"/>
                <a:gd name="connsiteX4027" fmla="*/ 350112 w 958757"/>
                <a:gd name="connsiteY4027" fmla="*/ 1178317 h 1396630"/>
                <a:gd name="connsiteX4028" fmla="*/ 350742 w 958757"/>
                <a:gd name="connsiteY4028" fmla="*/ 1253180 h 1396630"/>
                <a:gd name="connsiteX4029" fmla="*/ 350727 w 958757"/>
                <a:gd name="connsiteY4029" fmla="*/ 1253180 h 1396630"/>
                <a:gd name="connsiteX4030" fmla="*/ 350742 w 958757"/>
                <a:gd name="connsiteY4030" fmla="*/ 1253120 h 1396630"/>
                <a:gd name="connsiteX4031" fmla="*/ 350742 w 958757"/>
                <a:gd name="connsiteY4031" fmla="*/ 1253180 h 1396630"/>
                <a:gd name="connsiteX4032" fmla="*/ 350547 w 958757"/>
                <a:gd name="connsiteY4032" fmla="*/ 1242206 h 1396630"/>
                <a:gd name="connsiteX4033" fmla="*/ 350487 w 958757"/>
                <a:gd name="connsiteY4033" fmla="*/ 1241651 h 1396630"/>
                <a:gd name="connsiteX4034" fmla="*/ 350802 w 958757"/>
                <a:gd name="connsiteY4034" fmla="*/ 1241651 h 1396630"/>
                <a:gd name="connsiteX4035" fmla="*/ 350547 w 958757"/>
                <a:gd name="connsiteY4035" fmla="*/ 1242221 h 1396630"/>
                <a:gd name="connsiteX4036" fmla="*/ 351177 w 958757"/>
                <a:gd name="connsiteY4036" fmla="*/ 1180493 h 1396630"/>
                <a:gd name="connsiteX4037" fmla="*/ 351177 w 958757"/>
                <a:gd name="connsiteY4037" fmla="*/ 1180493 h 1396630"/>
                <a:gd name="connsiteX4038" fmla="*/ 351177 w 958757"/>
                <a:gd name="connsiteY4038" fmla="*/ 1180493 h 1396630"/>
                <a:gd name="connsiteX4039" fmla="*/ 351177 w 958757"/>
                <a:gd name="connsiteY4039" fmla="*/ 1180493 h 1396630"/>
                <a:gd name="connsiteX4040" fmla="*/ 351177 w 958757"/>
                <a:gd name="connsiteY4040" fmla="*/ 1180493 h 1396630"/>
                <a:gd name="connsiteX4041" fmla="*/ 351177 w 958757"/>
                <a:gd name="connsiteY4041" fmla="*/ 1180493 h 1396630"/>
                <a:gd name="connsiteX4042" fmla="*/ 351177 w 958757"/>
                <a:gd name="connsiteY4042" fmla="*/ 1180493 h 1396630"/>
                <a:gd name="connsiteX4043" fmla="*/ 351177 w 958757"/>
                <a:gd name="connsiteY4043" fmla="*/ 1180493 h 1396630"/>
                <a:gd name="connsiteX4044" fmla="*/ 351853 w 958757"/>
                <a:gd name="connsiteY4044" fmla="*/ 1067591 h 1396630"/>
                <a:gd name="connsiteX4045" fmla="*/ 351763 w 958757"/>
                <a:gd name="connsiteY4045" fmla="*/ 1068882 h 1396630"/>
                <a:gd name="connsiteX4046" fmla="*/ 351643 w 958757"/>
                <a:gd name="connsiteY4046" fmla="*/ 1070053 h 1396630"/>
                <a:gd name="connsiteX4047" fmla="*/ 351733 w 958757"/>
                <a:gd name="connsiteY4047" fmla="*/ 1064288 h 1396630"/>
                <a:gd name="connsiteX4048" fmla="*/ 351793 w 958757"/>
                <a:gd name="connsiteY4048" fmla="*/ 1064964 h 1396630"/>
                <a:gd name="connsiteX4049" fmla="*/ 351838 w 958757"/>
                <a:gd name="connsiteY4049" fmla="*/ 1067576 h 1396630"/>
                <a:gd name="connsiteX4050" fmla="*/ 352303 w 958757"/>
                <a:gd name="connsiteY4050" fmla="*/ 1230122 h 1396630"/>
                <a:gd name="connsiteX4051" fmla="*/ 352303 w 958757"/>
                <a:gd name="connsiteY4051" fmla="*/ 1230092 h 1396630"/>
                <a:gd name="connsiteX4052" fmla="*/ 352303 w 958757"/>
                <a:gd name="connsiteY4052" fmla="*/ 1230122 h 1396630"/>
                <a:gd name="connsiteX4053" fmla="*/ 352303 w 958757"/>
                <a:gd name="connsiteY4053" fmla="*/ 1230122 h 1396630"/>
                <a:gd name="connsiteX4054" fmla="*/ 352423 w 958757"/>
                <a:gd name="connsiteY4054" fmla="*/ 1100016 h 1396630"/>
                <a:gd name="connsiteX4055" fmla="*/ 352423 w 958757"/>
                <a:gd name="connsiteY4055" fmla="*/ 1099941 h 1396630"/>
                <a:gd name="connsiteX4056" fmla="*/ 352438 w 958757"/>
                <a:gd name="connsiteY4056" fmla="*/ 1100001 h 1396630"/>
                <a:gd name="connsiteX4057" fmla="*/ 352423 w 958757"/>
                <a:gd name="connsiteY4057" fmla="*/ 1100001 h 1396630"/>
                <a:gd name="connsiteX4058" fmla="*/ 357708 w 958757"/>
                <a:gd name="connsiteY4058" fmla="*/ 930925 h 1396630"/>
                <a:gd name="connsiteX4059" fmla="*/ 357993 w 958757"/>
                <a:gd name="connsiteY4059" fmla="*/ 930835 h 1396630"/>
                <a:gd name="connsiteX4060" fmla="*/ 357482 w 958757"/>
                <a:gd name="connsiteY4060" fmla="*/ 931511 h 1396630"/>
                <a:gd name="connsiteX4061" fmla="*/ 357467 w 958757"/>
                <a:gd name="connsiteY4061" fmla="*/ 931511 h 1396630"/>
                <a:gd name="connsiteX4062" fmla="*/ 357708 w 958757"/>
                <a:gd name="connsiteY4062" fmla="*/ 930925 h 1396630"/>
                <a:gd name="connsiteX4063" fmla="*/ 357047 w 958757"/>
                <a:gd name="connsiteY4063" fmla="*/ 1241260 h 1396630"/>
                <a:gd name="connsiteX4064" fmla="*/ 357047 w 958757"/>
                <a:gd name="connsiteY4064" fmla="*/ 1241681 h 1396630"/>
                <a:gd name="connsiteX4065" fmla="*/ 356882 w 958757"/>
                <a:gd name="connsiteY4065" fmla="*/ 1241591 h 1396630"/>
                <a:gd name="connsiteX4066" fmla="*/ 357047 w 958757"/>
                <a:gd name="connsiteY4066" fmla="*/ 1241260 h 1396630"/>
                <a:gd name="connsiteX4067" fmla="*/ 355081 w 958757"/>
                <a:gd name="connsiteY4067" fmla="*/ 1258884 h 1396630"/>
                <a:gd name="connsiteX4068" fmla="*/ 355126 w 958757"/>
                <a:gd name="connsiteY4068" fmla="*/ 1258824 h 1396630"/>
                <a:gd name="connsiteX4069" fmla="*/ 355126 w 958757"/>
                <a:gd name="connsiteY4069" fmla="*/ 1258944 h 1396630"/>
                <a:gd name="connsiteX4070" fmla="*/ 355126 w 958757"/>
                <a:gd name="connsiteY4070" fmla="*/ 1258944 h 1396630"/>
                <a:gd name="connsiteX4071" fmla="*/ 355126 w 958757"/>
                <a:gd name="connsiteY4071" fmla="*/ 1258944 h 1396630"/>
                <a:gd name="connsiteX4072" fmla="*/ 355081 w 958757"/>
                <a:gd name="connsiteY4072" fmla="*/ 1258884 h 1396630"/>
                <a:gd name="connsiteX4073" fmla="*/ 355081 w 958757"/>
                <a:gd name="connsiteY4073" fmla="*/ 1259094 h 1396630"/>
                <a:gd name="connsiteX4074" fmla="*/ 355020 w 958757"/>
                <a:gd name="connsiteY4074" fmla="*/ 1258989 h 1396630"/>
                <a:gd name="connsiteX4075" fmla="*/ 355065 w 958757"/>
                <a:gd name="connsiteY4075" fmla="*/ 1258884 h 1396630"/>
                <a:gd name="connsiteX4076" fmla="*/ 354420 w 958757"/>
                <a:gd name="connsiteY4076" fmla="*/ 1181484 h 1396630"/>
                <a:gd name="connsiteX4077" fmla="*/ 354420 w 958757"/>
                <a:gd name="connsiteY4077" fmla="*/ 1181709 h 1396630"/>
                <a:gd name="connsiteX4078" fmla="*/ 354360 w 958757"/>
                <a:gd name="connsiteY4078" fmla="*/ 1181559 h 1396630"/>
                <a:gd name="connsiteX4079" fmla="*/ 354420 w 958757"/>
                <a:gd name="connsiteY4079" fmla="*/ 1181484 h 1396630"/>
                <a:gd name="connsiteX4080" fmla="*/ 354165 w 958757"/>
                <a:gd name="connsiteY4080" fmla="*/ 1132201 h 1396630"/>
                <a:gd name="connsiteX4081" fmla="*/ 354165 w 958757"/>
                <a:gd name="connsiteY4081" fmla="*/ 1132171 h 1396630"/>
                <a:gd name="connsiteX4082" fmla="*/ 354195 w 958757"/>
                <a:gd name="connsiteY4082" fmla="*/ 1132201 h 1396630"/>
                <a:gd name="connsiteX4083" fmla="*/ 354165 w 958757"/>
                <a:gd name="connsiteY4083" fmla="*/ 1132201 h 1396630"/>
                <a:gd name="connsiteX4084" fmla="*/ 354165 w 958757"/>
                <a:gd name="connsiteY4084" fmla="*/ 1132261 h 1396630"/>
                <a:gd name="connsiteX4085" fmla="*/ 354150 w 958757"/>
                <a:gd name="connsiteY4085" fmla="*/ 1132261 h 1396630"/>
                <a:gd name="connsiteX4086" fmla="*/ 354165 w 958757"/>
                <a:gd name="connsiteY4086" fmla="*/ 1132201 h 1396630"/>
                <a:gd name="connsiteX4087" fmla="*/ 353414 w 958757"/>
                <a:gd name="connsiteY4087" fmla="*/ 982340 h 1396630"/>
                <a:gd name="connsiteX4088" fmla="*/ 353714 w 958757"/>
                <a:gd name="connsiteY4088" fmla="*/ 982460 h 1396630"/>
                <a:gd name="connsiteX4089" fmla="*/ 353234 w 958757"/>
                <a:gd name="connsiteY4089" fmla="*/ 983526 h 1396630"/>
                <a:gd name="connsiteX4090" fmla="*/ 353414 w 958757"/>
                <a:gd name="connsiteY4090" fmla="*/ 982340 h 1396630"/>
                <a:gd name="connsiteX4091" fmla="*/ 353279 w 958757"/>
                <a:gd name="connsiteY4091" fmla="*/ 1014210 h 1396630"/>
                <a:gd name="connsiteX4092" fmla="*/ 353279 w 958757"/>
                <a:gd name="connsiteY4092" fmla="*/ 1014210 h 1396630"/>
                <a:gd name="connsiteX4093" fmla="*/ 353279 w 958757"/>
                <a:gd name="connsiteY4093" fmla="*/ 1014180 h 1396630"/>
                <a:gd name="connsiteX4094" fmla="*/ 353279 w 958757"/>
                <a:gd name="connsiteY4094" fmla="*/ 1014210 h 1396630"/>
                <a:gd name="connsiteX4095" fmla="*/ 358833 w 958757"/>
                <a:gd name="connsiteY4095" fmla="*/ 1285244 h 1396630"/>
                <a:gd name="connsiteX4096" fmla="*/ 358413 w 958757"/>
                <a:gd name="connsiteY4096" fmla="*/ 1286535 h 1396630"/>
                <a:gd name="connsiteX4097" fmla="*/ 357077 w 958757"/>
                <a:gd name="connsiteY4097" fmla="*/ 1288832 h 1396630"/>
                <a:gd name="connsiteX4098" fmla="*/ 356972 w 958757"/>
                <a:gd name="connsiteY4098" fmla="*/ 1288517 h 1396630"/>
                <a:gd name="connsiteX4099" fmla="*/ 354120 w 958757"/>
                <a:gd name="connsiteY4099" fmla="*/ 1288757 h 1396630"/>
                <a:gd name="connsiteX4100" fmla="*/ 353549 w 958757"/>
                <a:gd name="connsiteY4100" fmla="*/ 1288952 h 1396630"/>
                <a:gd name="connsiteX4101" fmla="*/ 353549 w 958757"/>
                <a:gd name="connsiteY4101" fmla="*/ 1288922 h 1396630"/>
                <a:gd name="connsiteX4102" fmla="*/ 353624 w 958757"/>
                <a:gd name="connsiteY4102" fmla="*/ 1288877 h 1396630"/>
                <a:gd name="connsiteX4103" fmla="*/ 354930 w 958757"/>
                <a:gd name="connsiteY4103" fmla="*/ 1287136 h 1396630"/>
                <a:gd name="connsiteX4104" fmla="*/ 356101 w 958757"/>
                <a:gd name="connsiteY4104" fmla="*/ 1282617 h 1396630"/>
                <a:gd name="connsiteX4105" fmla="*/ 356146 w 958757"/>
                <a:gd name="connsiteY4105" fmla="*/ 1276207 h 1396630"/>
                <a:gd name="connsiteX4106" fmla="*/ 355966 w 958757"/>
                <a:gd name="connsiteY4106" fmla="*/ 1273490 h 1396630"/>
                <a:gd name="connsiteX4107" fmla="*/ 355666 w 958757"/>
                <a:gd name="connsiteY4107" fmla="*/ 1261946 h 1396630"/>
                <a:gd name="connsiteX4108" fmla="*/ 355711 w 958757"/>
                <a:gd name="connsiteY4108" fmla="*/ 1259019 h 1396630"/>
                <a:gd name="connsiteX4109" fmla="*/ 356522 w 958757"/>
                <a:gd name="connsiteY4109" fmla="*/ 1259079 h 1396630"/>
                <a:gd name="connsiteX4110" fmla="*/ 357602 w 958757"/>
                <a:gd name="connsiteY4110" fmla="*/ 1262217 h 1396630"/>
                <a:gd name="connsiteX4111" fmla="*/ 357542 w 958757"/>
                <a:gd name="connsiteY4111" fmla="*/ 1263448 h 1396630"/>
                <a:gd name="connsiteX4112" fmla="*/ 357542 w 958757"/>
                <a:gd name="connsiteY4112" fmla="*/ 1263448 h 1396630"/>
                <a:gd name="connsiteX4113" fmla="*/ 358443 w 958757"/>
                <a:gd name="connsiteY4113" fmla="*/ 1272725 h 1396630"/>
                <a:gd name="connsiteX4114" fmla="*/ 358908 w 958757"/>
                <a:gd name="connsiteY4114" fmla="*/ 1273956 h 1396630"/>
                <a:gd name="connsiteX4115" fmla="*/ 358999 w 958757"/>
                <a:gd name="connsiteY4115" fmla="*/ 1277258 h 1396630"/>
                <a:gd name="connsiteX4116" fmla="*/ 358848 w 958757"/>
                <a:gd name="connsiteY4116" fmla="*/ 1285244 h 1396630"/>
                <a:gd name="connsiteX4117" fmla="*/ 358668 w 958757"/>
                <a:gd name="connsiteY4117" fmla="*/ 1193809 h 1396630"/>
                <a:gd name="connsiteX4118" fmla="*/ 358668 w 958757"/>
                <a:gd name="connsiteY4118" fmla="*/ 1193223 h 1396630"/>
                <a:gd name="connsiteX4119" fmla="*/ 358683 w 958757"/>
                <a:gd name="connsiteY4119" fmla="*/ 1193223 h 1396630"/>
                <a:gd name="connsiteX4120" fmla="*/ 358683 w 958757"/>
                <a:gd name="connsiteY4120" fmla="*/ 1193223 h 1396630"/>
                <a:gd name="connsiteX4121" fmla="*/ 359029 w 958757"/>
                <a:gd name="connsiteY4121" fmla="*/ 1194019 h 1396630"/>
                <a:gd name="connsiteX4122" fmla="*/ 358668 w 958757"/>
                <a:gd name="connsiteY4122" fmla="*/ 1193809 h 1396630"/>
                <a:gd name="connsiteX4123" fmla="*/ 360875 w 958757"/>
                <a:gd name="connsiteY4123" fmla="*/ 1264678 h 1396630"/>
                <a:gd name="connsiteX4124" fmla="*/ 360875 w 958757"/>
                <a:gd name="connsiteY4124" fmla="*/ 1264678 h 1396630"/>
                <a:gd name="connsiteX4125" fmla="*/ 360875 w 958757"/>
                <a:gd name="connsiteY4125" fmla="*/ 1264678 h 1396630"/>
                <a:gd name="connsiteX4126" fmla="*/ 360875 w 958757"/>
                <a:gd name="connsiteY4126" fmla="*/ 1264678 h 1396630"/>
                <a:gd name="connsiteX4127" fmla="*/ 361145 w 958757"/>
                <a:gd name="connsiteY4127" fmla="*/ 1170526 h 1396630"/>
                <a:gd name="connsiteX4128" fmla="*/ 361055 w 958757"/>
                <a:gd name="connsiteY4128" fmla="*/ 1170330 h 1396630"/>
                <a:gd name="connsiteX4129" fmla="*/ 361175 w 958757"/>
                <a:gd name="connsiteY4129" fmla="*/ 1170195 h 1396630"/>
                <a:gd name="connsiteX4130" fmla="*/ 361145 w 958757"/>
                <a:gd name="connsiteY4130" fmla="*/ 1170526 h 1396630"/>
                <a:gd name="connsiteX4131" fmla="*/ 361175 w 958757"/>
                <a:gd name="connsiteY4131" fmla="*/ 1167884 h 1396630"/>
                <a:gd name="connsiteX4132" fmla="*/ 361175 w 958757"/>
                <a:gd name="connsiteY4132" fmla="*/ 1167854 h 1396630"/>
                <a:gd name="connsiteX4133" fmla="*/ 361175 w 958757"/>
                <a:gd name="connsiteY4133" fmla="*/ 1167854 h 1396630"/>
                <a:gd name="connsiteX4134" fmla="*/ 361175 w 958757"/>
                <a:gd name="connsiteY4134" fmla="*/ 1167899 h 1396630"/>
                <a:gd name="connsiteX4135" fmla="*/ 361415 w 958757"/>
                <a:gd name="connsiteY4135" fmla="*/ 1014765 h 1396630"/>
                <a:gd name="connsiteX4136" fmla="*/ 361415 w 958757"/>
                <a:gd name="connsiteY4136" fmla="*/ 1014705 h 1396630"/>
                <a:gd name="connsiteX4137" fmla="*/ 361430 w 958757"/>
                <a:gd name="connsiteY4137" fmla="*/ 1014705 h 1396630"/>
                <a:gd name="connsiteX4138" fmla="*/ 361430 w 958757"/>
                <a:gd name="connsiteY4138" fmla="*/ 1014750 h 1396630"/>
                <a:gd name="connsiteX4139" fmla="*/ 362631 w 958757"/>
                <a:gd name="connsiteY4139" fmla="*/ 1127607 h 1396630"/>
                <a:gd name="connsiteX4140" fmla="*/ 362706 w 958757"/>
                <a:gd name="connsiteY4140" fmla="*/ 1127397 h 1396630"/>
                <a:gd name="connsiteX4141" fmla="*/ 362751 w 958757"/>
                <a:gd name="connsiteY4141" fmla="*/ 1127592 h 1396630"/>
                <a:gd name="connsiteX4142" fmla="*/ 362646 w 958757"/>
                <a:gd name="connsiteY4142" fmla="*/ 1127607 h 1396630"/>
                <a:gd name="connsiteX4143" fmla="*/ 363217 w 958757"/>
                <a:gd name="connsiteY4143" fmla="*/ 1128718 h 1396630"/>
                <a:gd name="connsiteX4144" fmla="*/ 363217 w 958757"/>
                <a:gd name="connsiteY4144" fmla="*/ 1128718 h 1396630"/>
                <a:gd name="connsiteX4145" fmla="*/ 363217 w 958757"/>
                <a:gd name="connsiteY4145" fmla="*/ 1128718 h 1396630"/>
                <a:gd name="connsiteX4146" fmla="*/ 363217 w 958757"/>
                <a:gd name="connsiteY4146" fmla="*/ 1128718 h 1396630"/>
                <a:gd name="connsiteX4147" fmla="*/ 363217 w 958757"/>
                <a:gd name="connsiteY4147" fmla="*/ 1130114 h 1396630"/>
                <a:gd name="connsiteX4148" fmla="*/ 363217 w 958757"/>
                <a:gd name="connsiteY4148" fmla="*/ 1129859 h 1396630"/>
                <a:gd name="connsiteX4149" fmla="*/ 363262 w 958757"/>
                <a:gd name="connsiteY4149" fmla="*/ 1130024 h 1396630"/>
                <a:gd name="connsiteX4150" fmla="*/ 363217 w 958757"/>
                <a:gd name="connsiteY4150" fmla="*/ 1130129 h 1396630"/>
                <a:gd name="connsiteX4151" fmla="*/ 364718 w 958757"/>
                <a:gd name="connsiteY4151" fmla="*/ 1103409 h 1396630"/>
                <a:gd name="connsiteX4152" fmla="*/ 364718 w 958757"/>
                <a:gd name="connsiteY4152" fmla="*/ 1103364 h 1396630"/>
                <a:gd name="connsiteX4153" fmla="*/ 364718 w 958757"/>
                <a:gd name="connsiteY4153" fmla="*/ 1103364 h 1396630"/>
                <a:gd name="connsiteX4154" fmla="*/ 364718 w 958757"/>
                <a:gd name="connsiteY4154" fmla="*/ 1103394 h 1396630"/>
                <a:gd name="connsiteX4155" fmla="*/ 364553 w 958757"/>
                <a:gd name="connsiteY4155" fmla="*/ 962975 h 1396630"/>
                <a:gd name="connsiteX4156" fmla="*/ 364523 w 958757"/>
                <a:gd name="connsiteY4156" fmla="*/ 962720 h 1396630"/>
                <a:gd name="connsiteX4157" fmla="*/ 365003 w 958757"/>
                <a:gd name="connsiteY4157" fmla="*/ 962149 h 1396630"/>
                <a:gd name="connsiteX4158" fmla="*/ 364538 w 958757"/>
                <a:gd name="connsiteY4158" fmla="*/ 962975 h 1396630"/>
                <a:gd name="connsiteX4159" fmla="*/ 366880 w 958757"/>
                <a:gd name="connsiteY4159" fmla="*/ 1185072 h 1396630"/>
                <a:gd name="connsiteX4160" fmla="*/ 366880 w 958757"/>
                <a:gd name="connsiteY4160" fmla="*/ 1185132 h 1396630"/>
                <a:gd name="connsiteX4161" fmla="*/ 366880 w 958757"/>
                <a:gd name="connsiteY4161" fmla="*/ 1185132 h 1396630"/>
                <a:gd name="connsiteX4162" fmla="*/ 366880 w 958757"/>
                <a:gd name="connsiteY4162" fmla="*/ 1185102 h 1396630"/>
                <a:gd name="connsiteX4163" fmla="*/ 366880 w 958757"/>
                <a:gd name="connsiteY4163" fmla="*/ 1185072 h 1396630"/>
                <a:gd name="connsiteX4164" fmla="*/ 366865 w 958757"/>
                <a:gd name="connsiteY4164" fmla="*/ 1185177 h 1396630"/>
                <a:gd name="connsiteX4165" fmla="*/ 366865 w 958757"/>
                <a:gd name="connsiteY4165" fmla="*/ 1185132 h 1396630"/>
                <a:gd name="connsiteX4166" fmla="*/ 366865 w 958757"/>
                <a:gd name="connsiteY4166" fmla="*/ 1185162 h 1396630"/>
                <a:gd name="connsiteX4167" fmla="*/ 366865 w 958757"/>
                <a:gd name="connsiteY4167" fmla="*/ 1185162 h 1396630"/>
                <a:gd name="connsiteX4168" fmla="*/ 368996 w 958757"/>
                <a:gd name="connsiteY4168" fmla="*/ 954553 h 1396630"/>
                <a:gd name="connsiteX4169" fmla="*/ 369056 w 958757"/>
                <a:gd name="connsiteY4169" fmla="*/ 954358 h 1396630"/>
                <a:gd name="connsiteX4170" fmla="*/ 369116 w 958757"/>
                <a:gd name="connsiteY4170" fmla="*/ 954388 h 1396630"/>
                <a:gd name="connsiteX4171" fmla="*/ 369011 w 958757"/>
                <a:gd name="connsiteY4171" fmla="*/ 954553 h 1396630"/>
                <a:gd name="connsiteX4172" fmla="*/ 370077 w 958757"/>
                <a:gd name="connsiteY4172" fmla="*/ 1256662 h 1396630"/>
                <a:gd name="connsiteX4173" fmla="*/ 370077 w 958757"/>
                <a:gd name="connsiteY4173" fmla="*/ 1256662 h 1396630"/>
                <a:gd name="connsiteX4174" fmla="*/ 370137 w 958757"/>
                <a:gd name="connsiteY4174" fmla="*/ 1256497 h 1396630"/>
                <a:gd name="connsiteX4175" fmla="*/ 370182 w 958757"/>
                <a:gd name="connsiteY4175" fmla="*/ 1256602 h 1396630"/>
                <a:gd name="connsiteX4176" fmla="*/ 370092 w 958757"/>
                <a:gd name="connsiteY4176" fmla="*/ 1256677 h 1396630"/>
                <a:gd name="connsiteX4177" fmla="*/ 370167 w 958757"/>
                <a:gd name="connsiteY4177" fmla="*/ 1246214 h 1396630"/>
                <a:gd name="connsiteX4178" fmla="*/ 370167 w 958757"/>
                <a:gd name="connsiteY4178" fmla="*/ 1246154 h 1396630"/>
                <a:gd name="connsiteX4179" fmla="*/ 370167 w 958757"/>
                <a:gd name="connsiteY4179" fmla="*/ 1246199 h 1396630"/>
                <a:gd name="connsiteX4180" fmla="*/ 370167 w 958757"/>
                <a:gd name="connsiteY4180" fmla="*/ 1246199 h 1396630"/>
                <a:gd name="connsiteX4181" fmla="*/ 373560 w 958757"/>
                <a:gd name="connsiteY4181" fmla="*/ 1178422 h 1396630"/>
                <a:gd name="connsiteX4182" fmla="*/ 373605 w 958757"/>
                <a:gd name="connsiteY4182" fmla="*/ 1178212 h 1396630"/>
                <a:gd name="connsiteX4183" fmla="*/ 373605 w 958757"/>
                <a:gd name="connsiteY4183" fmla="*/ 1178467 h 1396630"/>
                <a:gd name="connsiteX4184" fmla="*/ 373560 w 958757"/>
                <a:gd name="connsiteY4184" fmla="*/ 1178422 h 1396630"/>
                <a:gd name="connsiteX4185" fmla="*/ 375932 w 958757"/>
                <a:gd name="connsiteY4185" fmla="*/ 1036922 h 1396630"/>
                <a:gd name="connsiteX4186" fmla="*/ 375932 w 958757"/>
                <a:gd name="connsiteY4186" fmla="*/ 1037072 h 1396630"/>
                <a:gd name="connsiteX4187" fmla="*/ 375887 w 958757"/>
                <a:gd name="connsiteY4187" fmla="*/ 1037222 h 1396630"/>
                <a:gd name="connsiteX4188" fmla="*/ 375932 w 958757"/>
                <a:gd name="connsiteY4188" fmla="*/ 1036922 h 1396630"/>
                <a:gd name="connsiteX4189" fmla="*/ 375947 w 958757"/>
                <a:gd name="connsiteY4189" fmla="*/ 1226594 h 1396630"/>
                <a:gd name="connsiteX4190" fmla="*/ 375947 w 958757"/>
                <a:gd name="connsiteY4190" fmla="*/ 1226534 h 1396630"/>
                <a:gd name="connsiteX4191" fmla="*/ 375992 w 958757"/>
                <a:gd name="connsiteY4191" fmla="*/ 1226564 h 1396630"/>
                <a:gd name="connsiteX4192" fmla="*/ 375947 w 958757"/>
                <a:gd name="connsiteY4192" fmla="*/ 1226594 h 1396630"/>
                <a:gd name="connsiteX4193" fmla="*/ 379339 w 958757"/>
                <a:gd name="connsiteY4193" fmla="*/ 1225423 h 1396630"/>
                <a:gd name="connsiteX4194" fmla="*/ 379339 w 958757"/>
                <a:gd name="connsiteY4194" fmla="*/ 1225393 h 1396630"/>
                <a:gd name="connsiteX4195" fmla="*/ 379339 w 958757"/>
                <a:gd name="connsiteY4195" fmla="*/ 1225393 h 1396630"/>
                <a:gd name="connsiteX4196" fmla="*/ 379339 w 958757"/>
                <a:gd name="connsiteY4196" fmla="*/ 1225393 h 1396630"/>
                <a:gd name="connsiteX4197" fmla="*/ 379339 w 958757"/>
                <a:gd name="connsiteY4197" fmla="*/ 1225408 h 1396630"/>
                <a:gd name="connsiteX4198" fmla="*/ 379339 w 958757"/>
                <a:gd name="connsiteY4198" fmla="*/ 1225408 h 1396630"/>
                <a:gd name="connsiteX4199" fmla="*/ 379895 w 958757"/>
                <a:gd name="connsiteY4199" fmla="*/ 1230962 h 1396630"/>
                <a:gd name="connsiteX4200" fmla="*/ 379925 w 958757"/>
                <a:gd name="connsiteY4200" fmla="*/ 1230287 h 1396630"/>
                <a:gd name="connsiteX4201" fmla="*/ 379895 w 958757"/>
                <a:gd name="connsiteY4201" fmla="*/ 1230962 h 1396630"/>
                <a:gd name="connsiteX4202" fmla="*/ 382176 w 958757"/>
                <a:gd name="connsiteY4202" fmla="*/ 1229146 h 1396630"/>
                <a:gd name="connsiteX4203" fmla="*/ 382176 w 958757"/>
                <a:gd name="connsiteY4203" fmla="*/ 1228951 h 1396630"/>
                <a:gd name="connsiteX4204" fmla="*/ 382222 w 958757"/>
                <a:gd name="connsiteY4204" fmla="*/ 1229086 h 1396630"/>
                <a:gd name="connsiteX4205" fmla="*/ 382176 w 958757"/>
                <a:gd name="connsiteY4205" fmla="*/ 1229146 h 1396630"/>
                <a:gd name="connsiteX4206" fmla="*/ 383828 w 958757"/>
                <a:gd name="connsiteY4206" fmla="*/ 911740 h 1396630"/>
                <a:gd name="connsiteX4207" fmla="*/ 383888 w 958757"/>
                <a:gd name="connsiteY4207" fmla="*/ 911320 h 1396630"/>
                <a:gd name="connsiteX4208" fmla="*/ 384338 w 958757"/>
                <a:gd name="connsiteY4208" fmla="*/ 911125 h 1396630"/>
                <a:gd name="connsiteX4209" fmla="*/ 383828 w 958757"/>
                <a:gd name="connsiteY4209" fmla="*/ 911740 h 1396630"/>
                <a:gd name="connsiteX4210" fmla="*/ 386185 w 958757"/>
                <a:gd name="connsiteY4210" fmla="*/ 1069813 h 1396630"/>
                <a:gd name="connsiteX4211" fmla="*/ 386185 w 958757"/>
                <a:gd name="connsiteY4211" fmla="*/ 1069663 h 1396630"/>
                <a:gd name="connsiteX4212" fmla="*/ 386215 w 958757"/>
                <a:gd name="connsiteY4212" fmla="*/ 1069813 h 1396630"/>
                <a:gd name="connsiteX4213" fmla="*/ 386185 w 958757"/>
                <a:gd name="connsiteY4213" fmla="*/ 1069813 h 1396630"/>
                <a:gd name="connsiteX4214" fmla="*/ 391289 w 958757"/>
                <a:gd name="connsiteY4214" fmla="*/ 1097944 h 1396630"/>
                <a:gd name="connsiteX4215" fmla="*/ 391289 w 958757"/>
                <a:gd name="connsiteY4215" fmla="*/ 1097584 h 1396630"/>
                <a:gd name="connsiteX4216" fmla="*/ 391424 w 958757"/>
                <a:gd name="connsiteY4216" fmla="*/ 1097809 h 1396630"/>
                <a:gd name="connsiteX4217" fmla="*/ 391289 w 958757"/>
                <a:gd name="connsiteY4217" fmla="*/ 1097944 h 1396630"/>
                <a:gd name="connsiteX4218" fmla="*/ 391784 w 958757"/>
                <a:gd name="connsiteY4218" fmla="*/ 1140187 h 1396630"/>
                <a:gd name="connsiteX4219" fmla="*/ 391784 w 958757"/>
                <a:gd name="connsiteY4219" fmla="*/ 1139947 h 1396630"/>
                <a:gd name="connsiteX4220" fmla="*/ 391874 w 958757"/>
                <a:gd name="connsiteY4220" fmla="*/ 1139947 h 1396630"/>
                <a:gd name="connsiteX4221" fmla="*/ 391784 w 958757"/>
                <a:gd name="connsiteY4221" fmla="*/ 1140172 h 1396630"/>
                <a:gd name="connsiteX4222" fmla="*/ 392820 w 958757"/>
                <a:gd name="connsiteY4222" fmla="*/ 1171366 h 1396630"/>
                <a:gd name="connsiteX4223" fmla="*/ 392820 w 958757"/>
                <a:gd name="connsiteY4223" fmla="*/ 1171366 h 1396630"/>
                <a:gd name="connsiteX4224" fmla="*/ 392820 w 958757"/>
                <a:gd name="connsiteY4224" fmla="*/ 1171366 h 1396630"/>
                <a:gd name="connsiteX4225" fmla="*/ 392820 w 958757"/>
                <a:gd name="connsiteY4225" fmla="*/ 1171366 h 1396630"/>
                <a:gd name="connsiteX4226" fmla="*/ 423083 w 958757"/>
                <a:gd name="connsiteY4226" fmla="*/ 1121843 h 1396630"/>
                <a:gd name="connsiteX4227" fmla="*/ 423083 w 958757"/>
                <a:gd name="connsiteY4227" fmla="*/ 1121843 h 1396630"/>
                <a:gd name="connsiteX4228" fmla="*/ 423083 w 958757"/>
                <a:gd name="connsiteY4228" fmla="*/ 1122113 h 1396630"/>
                <a:gd name="connsiteX4229" fmla="*/ 423038 w 958757"/>
                <a:gd name="connsiteY4229" fmla="*/ 1122113 h 1396630"/>
                <a:gd name="connsiteX4230" fmla="*/ 423083 w 958757"/>
                <a:gd name="connsiteY4230" fmla="*/ 1121843 h 1396630"/>
                <a:gd name="connsiteX4231" fmla="*/ 421597 w 958757"/>
                <a:gd name="connsiteY4231" fmla="*/ 1117264 h 1396630"/>
                <a:gd name="connsiteX4232" fmla="*/ 421342 w 958757"/>
                <a:gd name="connsiteY4232" fmla="*/ 1117970 h 1396630"/>
                <a:gd name="connsiteX4233" fmla="*/ 421312 w 958757"/>
                <a:gd name="connsiteY4233" fmla="*/ 1122789 h 1396630"/>
                <a:gd name="connsiteX4234" fmla="*/ 420906 w 958757"/>
                <a:gd name="connsiteY4234" fmla="*/ 1122593 h 1396630"/>
                <a:gd name="connsiteX4235" fmla="*/ 420636 w 958757"/>
                <a:gd name="connsiteY4235" fmla="*/ 1119471 h 1396630"/>
                <a:gd name="connsiteX4236" fmla="*/ 420561 w 958757"/>
                <a:gd name="connsiteY4236" fmla="*/ 1118976 h 1396630"/>
                <a:gd name="connsiteX4237" fmla="*/ 421582 w 958757"/>
                <a:gd name="connsiteY4237" fmla="*/ 1117279 h 1396630"/>
                <a:gd name="connsiteX4238" fmla="*/ 413130 w 958757"/>
                <a:gd name="connsiteY4238" fmla="*/ 1021505 h 1396630"/>
                <a:gd name="connsiteX4239" fmla="*/ 413341 w 958757"/>
                <a:gd name="connsiteY4239" fmla="*/ 1021250 h 1396630"/>
                <a:gd name="connsiteX4240" fmla="*/ 412695 w 958757"/>
                <a:gd name="connsiteY4240" fmla="*/ 1022451 h 1396630"/>
                <a:gd name="connsiteX4241" fmla="*/ 413130 w 958757"/>
                <a:gd name="connsiteY4241" fmla="*/ 1021505 h 1396630"/>
                <a:gd name="connsiteX4242" fmla="*/ 412905 w 958757"/>
                <a:gd name="connsiteY4242" fmla="*/ 1029296 h 1396630"/>
                <a:gd name="connsiteX4243" fmla="*/ 412905 w 958757"/>
                <a:gd name="connsiteY4243" fmla="*/ 1029296 h 1396630"/>
                <a:gd name="connsiteX4244" fmla="*/ 412905 w 958757"/>
                <a:gd name="connsiteY4244" fmla="*/ 1029296 h 1396630"/>
                <a:gd name="connsiteX4245" fmla="*/ 412905 w 958757"/>
                <a:gd name="connsiteY4245" fmla="*/ 1029296 h 1396630"/>
                <a:gd name="connsiteX4246" fmla="*/ 410909 w 958757"/>
                <a:gd name="connsiteY4246" fmla="*/ 883488 h 1396630"/>
                <a:gd name="connsiteX4247" fmla="*/ 410909 w 958757"/>
                <a:gd name="connsiteY4247" fmla="*/ 883488 h 1396630"/>
                <a:gd name="connsiteX4248" fmla="*/ 410909 w 958757"/>
                <a:gd name="connsiteY4248" fmla="*/ 883488 h 1396630"/>
                <a:gd name="connsiteX4249" fmla="*/ 410909 w 958757"/>
                <a:gd name="connsiteY4249" fmla="*/ 883488 h 1396630"/>
                <a:gd name="connsiteX4250" fmla="*/ 408792 w 958757"/>
                <a:gd name="connsiteY4250" fmla="*/ 1038033 h 1396630"/>
                <a:gd name="connsiteX4251" fmla="*/ 408792 w 958757"/>
                <a:gd name="connsiteY4251" fmla="*/ 1038063 h 1396630"/>
                <a:gd name="connsiteX4252" fmla="*/ 408762 w 958757"/>
                <a:gd name="connsiteY4252" fmla="*/ 1038018 h 1396630"/>
                <a:gd name="connsiteX4253" fmla="*/ 408792 w 958757"/>
                <a:gd name="connsiteY4253" fmla="*/ 1038018 h 1396630"/>
                <a:gd name="connsiteX4254" fmla="*/ 408267 w 958757"/>
                <a:gd name="connsiteY4254" fmla="*/ 1026744 h 1396630"/>
                <a:gd name="connsiteX4255" fmla="*/ 408267 w 958757"/>
                <a:gd name="connsiteY4255" fmla="*/ 1026744 h 1396630"/>
                <a:gd name="connsiteX4256" fmla="*/ 408267 w 958757"/>
                <a:gd name="connsiteY4256" fmla="*/ 1026744 h 1396630"/>
                <a:gd name="connsiteX4257" fmla="*/ 408267 w 958757"/>
                <a:gd name="connsiteY4257" fmla="*/ 1026744 h 1396630"/>
                <a:gd name="connsiteX4258" fmla="*/ 408222 w 958757"/>
                <a:gd name="connsiteY4258" fmla="*/ 1026894 h 1396630"/>
                <a:gd name="connsiteX4259" fmla="*/ 408162 w 958757"/>
                <a:gd name="connsiteY4259" fmla="*/ 1026729 h 1396630"/>
                <a:gd name="connsiteX4260" fmla="*/ 408267 w 958757"/>
                <a:gd name="connsiteY4260" fmla="*/ 1026729 h 1396630"/>
                <a:gd name="connsiteX4261" fmla="*/ 407501 w 958757"/>
                <a:gd name="connsiteY4261" fmla="*/ 879105 h 1396630"/>
                <a:gd name="connsiteX4262" fmla="*/ 407501 w 958757"/>
                <a:gd name="connsiteY4262" fmla="*/ 879105 h 1396630"/>
                <a:gd name="connsiteX4263" fmla="*/ 407501 w 958757"/>
                <a:gd name="connsiteY4263" fmla="*/ 879105 h 1396630"/>
                <a:gd name="connsiteX4264" fmla="*/ 407501 w 958757"/>
                <a:gd name="connsiteY4264" fmla="*/ 879105 h 1396630"/>
                <a:gd name="connsiteX4265" fmla="*/ 403583 w 958757"/>
                <a:gd name="connsiteY4265" fmla="*/ 1068747 h 1396630"/>
                <a:gd name="connsiteX4266" fmla="*/ 403628 w 958757"/>
                <a:gd name="connsiteY4266" fmla="*/ 1068372 h 1396630"/>
                <a:gd name="connsiteX4267" fmla="*/ 403748 w 958757"/>
                <a:gd name="connsiteY4267" fmla="*/ 1068552 h 1396630"/>
                <a:gd name="connsiteX4268" fmla="*/ 403583 w 958757"/>
                <a:gd name="connsiteY4268" fmla="*/ 1068747 h 1396630"/>
                <a:gd name="connsiteX4269" fmla="*/ 403583 w 958757"/>
                <a:gd name="connsiteY4269" fmla="*/ 1068792 h 1396630"/>
                <a:gd name="connsiteX4270" fmla="*/ 403583 w 958757"/>
                <a:gd name="connsiteY4270" fmla="*/ 1068792 h 1396630"/>
                <a:gd name="connsiteX4271" fmla="*/ 403583 w 958757"/>
                <a:gd name="connsiteY4271" fmla="*/ 1068762 h 1396630"/>
                <a:gd name="connsiteX4272" fmla="*/ 402742 w 958757"/>
                <a:gd name="connsiteY4272" fmla="*/ 1107972 h 1396630"/>
                <a:gd name="connsiteX4273" fmla="*/ 402742 w 958757"/>
                <a:gd name="connsiteY4273" fmla="*/ 1107972 h 1396630"/>
                <a:gd name="connsiteX4274" fmla="*/ 402742 w 958757"/>
                <a:gd name="connsiteY4274" fmla="*/ 1107972 h 1396630"/>
                <a:gd name="connsiteX4275" fmla="*/ 402742 w 958757"/>
                <a:gd name="connsiteY4275" fmla="*/ 1108062 h 1396630"/>
                <a:gd name="connsiteX4276" fmla="*/ 402712 w 958757"/>
                <a:gd name="connsiteY4276" fmla="*/ 1108017 h 1396630"/>
                <a:gd name="connsiteX4277" fmla="*/ 402742 w 958757"/>
                <a:gd name="connsiteY4277" fmla="*/ 1107987 h 1396630"/>
                <a:gd name="connsiteX4278" fmla="*/ 401782 w 958757"/>
                <a:gd name="connsiteY4278" fmla="*/ 884194 h 1396630"/>
                <a:gd name="connsiteX4279" fmla="*/ 401782 w 958757"/>
                <a:gd name="connsiteY4279" fmla="*/ 884194 h 1396630"/>
                <a:gd name="connsiteX4280" fmla="*/ 401782 w 958757"/>
                <a:gd name="connsiteY4280" fmla="*/ 884194 h 1396630"/>
                <a:gd name="connsiteX4281" fmla="*/ 401782 w 958757"/>
                <a:gd name="connsiteY4281" fmla="*/ 884194 h 1396630"/>
                <a:gd name="connsiteX4282" fmla="*/ 396122 w 958757"/>
                <a:gd name="connsiteY4282" fmla="*/ 1190971 h 1396630"/>
                <a:gd name="connsiteX4283" fmla="*/ 396122 w 958757"/>
                <a:gd name="connsiteY4283" fmla="*/ 1190806 h 1396630"/>
                <a:gd name="connsiteX4284" fmla="*/ 396122 w 958757"/>
                <a:gd name="connsiteY4284" fmla="*/ 1190806 h 1396630"/>
                <a:gd name="connsiteX4285" fmla="*/ 396122 w 958757"/>
                <a:gd name="connsiteY4285" fmla="*/ 1190911 h 1396630"/>
                <a:gd name="connsiteX4286" fmla="*/ 396122 w 958757"/>
                <a:gd name="connsiteY4286" fmla="*/ 1190971 h 1396630"/>
                <a:gd name="connsiteX4287" fmla="*/ 406766 w 958757"/>
                <a:gd name="connsiteY4287" fmla="*/ 1206899 h 1396630"/>
                <a:gd name="connsiteX4288" fmla="*/ 406766 w 958757"/>
                <a:gd name="connsiteY4288" fmla="*/ 1206899 h 1396630"/>
                <a:gd name="connsiteX4289" fmla="*/ 406690 w 958757"/>
                <a:gd name="connsiteY4289" fmla="*/ 1205968 h 1396630"/>
                <a:gd name="connsiteX4290" fmla="*/ 406525 w 958757"/>
                <a:gd name="connsiteY4290" fmla="*/ 1205923 h 1396630"/>
                <a:gd name="connsiteX4291" fmla="*/ 406841 w 958757"/>
                <a:gd name="connsiteY4291" fmla="*/ 1205518 h 1396630"/>
                <a:gd name="connsiteX4292" fmla="*/ 403598 w 958757"/>
                <a:gd name="connsiteY4292" fmla="*/ 1203296 h 1396630"/>
                <a:gd name="connsiteX4293" fmla="*/ 403613 w 958757"/>
                <a:gd name="connsiteY4293" fmla="*/ 1203086 h 1396630"/>
                <a:gd name="connsiteX4294" fmla="*/ 402022 w 958757"/>
                <a:gd name="connsiteY4294" fmla="*/ 1200744 h 1396630"/>
                <a:gd name="connsiteX4295" fmla="*/ 400461 w 958757"/>
                <a:gd name="connsiteY4295" fmla="*/ 1198883 h 1396630"/>
                <a:gd name="connsiteX4296" fmla="*/ 400431 w 958757"/>
                <a:gd name="connsiteY4296" fmla="*/ 1198883 h 1396630"/>
                <a:gd name="connsiteX4297" fmla="*/ 400416 w 958757"/>
                <a:gd name="connsiteY4297" fmla="*/ 1198402 h 1396630"/>
                <a:gd name="connsiteX4298" fmla="*/ 399350 w 958757"/>
                <a:gd name="connsiteY4298" fmla="*/ 1195145 h 1396630"/>
                <a:gd name="connsiteX4299" fmla="*/ 399350 w 958757"/>
                <a:gd name="connsiteY4299" fmla="*/ 1195145 h 1396630"/>
                <a:gd name="connsiteX4300" fmla="*/ 397804 w 958757"/>
                <a:gd name="connsiteY4300" fmla="*/ 1191302 h 1396630"/>
                <a:gd name="connsiteX4301" fmla="*/ 397804 w 958757"/>
                <a:gd name="connsiteY4301" fmla="*/ 1190446 h 1396630"/>
                <a:gd name="connsiteX4302" fmla="*/ 396768 w 958757"/>
                <a:gd name="connsiteY4302" fmla="*/ 1184246 h 1396630"/>
                <a:gd name="connsiteX4303" fmla="*/ 396182 w 958757"/>
                <a:gd name="connsiteY4303" fmla="*/ 1183841 h 1396630"/>
                <a:gd name="connsiteX4304" fmla="*/ 396182 w 958757"/>
                <a:gd name="connsiteY4304" fmla="*/ 1183736 h 1396630"/>
                <a:gd name="connsiteX4305" fmla="*/ 395927 w 958757"/>
                <a:gd name="connsiteY4305" fmla="*/ 1179142 h 1396630"/>
                <a:gd name="connsiteX4306" fmla="*/ 395687 w 958757"/>
                <a:gd name="connsiteY4306" fmla="*/ 1178512 h 1396630"/>
                <a:gd name="connsiteX4307" fmla="*/ 396287 w 958757"/>
                <a:gd name="connsiteY4307" fmla="*/ 1177191 h 1396630"/>
                <a:gd name="connsiteX4308" fmla="*/ 396287 w 958757"/>
                <a:gd name="connsiteY4308" fmla="*/ 1177266 h 1396630"/>
                <a:gd name="connsiteX4309" fmla="*/ 397533 w 958757"/>
                <a:gd name="connsiteY4309" fmla="*/ 1180748 h 1396630"/>
                <a:gd name="connsiteX4310" fmla="*/ 398119 w 958757"/>
                <a:gd name="connsiteY4310" fmla="*/ 1184937 h 1396630"/>
                <a:gd name="connsiteX4311" fmla="*/ 398509 w 958757"/>
                <a:gd name="connsiteY4311" fmla="*/ 1185132 h 1396630"/>
                <a:gd name="connsiteX4312" fmla="*/ 400401 w 958757"/>
                <a:gd name="connsiteY4312" fmla="*/ 1188705 h 1396630"/>
                <a:gd name="connsiteX4313" fmla="*/ 400401 w 958757"/>
                <a:gd name="connsiteY4313" fmla="*/ 1188705 h 1396630"/>
                <a:gd name="connsiteX4314" fmla="*/ 400941 w 958757"/>
                <a:gd name="connsiteY4314" fmla="*/ 1190851 h 1396630"/>
                <a:gd name="connsiteX4315" fmla="*/ 402367 w 958757"/>
                <a:gd name="connsiteY4315" fmla="*/ 1195655 h 1396630"/>
                <a:gd name="connsiteX4316" fmla="*/ 404274 w 958757"/>
                <a:gd name="connsiteY4316" fmla="*/ 1199198 h 1396630"/>
                <a:gd name="connsiteX4317" fmla="*/ 404349 w 958757"/>
                <a:gd name="connsiteY4317" fmla="*/ 1198732 h 1396630"/>
                <a:gd name="connsiteX4318" fmla="*/ 405775 w 958757"/>
                <a:gd name="connsiteY4318" fmla="*/ 1197832 h 1396630"/>
                <a:gd name="connsiteX4319" fmla="*/ 406735 w 958757"/>
                <a:gd name="connsiteY4319" fmla="*/ 1199963 h 1396630"/>
                <a:gd name="connsiteX4320" fmla="*/ 407171 w 958757"/>
                <a:gd name="connsiteY4320" fmla="*/ 1200129 h 1396630"/>
                <a:gd name="connsiteX4321" fmla="*/ 407171 w 958757"/>
                <a:gd name="connsiteY4321" fmla="*/ 1200129 h 1396630"/>
                <a:gd name="connsiteX4322" fmla="*/ 407876 w 958757"/>
                <a:gd name="connsiteY4322" fmla="*/ 1203896 h 1396630"/>
                <a:gd name="connsiteX4323" fmla="*/ 408041 w 958757"/>
                <a:gd name="connsiteY4323" fmla="*/ 1205443 h 1396630"/>
                <a:gd name="connsiteX4324" fmla="*/ 408117 w 958757"/>
                <a:gd name="connsiteY4324" fmla="*/ 1206418 h 1396630"/>
                <a:gd name="connsiteX4325" fmla="*/ 406781 w 958757"/>
                <a:gd name="connsiteY4325" fmla="*/ 1206914 h 1396630"/>
                <a:gd name="connsiteX4326" fmla="*/ 406525 w 958757"/>
                <a:gd name="connsiteY4326" fmla="*/ 1149389 h 1396630"/>
                <a:gd name="connsiteX4327" fmla="*/ 406570 w 958757"/>
                <a:gd name="connsiteY4327" fmla="*/ 1149359 h 1396630"/>
                <a:gd name="connsiteX4328" fmla="*/ 406570 w 958757"/>
                <a:gd name="connsiteY4328" fmla="*/ 1149464 h 1396630"/>
                <a:gd name="connsiteX4329" fmla="*/ 406525 w 958757"/>
                <a:gd name="connsiteY4329" fmla="*/ 1149404 h 1396630"/>
                <a:gd name="connsiteX4330" fmla="*/ 410969 w 958757"/>
                <a:gd name="connsiteY4330" fmla="*/ 1195325 h 1396630"/>
                <a:gd name="connsiteX4331" fmla="*/ 410969 w 958757"/>
                <a:gd name="connsiteY4331" fmla="*/ 1195535 h 1396630"/>
                <a:gd name="connsiteX4332" fmla="*/ 410924 w 958757"/>
                <a:gd name="connsiteY4332" fmla="*/ 1195490 h 1396630"/>
                <a:gd name="connsiteX4333" fmla="*/ 410969 w 958757"/>
                <a:gd name="connsiteY4333" fmla="*/ 1195325 h 1396630"/>
                <a:gd name="connsiteX4334" fmla="*/ 410969 w 958757"/>
                <a:gd name="connsiteY4334" fmla="*/ 1195325 h 1396630"/>
                <a:gd name="connsiteX4335" fmla="*/ 410969 w 958757"/>
                <a:gd name="connsiteY4335" fmla="*/ 1195325 h 1396630"/>
                <a:gd name="connsiteX4336" fmla="*/ 413296 w 958757"/>
                <a:gd name="connsiteY4336" fmla="*/ 1198327 h 1396630"/>
                <a:gd name="connsiteX4337" fmla="*/ 413296 w 958757"/>
                <a:gd name="connsiteY4337" fmla="*/ 1198898 h 1396630"/>
                <a:gd name="connsiteX4338" fmla="*/ 412440 w 958757"/>
                <a:gd name="connsiteY4338" fmla="*/ 1198807 h 1396630"/>
                <a:gd name="connsiteX4339" fmla="*/ 411524 w 958757"/>
                <a:gd name="connsiteY4339" fmla="*/ 1196661 h 1396630"/>
                <a:gd name="connsiteX4340" fmla="*/ 411524 w 958757"/>
                <a:gd name="connsiteY4340" fmla="*/ 1195490 h 1396630"/>
                <a:gd name="connsiteX4341" fmla="*/ 411524 w 958757"/>
                <a:gd name="connsiteY4341" fmla="*/ 1195490 h 1396630"/>
                <a:gd name="connsiteX4342" fmla="*/ 412470 w 958757"/>
                <a:gd name="connsiteY4342" fmla="*/ 1188960 h 1396630"/>
                <a:gd name="connsiteX4343" fmla="*/ 412530 w 958757"/>
                <a:gd name="connsiteY4343" fmla="*/ 1189050 h 1396630"/>
                <a:gd name="connsiteX4344" fmla="*/ 414166 w 958757"/>
                <a:gd name="connsiteY4344" fmla="*/ 1190956 h 1396630"/>
                <a:gd name="connsiteX4345" fmla="*/ 414166 w 958757"/>
                <a:gd name="connsiteY4345" fmla="*/ 1191377 h 1396630"/>
                <a:gd name="connsiteX4346" fmla="*/ 413311 w 958757"/>
                <a:gd name="connsiteY4346" fmla="*/ 1198327 h 1396630"/>
                <a:gd name="connsiteX4347" fmla="*/ 414692 w 958757"/>
                <a:gd name="connsiteY4347" fmla="*/ 1157420 h 1396630"/>
                <a:gd name="connsiteX4348" fmla="*/ 414707 w 958757"/>
                <a:gd name="connsiteY4348" fmla="*/ 1157420 h 1396630"/>
                <a:gd name="connsiteX4349" fmla="*/ 414707 w 958757"/>
                <a:gd name="connsiteY4349" fmla="*/ 1157451 h 1396630"/>
                <a:gd name="connsiteX4350" fmla="*/ 414707 w 958757"/>
                <a:gd name="connsiteY4350" fmla="*/ 1157420 h 1396630"/>
                <a:gd name="connsiteX4351" fmla="*/ 415637 w 958757"/>
                <a:gd name="connsiteY4351" fmla="*/ 1140202 h 1396630"/>
                <a:gd name="connsiteX4352" fmla="*/ 415637 w 958757"/>
                <a:gd name="connsiteY4352" fmla="*/ 1140202 h 1396630"/>
                <a:gd name="connsiteX4353" fmla="*/ 415637 w 958757"/>
                <a:gd name="connsiteY4353" fmla="*/ 1140202 h 1396630"/>
                <a:gd name="connsiteX4354" fmla="*/ 415637 w 958757"/>
                <a:gd name="connsiteY4354" fmla="*/ 1140487 h 1396630"/>
                <a:gd name="connsiteX4355" fmla="*/ 415337 w 958757"/>
                <a:gd name="connsiteY4355" fmla="*/ 1150500 h 1396630"/>
                <a:gd name="connsiteX4356" fmla="*/ 415232 w 958757"/>
                <a:gd name="connsiteY4356" fmla="*/ 1151311 h 1396630"/>
                <a:gd name="connsiteX4357" fmla="*/ 414947 w 958757"/>
                <a:gd name="connsiteY4357" fmla="*/ 1147273 h 1396630"/>
                <a:gd name="connsiteX4358" fmla="*/ 414782 w 958757"/>
                <a:gd name="connsiteY4358" fmla="*/ 1146672 h 1396630"/>
                <a:gd name="connsiteX4359" fmla="*/ 414842 w 958757"/>
                <a:gd name="connsiteY4359" fmla="*/ 1146552 h 1396630"/>
                <a:gd name="connsiteX4360" fmla="*/ 414902 w 958757"/>
                <a:gd name="connsiteY4360" fmla="*/ 1144315 h 1396630"/>
                <a:gd name="connsiteX4361" fmla="*/ 414046 w 958757"/>
                <a:gd name="connsiteY4361" fmla="*/ 1139407 h 1396630"/>
                <a:gd name="connsiteX4362" fmla="*/ 413686 w 958757"/>
                <a:gd name="connsiteY4362" fmla="*/ 1137845 h 1396630"/>
                <a:gd name="connsiteX4363" fmla="*/ 412680 w 958757"/>
                <a:gd name="connsiteY4363" fmla="*/ 1133252 h 1396630"/>
                <a:gd name="connsiteX4364" fmla="*/ 412680 w 958757"/>
                <a:gd name="connsiteY4364" fmla="*/ 1132321 h 1396630"/>
                <a:gd name="connsiteX4365" fmla="*/ 412830 w 958757"/>
                <a:gd name="connsiteY4365" fmla="*/ 1132066 h 1396630"/>
                <a:gd name="connsiteX4366" fmla="*/ 412755 w 958757"/>
                <a:gd name="connsiteY4366" fmla="*/ 1130580 h 1396630"/>
                <a:gd name="connsiteX4367" fmla="*/ 412245 w 958757"/>
                <a:gd name="connsiteY4367" fmla="*/ 1129619 h 1396630"/>
                <a:gd name="connsiteX4368" fmla="*/ 410458 w 958757"/>
                <a:gd name="connsiteY4368" fmla="*/ 1123899 h 1396630"/>
                <a:gd name="connsiteX4369" fmla="*/ 409348 w 958757"/>
                <a:gd name="connsiteY4369" fmla="*/ 1121813 h 1396630"/>
                <a:gd name="connsiteX4370" fmla="*/ 409348 w 958757"/>
                <a:gd name="connsiteY4370" fmla="*/ 1121693 h 1396630"/>
                <a:gd name="connsiteX4371" fmla="*/ 407681 w 958757"/>
                <a:gd name="connsiteY4371" fmla="*/ 1109143 h 1396630"/>
                <a:gd name="connsiteX4372" fmla="*/ 407906 w 958757"/>
                <a:gd name="connsiteY4372" fmla="*/ 1105120 h 1396630"/>
                <a:gd name="connsiteX4373" fmla="*/ 408762 w 958757"/>
                <a:gd name="connsiteY4373" fmla="*/ 1101652 h 1396630"/>
                <a:gd name="connsiteX4374" fmla="*/ 408762 w 958757"/>
                <a:gd name="connsiteY4374" fmla="*/ 1100737 h 1396630"/>
                <a:gd name="connsiteX4375" fmla="*/ 408342 w 958757"/>
                <a:gd name="connsiteY4375" fmla="*/ 1097524 h 1396630"/>
                <a:gd name="connsiteX4376" fmla="*/ 408822 w 958757"/>
                <a:gd name="connsiteY4376" fmla="*/ 1094041 h 1396630"/>
                <a:gd name="connsiteX4377" fmla="*/ 410143 w 958757"/>
                <a:gd name="connsiteY4377" fmla="*/ 1094837 h 1396630"/>
                <a:gd name="connsiteX4378" fmla="*/ 411254 w 958757"/>
                <a:gd name="connsiteY4378" fmla="*/ 1097359 h 1396630"/>
                <a:gd name="connsiteX4379" fmla="*/ 411629 w 958757"/>
                <a:gd name="connsiteY4379" fmla="*/ 1097629 h 1396630"/>
                <a:gd name="connsiteX4380" fmla="*/ 411194 w 958757"/>
                <a:gd name="connsiteY4380" fmla="*/ 1103168 h 1396630"/>
                <a:gd name="connsiteX4381" fmla="*/ 411194 w 958757"/>
                <a:gd name="connsiteY4381" fmla="*/ 1103168 h 1396630"/>
                <a:gd name="connsiteX4382" fmla="*/ 410849 w 958757"/>
                <a:gd name="connsiteY4382" fmla="*/ 1104520 h 1396630"/>
                <a:gd name="connsiteX4383" fmla="*/ 411689 w 958757"/>
                <a:gd name="connsiteY4383" fmla="*/ 1109233 h 1396630"/>
                <a:gd name="connsiteX4384" fmla="*/ 412140 w 958757"/>
                <a:gd name="connsiteY4384" fmla="*/ 1109113 h 1396630"/>
                <a:gd name="connsiteX4385" fmla="*/ 412050 w 958757"/>
                <a:gd name="connsiteY4385" fmla="*/ 1110149 h 1396630"/>
                <a:gd name="connsiteX4386" fmla="*/ 413671 w 958757"/>
                <a:gd name="connsiteY4386" fmla="*/ 1115808 h 1396630"/>
                <a:gd name="connsiteX4387" fmla="*/ 414497 w 958757"/>
                <a:gd name="connsiteY4387" fmla="*/ 1118405 h 1396630"/>
                <a:gd name="connsiteX4388" fmla="*/ 414497 w 958757"/>
                <a:gd name="connsiteY4388" fmla="*/ 1118405 h 1396630"/>
                <a:gd name="connsiteX4389" fmla="*/ 415682 w 958757"/>
                <a:gd name="connsiteY4389" fmla="*/ 1129724 h 1396630"/>
                <a:gd name="connsiteX4390" fmla="*/ 415682 w 958757"/>
                <a:gd name="connsiteY4390" fmla="*/ 1129724 h 1396630"/>
                <a:gd name="connsiteX4391" fmla="*/ 415577 w 958757"/>
                <a:gd name="connsiteY4391" fmla="*/ 1130895 h 1396630"/>
                <a:gd name="connsiteX4392" fmla="*/ 415652 w 958757"/>
                <a:gd name="connsiteY4392" fmla="*/ 1140172 h 1396630"/>
                <a:gd name="connsiteX4393" fmla="*/ 416538 w 958757"/>
                <a:gd name="connsiteY4393" fmla="*/ 1131105 h 1396630"/>
                <a:gd name="connsiteX4394" fmla="*/ 416538 w 958757"/>
                <a:gd name="connsiteY4394" fmla="*/ 1130970 h 1396630"/>
                <a:gd name="connsiteX4395" fmla="*/ 416493 w 958757"/>
                <a:gd name="connsiteY4395" fmla="*/ 1130865 h 1396630"/>
                <a:gd name="connsiteX4396" fmla="*/ 416493 w 958757"/>
                <a:gd name="connsiteY4396" fmla="*/ 1130865 h 1396630"/>
                <a:gd name="connsiteX4397" fmla="*/ 416493 w 958757"/>
                <a:gd name="connsiteY4397" fmla="*/ 1130865 h 1396630"/>
                <a:gd name="connsiteX4398" fmla="*/ 416538 w 958757"/>
                <a:gd name="connsiteY4398" fmla="*/ 1130970 h 1396630"/>
                <a:gd name="connsiteX4399" fmla="*/ 416568 w 958757"/>
                <a:gd name="connsiteY4399" fmla="*/ 1131060 h 1396630"/>
                <a:gd name="connsiteX4400" fmla="*/ 416538 w 958757"/>
                <a:gd name="connsiteY4400" fmla="*/ 1131090 h 1396630"/>
                <a:gd name="connsiteX4401" fmla="*/ 418685 w 958757"/>
                <a:gd name="connsiteY4401" fmla="*/ 1071059 h 1396630"/>
                <a:gd name="connsiteX4402" fmla="*/ 418745 w 958757"/>
                <a:gd name="connsiteY4402" fmla="*/ 1071059 h 1396630"/>
                <a:gd name="connsiteX4403" fmla="*/ 418685 w 958757"/>
                <a:gd name="connsiteY4403" fmla="*/ 1071119 h 1396630"/>
                <a:gd name="connsiteX4404" fmla="*/ 418685 w 958757"/>
                <a:gd name="connsiteY4404" fmla="*/ 1071059 h 1396630"/>
                <a:gd name="connsiteX4405" fmla="*/ 418730 w 958757"/>
                <a:gd name="connsiteY4405" fmla="*/ 1125641 h 1396630"/>
                <a:gd name="connsiteX4406" fmla="*/ 418234 w 958757"/>
                <a:gd name="connsiteY4406" fmla="*/ 1131555 h 1396630"/>
                <a:gd name="connsiteX4407" fmla="*/ 417109 w 958757"/>
                <a:gd name="connsiteY4407" fmla="*/ 1127307 h 1396630"/>
                <a:gd name="connsiteX4408" fmla="*/ 416943 w 958757"/>
                <a:gd name="connsiteY4408" fmla="*/ 1127307 h 1396630"/>
                <a:gd name="connsiteX4409" fmla="*/ 416478 w 958757"/>
                <a:gd name="connsiteY4409" fmla="*/ 1121783 h 1396630"/>
                <a:gd name="connsiteX4410" fmla="*/ 415472 w 958757"/>
                <a:gd name="connsiteY4410" fmla="*/ 1116664 h 1396630"/>
                <a:gd name="connsiteX4411" fmla="*/ 412680 w 958757"/>
                <a:gd name="connsiteY4411" fmla="*/ 1106666 h 1396630"/>
                <a:gd name="connsiteX4412" fmla="*/ 412680 w 958757"/>
                <a:gd name="connsiteY4412" fmla="*/ 1106666 h 1396630"/>
                <a:gd name="connsiteX4413" fmla="*/ 414001 w 958757"/>
                <a:gd name="connsiteY4413" fmla="*/ 1100962 h 1396630"/>
                <a:gd name="connsiteX4414" fmla="*/ 413656 w 958757"/>
                <a:gd name="connsiteY4414" fmla="*/ 1098545 h 1396630"/>
                <a:gd name="connsiteX4415" fmla="*/ 413656 w 958757"/>
                <a:gd name="connsiteY4415" fmla="*/ 1098545 h 1396630"/>
                <a:gd name="connsiteX4416" fmla="*/ 413055 w 958757"/>
                <a:gd name="connsiteY4416" fmla="*/ 1094131 h 1396630"/>
                <a:gd name="connsiteX4417" fmla="*/ 412575 w 958757"/>
                <a:gd name="connsiteY4417" fmla="*/ 1093021 h 1396630"/>
                <a:gd name="connsiteX4418" fmla="*/ 412575 w 958757"/>
                <a:gd name="connsiteY4418" fmla="*/ 1093021 h 1396630"/>
                <a:gd name="connsiteX4419" fmla="*/ 410503 w 958757"/>
                <a:gd name="connsiteY4419" fmla="*/ 1087121 h 1396630"/>
                <a:gd name="connsiteX4420" fmla="*/ 409242 w 958757"/>
                <a:gd name="connsiteY4420" fmla="*/ 1084194 h 1396630"/>
                <a:gd name="connsiteX4421" fmla="*/ 407831 w 958757"/>
                <a:gd name="connsiteY4421" fmla="*/ 1074541 h 1396630"/>
                <a:gd name="connsiteX4422" fmla="*/ 407801 w 958757"/>
                <a:gd name="connsiteY4422" fmla="*/ 1069828 h 1396630"/>
                <a:gd name="connsiteX4423" fmla="*/ 406570 w 958757"/>
                <a:gd name="connsiteY4423" fmla="*/ 1064949 h 1396630"/>
                <a:gd name="connsiteX4424" fmla="*/ 406480 w 958757"/>
                <a:gd name="connsiteY4424" fmla="*/ 1065189 h 1396630"/>
                <a:gd name="connsiteX4425" fmla="*/ 406045 w 958757"/>
                <a:gd name="connsiteY4425" fmla="*/ 1063973 h 1396630"/>
                <a:gd name="connsiteX4426" fmla="*/ 408327 w 958757"/>
                <a:gd name="connsiteY4426" fmla="*/ 1059395 h 1396630"/>
                <a:gd name="connsiteX4427" fmla="*/ 410609 w 958757"/>
                <a:gd name="connsiteY4427" fmla="*/ 1058434 h 1396630"/>
                <a:gd name="connsiteX4428" fmla="*/ 410609 w 958757"/>
                <a:gd name="connsiteY4428" fmla="*/ 1058434 h 1396630"/>
                <a:gd name="connsiteX4429" fmla="*/ 413251 w 958757"/>
                <a:gd name="connsiteY4429" fmla="*/ 1060911 h 1396630"/>
                <a:gd name="connsiteX4430" fmla="*/ 413251 w 958757"/>
                <a:gd name="connsiteY4430" fmla="*/ 1060911 h 1396630"/>
                <a:gd name="connsiteX4431" fmla="*/ 413221 w 958757"/>
                <a:gd name="connsiteY4431" fmla="*/ 1061992 h 1396630"/>
                <a:gd name="connsiteX4432" fmla="*/ 413221 w 958757"/>
                <a:gd name="connsiteY4432" fmla="*/ 1062037 h 1396630"/>
                <a:gd name="connsiteX4433" fmla="*/ 412215 w 958757"/>
                <a:gd name="connsiteY4433" fmla="*/ 1064423 h 1396630"/>
                <a:gd name="connsiteX4434" fmla="*/ 411164 w 958757"/>
                <a:gd name="connsiteY4434" fmla="*/ 1066510 h 1396630"/>
                <a:gd name="connsiteX4435" fmla="*/ 410969 w 958757"/>
                <a:gd name="connsiteY4435" fmla="*/ 1071779 h 1396630"/>
                <a:gd name="connsiteX4436" fmla="*/ 414451 w 958757"/>
                <a:gd name="connsiteY4436" fmla="*/ 1083743 h 1396630"/>
                <a:gd name="connsiteX4437" fmla="*/ 417319 w 958757"/>
                <a:gd name="connsiteY4437" fmla="*/ 1091009 h 1396630"/>
                <a:gd name="connsiteX4438" fmla="*/ 417619 w 958757"/>
                <a:gd name="connsiteY4438" fmla="*/ 1093411 h 1396630"/>
                <a:gd name="connsiteX4439" fmla="*/ 417559 w 958757"/>
                <a:gd name="connsiteY4439" fmla="*/ 1097554 h 1396630"/>
                <a:gd name="connsiteX4440" fmla="*/ 418159 w 958757"/>
                <a:gd name="connsiteY4440" fmla="*/ 1115718 h 1396630"/>
                <a:gd name="connsiteX4441" fmla="*/ 418369 w 958757"/>
                <a:gd name="connsiteY4441" fmla="*/ 1116033 h 1396630"/>
                <a:gd name="connsiteX4442" fmla="*/ 418249 w 958757"/>
                <a:gd name="connsiteY4442" fmla="*/ 1119936 h 1396630"/>
                <a:gd name="connsiteX4443" fmla="*/ 418249 w 958757"/>
                <a:gd name="connsiteY4443" fmla="*/ 1121303 h 1396630"/>
                <a:gd name="connsiteX4444" fmla="*/ 418490 w 958757"/>
                <a:gd name="connsiteY4444" fmla="*/ 1124605 h 1396630"/>
                <a:gd name="connsiteX4445" fmla="*/ 418715 w 958757"/>
                <a:gd name="connsiteY4445" fmla="*/ 1125656 h 1396630"/>
                <a:gd name="connsiteX4446" fmla="*/ 410578 w 958757"/>
                <a:gd name="connsiteY4446" fmla="*/ 1058389 h 1396630"/>
                <a:gd name="connsiteX4447" fmla="*/ 410578 w 958757"/>
                <a:gd name="connsiteY4447" fmla="*/ 1058389 h 1396630"/>
                <a:gd name="connsiteX4448" fmla="*/ 410578 w 958757"/>
                <a:gd name="connsiteY4448" fmla="*/ 1058389 h 1396630"/>
                <a:gd name="connsiteX4449" fmla="*/ 410578 w 958757"/>
                <a:gd name="connsiteY4449" fmla="*/ 1058434 h 1396630"/>
                <a:gd name="connsiteX4450" fmla="*/ 410578 w 958757"/>
                <a:gd name="connsiteY4450" fmla="*/ 1058389 h 1396630"/>
                <a:gd name="connsiteX4451" fmla="*/ 418430 w 958757"/>
                <a:gd name="connsiteY4451" fmla="*/ 1045103 h 1396630"/>
                <a:gd name="connsiteX4452" fmla="*/ 418430 w 958757"/>
                <a:gd name="connsiteY4452" fmla="*/ 1045734 h 1396630"/>
                <a:gd name="connsiteX4453" fmla="*/ 418369 w 958757"/>
                <a:gd name="connsiteY4453" fmla="*/ 1045989 h 1396630"/>
                <a:gd name="connsiteX4454" fmla="*/ 417589 w 958757"/>
                <a:gd name="connsiteY4454" fmla="*/ 1048076 h 1396630"/>
                <a:gd name="connsiteX4455" fmla="*/ 417124 w 958757"/>
                <a:gd name="connsiteY4455" fmla="*/ 1053570 h 1396630"/>
                <a:gd name="connsiteX4456" fmla="*/ 415818 w 958757"/>
                <a:gd name="connsiteY4456" fmla="*/ 1057113 h 1396630"/>
                <a:gd name="connsiteX4457" fmla="*/ 415382 w 958757"/>
                <a:gd name="connsiteY4457" fmla="*/ 1054336 h 1396630"/>
                <a:gd name="connsiteX4458" fmla="*/ 414662 w 958757"/>
                <a:gd name="connsiteY4458" fmla="*/ 1052174 h 1396630"/>
                <a:gd name="connsiteX4459" fmla="*/ 415427 w 958757"/>
                <a:gd name="connsiteY4459" fmla="*/ 1048601 h 1396630"/>
                <a:gd name="connsiteX4460" fmla="*/ 416448 w 958757"/>
                <a:gd name="connsiteY4460" fmla="*/ 1045179 h 1396630"/>
                <a:gd name="connsiteX4461" fmla="*/ 418309 w 958757"/>
                <a:gd name="connsiteY4461" fmla="*/ 1041125 h 1396630"/>
                <a:gd name="connsiteX4462" fmla="*/ 418445 w 958757"/>
                <a:gd name="connsiteY4462" fmla="*/ 1045073 h 1396630"/>
                <a:gd name="connsiteX4463" fmla="*/ 419090 w 958757"/>
                <a:gd name="connsiteY4463" fmla="*/ 1025198 h 1396630"/>
                <a:gd name="connsiteX4464" fmla="*/ 419090 w 958757"/>
                <a:gd name="connsiteY4464" fmla="*/ 1025198 h 1396630"/>
                <a:gd name="connsiteX4465" fmla="*/ 418790 w 958757"/>
                <a:gd name="connsiteY4465" fmla="*/ 1027480 h 1396630"/>
                <a:gd name="connsiteX4466" fmla="*/ 418279 w 958757"/>
                <a:gd name="connsiteY4466" fmla="*/ 1028065 h 1396630"/>
                <a:gd name="connsiteX4467" fmla="*/ 411990 w 958757"/>
                <a:gd name="connsiteY4467" fmla="*/ 1051468 h 1396630"/>
                <a:gd name="connsiteX4468" fmla="*/ 411854 w 958757"/>
                <a:gd name="connsiteY4468" fmla="*/ 1052849 h 1396630"/>
                <a:gd name="connsiteX4469" fmla="*/ 410383 w 958757"/>
                <a:gd name="connsiteY4469" fmla="*/ 1052910 h 1396630"/>
                <a:gd name="connsiteX4470" fmla="*/ 410203 w 958757"/>
                <a:gd name="connsiteY4470" fmla="*/ 1051979 h 1396630"/>
                <a:gd name="connsiteX4471" fmla="*/ 409453 w 958757"/>
                <a:gd name="connsiteY4471" fmla="*/ 1045539 h 1396630"/>
                <a:gd name="connsiteX4472" fmla="*/ 409483 w 958757"/>
                <a:gd name="connsiteY4472" fmla="*/ 1041996 h 1396630"/>
                <a:gd name="connsiteX4473" fmla="*/ 409588 w 958757"/>
                <a:gd name="connsiteY4473" fmla="*/ 1038483 h 1396630"/>
                <a:gd name="connsiteX4474" fmla="*/ 409272 w 958757"/>
                <a:gd name="connsiteY4474" fmla="*/ 1037868 h 1396630"/>
                <a:gd name="connsiteX4475" fmla="*/ 410609 w 958757"/>
                <a:gd name="connsiteY4475" fmla="*/ 1032374 h 1396630"/>
                <a:gd name="connsiteX4476" fmla="*/ 410609 w 958757"/>
                <a:gd name="connsiteY4476" fmla="*/ 1032374 h 1396630"/>
                <a:gd name="connsiteX4477" fmla="*/ 410609 w 958757"/>
                <a:gd name="connsiteY4477" fmla="*/ 1032374 h 1396630"/>
                <a:gd name="connsiteX4478" fmla="*/ 411824 w 958757"/>
                <a:gd name="connsiteY4478" fmla="*/ 1031473 h 1396630"/>
                <a:gd name="connsiteX4479" fmla="*/ 411824 w 958757"/>
                <a:gd name="connsiteY4479" fmla="*/ 1031473 h 1396630"/>
                <a:gd name="connsiteX4480" fmla="*/ 412905 w 958757"/>
                <a:gd name="connsiteY4480" fmla="*/ 1029296 h 1396630"/>
                <a:gd name="connsiteX4481" fmla="*/ 412905 w 958757"/>
                <a:gd name="connsiteY4481" fmla="*/ 1029296 h 1396630"/>
                <a:gd name="connsiteX4482" fmla="*/ 415472 w 958757"/>
                <a:gd name="connsiteY4482" fmla="*/ 1030692 h 1396630"/>
                <a:gd name="connsiteX4483" fmla="*/ 417379 w 958757"/>
                <a:gd name="connsiteY4483" fmla="*/ 1025829 h 1396630"/>
                <a:gd name="connsiteX4484" fmla="*/ 417379 w 958757"/>
                <a:gd name="connsiteY4484" fmla="*/ 1025829 h 1396630"/>
                <a:gd name="connsiteX4485" fmla="*/ 419405 w 958757"/>
                <a:gd name="connsiteY4485" fmla="*/ 1024087 h 1396630"/>
                <a:gd name="connsiteX4486" fmla="*/ 419090 w 958757"/>
                <a:gd name="connsiteY4486" fmla="*/ 1025198 h 1396630"/>
                <a:gd name="connsiteX4487" fmla="*/ 419090 w 958757"/>
                <a:gd name="connsiteY4487" fmla="*/ 1025198 h 1396630"/>
                <a:gd name="connsiteX4488" fmla="*/ 423353 w 958757"/>
                <a:gd name="connsiteY4488" fmla="*/ 910284 h 1396630"/>
                <a:gd name="connsiteX4489" fmla="*/ 423323 w 958757"/>
                <a:gd name="connsiteY4489" fmla="*/ 910344 h 1396630"/>
                <a:gd name="connsiteX4490" fmla="*/ 423203 w 958757"/>
                <a:gd name="connsiteY4490" fmla="*/ 910404 h 1396630"/>
                <a:gd name="connsiteX4491" fmla="*/ 423353 w 958757"/>
                <a:gd name="connsiteY4491" fmla="*/ 910284 h 1396630"/>
                <a:gd name="connsiteX4492" fmla="*/ 422032 w 958757"/>
                <a:gd name="connsiteY4492" fmla="*/ 1029446 h 1396630"/>
                <a:gd name="connsiteX4493" fmla="*/ 423699 w 958757"/>
                <a:gd name="connsiteY4493" fmla="*/ 1027300 h 1396630"/>
                <a:gd name="connsiteX4494" fmla="*/ 423999 w 958757"/>
                <a:gd name="connsiteY4494" fmla="*/ 1026879 h 1396630"/>
                <a:gd name="connsiteX4495" fmla="*/ 424134 w 958757"/>
                <a:gd name="connsiteY4495" fmla="*/ 1027105 h 1396630"/>
                <a:gd name="connsiteX4496" fmla="*/ 422032 w 958757"/>
                <a:gd name="connsiteY4496" fmla="*/ 1029446 h 1396630"/>
                <a:gd name="connsiteX4497" fmla="*/ 427692 w 958757"/>
                <a:gd name="connsiteY4497" fmla="*/ 868537 h 1396630"/>
                <a:gd name="connsiteX4498" fmla="*/ 427437 w 958757"/>
                <a:gd name="connsiteY4498" fmla="*/ 868657 h 1396630"/>
                <a:gd name="connsiteX4499" fmla="*/ 427467 w 958757"/>
                <a:gd name="connsiteY4499" fmla="*/ 868657 h 1396630"/>
                <a:gd name="connsiteX4500" fmla="*/ 427812 w 958757"/>
                <a:gd name="connsiteY4500" fmla="*/ 868417 h 1396630"/>
                <a:gd name="connsiteX4501" fmla="*/ 427707 w 958757"/>
                <a:gd name="connsiteY4501" fmla="*/ 868537 h 1396630"/>
                <a:gd name="connsiteX4502" fmla="*/ 427812 w 958757"/>
                <a:gd name="connsiteY4502" fmla="*/ 868402 h 1396630"/>
                <a:gd name="connsiteX4503" fmla="*/ 427782 w 958757"/>
                <a:gd name="connsiteY4503" fmla="*/ 868402 h 1396630"/>
                <a:gd name="connsiteX4504" fmla="*/ 427992 w 958757"/>
                <a:gd name="connsiteY4504" fmla="*/ 868297 h 1396630"/>
                <a:gd name="connsiteX4505" fmla="*/ 427812 w 958757"/>
                <a:gd name="connsiteY4505" fmla="*/ 868402 h 1396630"/>
                <a:gd name="connsiteX4506" fmla="*/ 429403 w 958757"/>
                <a:gd name="connsiteY4506" fmla="*/ 983301 h 1396630"/>
                <a:gd name="connsiteX4507" fmla="*/ 429373 w 958757"/>
                <a:gd name="connsiteY4507" fmla="*/ 983301 h 1396630"/>
                <a:gd name="connsiteX4508" fmla="*/ 429418 w 958757"/>
                <a:gd name="connsiteY4508" fmla="*/ 983256 h 1396630"/>
                <a:gd name="connsiteX4509" fmla="*/ 429418 w 958757"/>
                <a:gd name="connsiteY4509" fmla="*/ 983301 h 1396630"/>
                <a:gd name="connsiteX4510" fmla="*/ 428878 w 958757"/>
                <a:gd name="connsiteY4510" fmla="*/ 925716 h 1396630"/>
                <a:gd name="connsiteX4511" fmla="*/ 431565 w 958757"/>
                <a:gd name="connsiteY4511" fmla="*/ 923735 h 1396630"/>
                <a:gd name="connsiteX4512" fmla="*/ 428878 w 958757"/>
                <a:gd name="connsiteY4512" fmla="*/ 925716 h 1396630"/>
                <a:gd name="connsiteX4513" fmla="*/ 433186 w 958757"/>
                <a:gd name="connsiteY4513" fmla="*/ 995475 h 1396630"/>
                <a:gd name="connsiteX4514" fmla="*/ 433186 w 958757"/>
                <a:gd name="connsiteY4514" fmla="*/ 995475 h 1396630"/>
                <a:gd name="connsiteX4515" fmla="*/ 433186 w 958757"/>
                <a:gd name="connsiteY4515" fmla="*/ 995475 h 1396630"/>
                <a:gd name="connsiteX4516" fmla="*/ 433186 w 958757"/>
                <a:gd name="connsiteY4516" fmla="*/ 995475 h 1396630"/>
                <a:gd name="connsiteX4517" fmla="*/ 433186 w 958757"/>
                <a:gd name="connsiteY4517" fmla="*/ 995475 h 1396630"/>
                <a:gd name="connsiteX4518" fmla="*/ 433171 w 958757"/>
                <a:gd name="connsiteY4518" fmla="*/ 995475 h 1396630"/>
                <a:gd name="connsiteX4519" fmla="*/ 433216 w 958757"/>
                <a:gd name="connsiteY4519" fmla="*/ 995430 h 1396630"/>
                <a:gd name="connsiteX4520" fmla="*/ 433186 w 958757"/>
                <a:gd name="connsiteY4520" fmla="*/ 995475 h 1396630"/>
                <a:gd name="connsiteX4521" fmla="*/ 433726 w 958757"/>
                <a:gd name="connsiteY4521" fmla="*/ 995715 h 1396630"/>
                <a:gd name="connsiteX4522" fmla="*/ 433606 w 958757"/>
                <a:gd name="connsiteY4522" fmla="*/ 995700 h 1396630"/>
                <a:gd name="connsiteX4523" fmla="*/ 433576 w 958757"/>
                <a:gd name="connsiteY4523" fmla="*/ 995730 h 1396630"/>
                <a:gd name="connsiteX4524" fmla="*/ 433576 w 958757"/>
                <a:gd name="connsiteY4524" fmla="*/ 995730 h 1396630"/>
                <a:gd name="connsiteX4525" fmla="*/ 433621 w 958757"/>
                <a:gd name="connsiteY4525" fmla="*/ 995700 h 1396630"/>
                <a:gd name="connsiteX4526" fmla="*/ 434117 w 958757"/>
                <a:gd name="connsiteY4526" fmla="*/ 994935 h 1396630"/>
                <a:gd name="connsiteX4527" fmla="*/ 433741 w 958757"/>
                <a:gd name="connsiteY4527" fmla="*/ 995715 h 1396630"/>
                <a:gd name="connsiteX4528" fmla="*/ 442238 w 958757"/>
                <a:gd name="connsiteY4528" fmla="*/ 956985 h 1396630"/>
                <a:gd name="connsiteX4529" fmla="*/ 442208 w 958757"/>
                <a:gd name="connsiteY4529" fmla="*/ 956985 h 1396630"/>
                <a:gd name="connsiteX4530" fmla="*/ 442253 w 958757"/>
                <a:gd name="connsiteY4530" fmla="*/ 956955 h 1396630"/>
                <a:gd name="connsiteX4531" fmla="*/ 442253 w 958757"/>
                <a:gd name="connsiteY4531" fmla="*/ 956985 h 1396630"/>
                <a:gd name="connsiteX4532" fmla="*/ 444985 w 958757"/>
                <a:gd name="connsiteY4532" fmla="*/ 868116 h 1396630"/>
                <a:gd name="connsiteX4533" fmla="*/ 444940 w 958757"/>
                <a:gd name="connsiteY4533" fmla="*/ 868147 h 1396630"/>
                <a:gd name="connsiteX4534" fmla="*/ 444925 w 958757"/>
                <a:gd name="connsiteY4534" fmla="*/ 868147 h 1396630"/>
                <a:gd name="connsiteX4535" fmla="*/ 444985 w 958757"/>
                <a:gd name="connsiteY4535" fmla="*/ 868116 h 1396630"/>
                <a:gd name="connsiteX4536" fmla="*/ 444985 w 958757"/>
                <a:gd name="connsiteY4536" fmla="*/ 868116 h 1396630"/>
                <a:gd name="connsiteX4537" fmla="*/ 444985 w 958757"/>
                <a:gd name="connsiteY4537" fmla="*/ 868116 h 1396630"/>
                <a:gd name="connsiteX4538" fmla="*/ 427196 w 958757"/>
                <a:gd name="connsiteY4538" fmla="*/ 1072169 h 1396630"/>
                <a:gd name="connsiteX4539" fmla="*/ 427196 w 958757"/>
                <a:gd name="connsiteY4539" fmla="*/ 1072169 h 1396630"/>
                <a:gd name="connsiteX4540" fmla="*/ 427196 w 958757"/>
                <a:gd name="connsiteY4540" fmla="*/ 1072049 h 1396630"/>
                <a:gd name="connsiteX4541" fmla="*/ 427256 w 958757"/>
                <a:gd name="connsiteY4541" fmla="*/ 1072169 h 1396630"/>
                <a:gd name="connsiteX4542" fmla="*/ 427196 w 958757"/>
                <a:gd name="connsiteY4542" fmla="*/ 1072169 h 1396630"/>
                <a:gd name="connsiteX4543" fmla="*/ 444039 w 958757"/>
                <a:gd name="connsiteY4543" fmla="*/ 1316363 h 1396630"/>
                <a:gd name="connsiteX4544" fmla="*/ 444039 w 958757"/>
                <a:gd name="connsiteY4544" fmla="*/ 1316363 h 1396630"/>
                <a:gd name="connsiteX4545" fmla="*/ 443949 w 958757"/>
                <a:gd name="connsiteY4545" fmla="*/ 1316423 h 1396630"/>
                <a:gd name="connsiteX4546" fmla="*/ 444084 w 958757"/>
                <a:gd name="connsiteY4546" fmla="*/ 1316138 h 1396630"/>
                <a:gd name="connsiteX4547" fmla="*/ 444039 w 958757"/>
                <a:gd name="connsiteY4547" fmla="*/ 1316363 h 1396630"/>
                <a:gd name="connsiteX4548" fmla="*/ 445405 w 958757"/>
                <a:gd name="connsiteY4548" fmla="*/ 1230977 h 1396630"/>
                <a:gd name="connsiteX4549" fmla="*/ 445405 w 958757"/>
                <a:gd name="connsiteY4549" fmla="*/ 1231158 h 1396630"/>
                <a:gd name="connsiteX4550" fmla="*/ 445360 w 958757"/>
                <a:gd name="connsiteY4550" fmla="*/ 1231037 h 1396630"/>
                <a:gd name="connsiteX4551" fmla="*/ 445405 w 958757"/>
                <a:gd name="connsiteY4551" fmla="*/ 1230977 h 1396630"/>
                <a:gd name="connsiteX4552" fmla="*/ 445165 w 958757"/>
                <a:gd name="connsiteY4552" fmla="*/ 1255341 h 1396630"/>
                <a:gd name="connsiteX4553" fmla="*/ 445480 w 958757"/>
                <a:gd name="connsiteY4553" fmla="*/ 1255191 h 1396630"/>
                <a:gd name="connsiteX4554" fmla="*/ 445165 w 958757"/>
                <a:gd name="connsiteY4554" fmla="*/ 1255341 h 1396630"/>
                <a:gd name="connsiteX4555" fmla="*/ 446156 w 958757"/>
                <a:gd name="connsiteY4555" fmla="*/ 1262021 h 1396630"/>
                <a:gd name="connsiteX4556" fmla="*/ 446156 w 958757"/>
                <a:gd name="connsiteY4556" fmla="*/ 1262021 h 1396630"/>
                <a:gd name="connsiteX4557" fmla="*/ 446156 w 958757"/>
                <a:gd name="connsiteY4557" fmla="*/ 1262021 h 1396630"/>
                <a:gd name="connsiteX4558" fmla="*/ 446156 w 958757"/>
                <a:gd name="connsiteY4558" fmla="*/ 1262021 h 1396630"/>
                <a:gd name="connsiteX4559" fmla="*/ 446201 w 958757"/>
                <a:gd name="connsiteY4559" fmla="*/ 1313811 h 1396630"/>
                <a:gd name="connsiteX4560" fmla="*/ 446201 w 958757"/>
                <a:gd name="connsiteY4560" fmla="*/ 1313811 h 1396630"/>
                <a:gd name="connsiteX4561" fmla="*/ 446201 w 958757"/>
                <a:gd name="connsiteY4561" fmla="*/ 1313811 h 1396630"/>
                <a:gd name="connsiteX4562" fmla="*/ 446201 w 958757"/>
                <a:gd name="connsiteY4562" fmla="*/ 1313811 h 1396630"/>
                <a:gd name="connsiteX4563" fmla="*/ 446201 w 958757"/>
                <a:gd name="connsiteY4563" fmla="*/ 1313811 h 1396630"/>
                <a:gd name="connsiteX4564" fmla="*/ 446201 w 958757"/>
                <a:gd name="connsiteY4564" fmla="*/ 1313016 h 1396630"/>
                <a:gd name="connsiteX4565" fmla="*/ 446306 w 958757"/>
                <a:gd name="connsiteY4565" fmla="*/ 1313286 h 1396630"/>
                <a:gd name="connsiteX4566" fmla="*/ 446201 w 958757"/>
                <a:gd name="connsiteY4566" fmla="*/ 1313811 h 1396630"/>
                <a:gd name="connsiteX4567" fmla="*/ 446186 w 958757"/>
                <a:gd name="connsiteY4567" fmla="*/ 953788 h 1396630"/>
                <a:gd name="connsiteX4568" fmla="*/ 446186 w 958757"/>
                <a:gd name="connsiteY4568" fmla="*/ 953788 h 1396630"/>
                <a:gd name="connsiteX4569" fmla="*/ 446186 w 958757"/>
                <a:gd name="connsiteY4569" fmla="*/ 953788 h 1396630"/>
                <a:gd name="connsiteX4570" fmla="*/ 446381 w 958757"/>
                <a:gd name="connsiteY4570" fmla="*/ 953623 h 1396630"/>
                <a:gd name="connsiteX4571" fmla="*/ 446381 w 958757"/>
                <a:gd name="connsiteY4571" fmla="*/ 953728 h 1396630"/>
                <a:gd name="connsiteX4572" fmla="*/ 446186 w 958757"/>
                <a:gd name="connsiteY4572" fmla="*/ 953788 h 1396630"/>
                <a:gd name="connsiteX4573" fmla="*/ 446576 w 958757"/>
                <a:gd name="connsiteY4573" fmla="*/ 1302298 h 1396630"/>
                <a:gd name="connsiteX4574" fmla="*/ 446576 w 958757"/>
                <a:gd name="connsiteY4574" fmla="*/ 1302162 h 1396630"/>
                <a:gd name="connsiteX4575" fmla="*/ 446606 w 958757"/>
                <a:gd name="connsiteY4575" fmla="*/ 1302208 h 1396630"/>
                <a:gd name="connsiteX4576" fmla="*/ 446576 w 958757"/>
                <a:gd name="connsiteY4576" fmla="*/ 1302298 h 1396630"/>
                <a:gd name="connsiteX4577" fmla="*/ 447582 w 958757"/>
                <a:gd name="connsiteY4577" fmla="*/ 1213699 h 1396630"/>
                <a:gd name="connsiteX4578" fmla="*/ 447582 w 958757"/>
                <a:gd name="connsiteY4578" fmla="*/ 1213699 h 1396630"/>
                <a:gd name="connsiteX4579" fmla="*/ 447567 w 958757"/>
                <a:gd name="connsiteY4579" fmla="*/ 1213699 h 1396630"/>
                <a:gd name="connsiteX4580" fmla="*/ 447582 w 958757"/>
                <a:gd name="connsiteY4580" fmla="*/ 1213699 h 1396630"/>
                <a:gd name="connsiteX4581" fmla="*/ 447222 w 958757"/>
                <a:gd name="connsiteY4581" fmla="*/ 1213624 h 1396630"/>
                <a:gd name="connsiteX4582" fmla="*/ 447312 w 958757"/>
                <a:gd name="connsiteY4582" fmla="*/ 1213624 h 1396630"/>
                <a:gd name="connsiteX4583" fmla="*/ 447222 w 958757"/>
                <a:gd name="connsiteY4583" fmla="*/ 1213699 h 1396630"/>
                <a:gd name="connsiteX4584" fmla="*/ 447222 w 958757"/>
                <a:gd name="connsiteY4584" fmla="*/ 1213624 h 1396630"/>
                <a:gd name="connsiteX4585" fmla="*/ 447672 w 958757"/>
                <a:gd name="connsiteY4585" fmla="*/ 997066 h 1396630"/>
                <a:gd name="connsiteX4586" fmla="*/ 447627 w 958757"/>
                <a:gd name="connsiteY4586" fmla="*/ 997096 h 1396630"/>
                <a:gd name="connsiteX4587" fmla="*/ 447627 w 958757"/>
                <a:gd name="connsiteY4587" fmla="*/ 997096 h 1396630"/>
                <a:gd name="connsiteX4588" fmla="*/ 447657 w 958757"/>
                <a:gd name="connsiteY4588" fmla="*/ 997066 h 1396630"/>
                <a:gd name="connsiteX4589" fmla="*/ 447657 w 958757"/>
                <a:gd name="connsiteY4589" fmla="*/ 997066 h 1396630"/>
                <a:gd name="connsiteX4590" fmla="*/ 447582 w 958757"/>
                <a:gd name="connsiteY4590" fmla="*/ 872995 h 1396630"/>
                <a:gd name="connsiteX4591" fmla="*/ 447582 w 958757"/>
                <a:gd name="connsiteY4591" fmla="*/ 872995 h 1396630"/>
                <a:gd name="connsiteX4592" fmla="*/ 447582 w 958757"/>
                <a:gd name="connsiteY4592" fmla="*/ 872995 h 1396630"/>
                <a:gd name="connsiteX4593" fmla="*/ 447687 w 958757"/>
                <a:gd name="connsiteY4593" fmla="*/ 872935 h 1396630"/>
                <a:gd name="connsiteX4594" fmla="*/ 447687 w 958757"/>
                <a:gd name="connsiteY4594" fmla="*/ 872935 h 1396630"/>
                <a:gd name="connsiteX4595" fmla="*/ 447567 w 958757"/>
                <a:gd name="connsiteY4595" fmla="*/ 872995 h 1396630"/>
                <a:gd name="connsiteX4596" fmla="*/ 465281 w 958757"/>
                <a:gd name="connsiteY4596" fmla="*/ 857864 h 1396630"/>
                <a:gd name="connsiteX4597" fmla="*/ 465221 w 958757"/>
                <a:gd name="connsiteY4597" fmla="*/ 857894 h 1396630"/>
                <a:gd name="connsiteX4598" fmla="*/ 465221 w 958757"/>
                <a:gd name="connsiteY4598" fmla="*/ 857894 h 1396630"/>
                <a:gd name="connsiteX4599" fmla="*/ 465221 w 958757"/>
                <a:gd name="connsiteY4599" fmla="*/ 857894 h 1396630"/>
                <a:gd name="connsiteX4600" fmla="*/ 465221 w 958757"/>
                <a:gd name="connsiteY4600" fmla="*/ 857834 h 1396630"/>
                <a:gd name="connsiteX4601" fmla="*/ 465281 w 958757"/>
                <a:gd name="connsiteY4601" fmla="*/ 857864 h 1396630"/>
                <a:gd name="connsiteX4602" fmla="*/ 459847 w 958757"/>
                <a:gd name="connsiteY4602" fmla="*/ 954253 h 1396630"/>
                <a:gd name="connsiteX4603" fmla="*/ 459907 w 958757"/>
                <a:gd name="connsiteY4603" fmla="*/ 954133 h 1396630"/>
                <a:gd name="connsiteX4604" fmla="*/ 460087 w 958757"/>
                <a:gd name="connsiteY4604" fmla="*/ 954013 h 1396630"/>
                <a:gd name="connsiteX4605" fmla="*/ 460162 w 958757"/>
                <a:gd name="connsiteY4605" fmla="*/ 953953 h 1396630"/>
                <a:gd name="connsiteX4606" fmla="*/ 463464 w 958757"/>
                <a:gd name="connsiteY4606" fmla="*/ 951716 h 1396630"/>
                <a:gd name="connsiteX4607" fmla="*/ 463539 w 958757"/>
                <a:gd name="connsiteY4607" fmla="*/ 951626 h 1396630"/>
                <a:gd name="connsiteX4608" fmla="*/ 464290 w 958757"/>
                <a:gd name="connsiteY4608" fmla="*/ 951686 h 1396630"/>
                <a:gd name="connsiteX4609" fmla="*/ 463029 w 958757"/>
                <a:gd name="connsiteY4609" fmla="*/ 952662 h 1396630"/>
                <a:gd name="connsiteX4610" fmla="*/ 459877 w 958757"/>
                <a:gd name="connsiteY4610" fmla="*/ 954809 h 1396630"/>
                <a:gd name="connsiteX4611" fmla="*/ 459096 w 958757"/>
                <a:gd name="connsiteY4611" fmla="*/ 955259 h 1396630"/>
                <a:gd name="connsiteX4612" fmla="*/ 459862 w 958757"/>
                <a:gd name="connsiteY4612" fmla="*/ 954283 h 1396630"/>
                <a:gd name="connsiteX4613" fmla="*/ 452836 w 958757"/>
                <a:gd name="connsiteY4613" fmla="*/ 983886 h 1396630"/>
                <a:gd name="connsiteX4614" fmla="*/ 452716 w 958757"/>
                <a:gd name="connsiteY4614" fmla="*/ 984036 h 1396630"/>
                <a:gd name="connsiteX4615" fmla="*/ 452716 w 958757"/>
                <a:gd name="connsiteY4615" fmla="*/ 983976 h 1396630"/>
                <a:gd name="connsiteX4616" fmla="*/ 452836 w 958757"/>
                <a:gd name="connsiteY4616" fmla="*/ 983886 h 1396630"/>
                <a:gd name="connsiteX4617" fmla="*/ 450885 w 958757"/>
                <a:gd name="connsiteY4617" fmla="*/ 985117 h 1396630"/>
                <a:gd name="connsiteX4618" fmla="*/ 450885 w 958757"/>
                <a:gd name="connsiteY4618" fmla="*/ 985117 h 1396630"/>
                <a:gd name="connsiteX4619" fmla="*/ 450870 w 958757"/>
                <a:gd name="connsiteY4619" fmla="*/ 985147 h 1396630"/>
                <a:gd name="connsiteX4620" fmla="*/ 450870 w 958757"/>
                <a:gd name="connsiteY4620" fmla="*/ 985117 h 1396630"/>
                <a:gd name="connsiteX4621" fmla="*/ 449894 w 958757"/>
                <a:gd name="connsiteY4621" fmla="*/ 853150 h 1396630"/>
                <a:gd name="connsiteX4622" fmla="*/ 449999 w 958757"/>
                <a:gd name="connsiteY4622" fmla="*/ 853150 h 1396630"/>
                <a:gd name="connsiteX4623" fmla="*/ 449819 w 958757"/>
                <a:gd name="connsiteY4623" fmla="*/ 853210 h 1396630"/>
                <a:gd name="connsiteX4624" fmla="*/ 449894 w 958757"/>
                <a:gd name="connsiteY4624" fmla="*/ 853150 h 1396630"/>
                <a:gd name="connsiteX4625" fmla="*/ 449819 w 958757"/>
                <a:gd name="connsiteY4625" fmla="*/ 983976 h 1396630"/>
                <a:gd name="connsiteX4626" fmla="*/ 449564 w 958757"/>
                <a:gd name="connsiteY4626" fmla="*/ 984291 h 1396630"/>
                <a:gd name="connsiteX4627" fmla="*/ 449819 w 958757"/>
                <a:gd name="connsiteY4627" fmla="*/ 983976 h 1396630"/>
                <a:gd name="connsiteX4628" fmla="*/ 449474 w 958757"/>
                <a:gd name="connsiteY4628" fmla="*/ 1002065 h 1396630"/>
                <a:gd name="connsiteX4629" fmla="*/ 449504 w 958757"/>
                <a:gd name="connsiteY4629" fmla="*/ 1001915 h 1396630"/>
                <a:gd name="connsiteX4630" fmla="*/ 449579 w 958757"/>
                <a:gd name="connsiteY4630" fmla="*/ 1002080 h 1396630"/>
                <a:gd name="connsiteX4631" fmla="*/ 449474 w 958757"/>
                <a:gd name="connsiteY4631" fmla="*/ 1002080 h 1396630"/>
                <a:gd name="connsiteX4632" fmla="*/ 449954 w 958757"/>
                <a:gd name="connsiteY4632" fmla="*/ 1057323 h 1396630"/>
                <a:gd name="connsiteX4633" fmla="*/ 449954 w 958757"/>
                <a:gd name="connsiteY4633" fmla="*/ 1057278 h 1396630"/>
                <a:gd name="connsiteX4634" fmla="*/ 449909 w 958757"/>
                <a:gd name="connsiteY4634" fmla="*/ 1057278 h 1396630"/>
                <a:gd name="connsiteX4635" fmla="*/ 449969 w 958757"/>
                <a:gd name="connsiteY4635" fmla="*/ 1057203 h 1396630"/>
                <a:gd name="connsiteX4636" fmla="*/ 449969 w 958757"/>
                <a:gd name="connsiteY4636" fmla="*/ 1057323 h 1396630"/>
                <a:gd name="connsiteX4637" fmla="*/ 450374 w 958757"/>
                <a:gd name="connsiteY4637" fmla="*/ 1080231 h 1396630"/>
                <a:gd name="connsiteX4638" fmla="*/ 450374 w 958757"/>
                <a:gd name="connsiteY4638" fmla="*/ 1080081 h 1396630"/>
                <a:gd name="connsiteX4639" fmla="*/ 450464 w 958757"/>
                <a:gd name="connsiteY4639" fmla="*/ 1080156 h 1396630"/>
                <a:gd name="connsiteX4640" fmla="*/ 450374 w 958757"/>
                <a:gd name="connsiteY4640" fmla="*/ 1080246 h 1396630"/>
                <a:gd name="connsiteX4641" fmla="*/ 452611 w 958757"/>
                <a:gd name="connsiteY4641" fmla="*/ 1180433 h 1396630"/>
                <a:gd name="connsiteX4642" fmla="*/ 452611 w 958757"/>
                <a:gd name="connsiteY4642" fmla="*/ 1180433 h 1396630"/>
                <a:gd name="connsiteX4643" fmla="*/ 452611 w 958757"/>
                <a:gd name="connsiteY4643" fmla="*/ 1180433 h 1396630"/>
                <a:gd name="connsiteX4644" fmla="*/ 452611 w 958757"/>
                <a:gd name="connsiteY4644" fmla="*/ 1180433 h 1396630"/>
                <a:gd name="connsiteX4645" fmla="*/ 453857 w 958757"/>
                <a:gd name="connsiteY4645" fmla="*/ 990086 h 1396630"/>
                <a:gd name="connsiteX4646" fmla="*/ 453857 w 958757"/>
                <a:gd name="connsiteY4646" fmla="*/ 990086 h 1396630"/>
                <a:gd name="connsiteX4647" fmla="*/ 453857 w 958757"/>
                <a:gd name="connsiteY4647" fmla="*/ 990086 h 1396630"/>
                <a:gd name="connsiteX4648" fmla="*/ 453857 w 958757"/>
                <a:gd name="connsiteY4648" fmla="*/ 990086 h 1396630"/>
                <a:gd name="connsiteX4649" fmla="*/ 454863 w 958757"/>
                <a:gd name="connsiteY4649" fmla="*/ 1041366 h 1396630"/>
                <a:gd name="connsiteX4650" fmla="*/ 454803 w 958757"/>
                <a:gd name="connsiteY4650" fmla="*/ 1041276 h 1396630"/>
                <a:gd name="connsiteX4651" fmla="*/ 454908 w 958757"/>
                <a:gd name="connsiteY4651" fmla="*/ 1041215 h 1396630"/>
                <a:gd name="connsiteX4652" fmla="*/ 454863 w 958757"/>
                <a:gd name="connsiteY4652" fmla="*/ 1041366 h 1396630"/>
                <a:gd name="connsiteX4653" fmla="*/ 455793 w 958757"/>
                <a:gd name="connsiteY4653" fmla="*/ 991677 h 1396630"/>
                <a:gd name="connsiteX4654" fmla="*/ 455778 w 958757"/>
                <a:gd name="connsiteY4654" fmla="*/ 991677 h 1396630"/>
                <a:gd name="connsiteX4655" fmla="*/ 455688 w 958757"/>
                <a:gd name="connsiteY4655" fmla="*/ 991632 h 1396630"/>
                <a:gd name="connsiteX4656" fmla="*/ 455538 w 958757"/>
                <a:gd name="connsiteY4656" fmla="*/ 991692 h 1396630"/>
                <a:gd name="connsiteX4657" fmla="*/ 455673 w 958757"/>
                <a:gd name="connsiteY4657" fmla="*/ 991512 h 1396630"/>
                <a:gd name="connsiteX4658" fmla="*/ 455673 w 958757"/>
                <a:gd name="connsiteY4658" fmla="*/ 991632 h 1396630"/>
                <a:gd name="connsiteX4659" fmla="*/ 455808 w 958757"/>
                <a:gd name="connsiteY4659" fmla="*/ 991542 h 1396630"/>
                <a:gd name="connsiteX4660" fmla="*/ 455808 w 958757"/>
                <a:gd name="connsiteY4660" fmla="*/ 991677 h 1396630"/>
                <a:gd name="connsiteX4661" fmla="*/ 455974 w 958757"/>
                <a:gd name="connsiteY4661" fmla="*/ 1070999 h 1396630"/>
                <a:gd name="connsiteX4662" fmla="*/ 455974 w 958757"/>
                <a:gd name="connsiteY4662" fmla="*/ 1070999 h 1396630"/>
                <a:gd name="connsiteX4663" fmla="*/ 455974 w 958757"/>
                <a:gd name="connsiteY4663" fmla="*/ 1070788 h 1396630"/>
                <a:gd name="connsiteX4664" fmla="*/ 456049 w 958757"/>
                <a:gd name="connsiteY4664" fmla="*/ 1070848 h 1396630"/>
                <a:gd name="connsiteX4665" fmla="*/ 455989 w 958757"/>
                <a:gd name="connsiteY4665" fmla="*/ 1070984 h 1396630"/>
                <a:gd name="connsiteX4666" fmla="*/ 459727 w 958757"/>
                <a:gd name="connsiteY4666" fmla="*/ 1157916 h 1396630"/>
                <a:gd name="connsiteX4667" fmla="*/ 457745 w 958757"/>
                <a:gd name="connsiteY4667" fmla="*/ 1160708 h 1396630"/>
                <a:gd name="connsiteX4668" fmla="*/ 457595 w 958757"/>
                <a:gd name="connsiteY4668" fmla="*/ 1160348 h 1396630"/>
                <a:gd name="connsiteX4669" fmla="*/ 457640 w 958757"/>
                <a:gd name="connsiteY4669" fmla="*/ 1159837 h 1396630"/>
                <a:gd name="connsiteX4670" fmla="*/ 457580 w 958757"/>
                <a:gd name="connsiteY4670" fmla="*/ 1158171 h 1396630"/>
                <a:gd name="connsiteX4671" fmla="*/ 457325 w 958757"/>
                <a:gd name="connsiteY4671" fmla="*/ 1155739 h 1396630"/>
                <a:gd name="connsiteX4672" fmla="*/ 457280 w 958757"/>
                <a:gd name="connsiteY4672" fmla="*/ 1155259 h 1396630"/>
                <a:gd name="connsiteX4673" fmla="*/ 457205 w 958757"/>
                <a:gd name="connsiteY4673" fmla="*/ 1154448 h 1396630"/>
                <a:gd name="connsiteX4674" fmla="*/ 457205 w 958757"/>
                <a:gd name="connsiteY4674" fmla="*/ 1151731 h 1396630"/>
                <a:gd name="connsiteX4675" fmla="*/ 458841 w 958757"/>
                <a:gd name="connsiteY4675" fmla="*/ 1149434 h 1396630"/>
                <a:gd name="connsiteX4676" fmla="*/ 459712 w 958757"/>
                <a:gd name="connsiteY4676" fmla="*/ 1157931 h 1396630"/>
                <a:gd name="connsiteX4677" fmla="*/ 457520 w 958757"/>
                <a:gd name="connsiteY4677" fmla="*/ 1137320 h 1396630"/>
                <a:gd name="connsiteX4678" fmla="*/ 457700 w 958757"/>
                <a:gd name="connsiteY4678" fmla="*/ 1137215 h 1396630"/>
                <a:gd name="connsiteX4679" fmla="*/ 457535 w 958757"/>
                <a:gd name="connsiteY4679" fmla="*/ 1137740 h 1396630"/>
                <a:gd name="connsiteX4680" fmla="*/ 457535 w 958757"/>
                <a:gd name="connsiteY4680" fmla="*/ 1137305 h 1396630"/>
                <a:gd name="connsiteX4681" fmla="*/ 459952 w 958757"/>
                <a:gd name="connsiteY4681" fmla="*/ 1097674 h 1396630"/>
                <a:gd name="connsiteX4682" fmla="*/ 456364 w 958757"/>
                <a:gd name="connsiteY4682" fmla="*/ 1095017 h 1396630"/>
                <a:gd name="connsiteX4683" fmla="*/ 456409 w 958757"/>
                <a:gd name="connsiteY4683" fmla="*/ 1081777 h 1396630"/>
                <a:gd name="connsiteX4684" fmla="*/ 456184 w 958757"/>
                <a:gd name="connsiteY4684" fmla="*/ 1079495 h 1396630"/>
                <a:gd name="connsiteX4685" fmla="*/ 456259 w 958757"/>
                <a:gd name="connsiteY4685" fmla="*/ 1079270 h 1396630"/>
                <a:gd name="connsiteX4686" fmla="*/ 456229 w 958757"/>
                <a:gd name="connsiteY4686" fmla="*/ 1077063 h 1396630"/>
                <a:gd name="connsiteX4687" fmla="*/ 456139 w 958757"/>
                <a:gd name="connsiteY4687" fmla="*/ 1076883 h 1396630"/>
                <a:gd name="connsiteX4688" fmla="*/ 456949 w 958757"/>
                <a:gd name="connsiteY4688" fmla="*/ 1075787 h 1396630"/>
                <a:gd name="connsiteX4689" fmla="*/ 458991 w 958757"/>
                <a:gd name="connsiteY4689" fmla="*/ 1082948 h 1396630"/>
                <a:gd name="connsiteX4690" fmla="*/ 459201 w 958757"/>
                <a:gd name="connsiteY4690" fmla="*/ 1086776 h 1396630"/>
                <a:gd name="connsiteX4691" fmla="*/ 459306 w 958757"/>
                <a:gd name="connsiteY4691" fmla="*/ 1093006 h 1396630"/>
                <a:gd name="connsiteX4692" fmla="*/ 459967 w 958757"/>
                <a:gd name="connsiteY4692" fmla="*/ 1097419 h 1396630"/>
                <a:gd name="connsiteX4693" fmla="*/ 459967 w 958757"/>
                <a:gd name="connsiteY4693" fmla="*/ 1097659 h 1396630"/>
                <a:gd name="connsiteX4694" fmla="*/ 456394 w 958757"/>
                <a:gd name="connsiteY4694" fmla="*/ 1040870 h 1396630"/>
                <a:gd name="connsiteX4695" fmla="*/ 456484 w 958757"/>
                <a:gd name="connsiteY4695" fmla="*/ 1040825 h 1396630"/>
                <a:gd name="connsiteX4696" fmla="*/ 456454 w 958757"/>
                <a:gd name="connsiteY4696" fmla="*/ 1040945 h 1396630"/>
                <a:gd name="connsiteX4697" fmla="*/ 456394 w 958757"/>
                <a:gd name="connsiteY4697" fmla="*/ 1040870 h 1396630"/>
                <a:gd name="connsiteX4698" fmla="*/ 460957 w 958757"/>
                <a:gd name="connsiteY4698" fmla="*/ 1122173 h 1396630"/>
                <a:gd name="connsiteX4699" fmla="*/ 460957 w 958757"/>
                <a:gd name="connsiteY4699" fmla="*/ 1121663 h 1396630"/>
                <a:gd name="connsiteX4700" fmla="*/ 461168 w 958757"/>
                <a:gd name="connsiteY4700" fmla="*/ 1121618 h 1396630"/>
                <a:gd name="connsiteX4701" fmla="*/ 460957 w 958757"/>
                <a:gd name="connsiteY4701" fmla="*/ 1122173 h 1396630"/>
                <a:gd name="connsiteX4702" fmla="*/ 461678 w 958757"/>
                <a:gd name="connsiteY4702" fmla="*/ 1128823 h 1396630"/>
                <a:gd name="connsiteX4703" fmla="*/ 461588 w 958757"/>
                <a:gd name="connsiteY4703" fmla="*/ 1128628 h 1396630"/>
                <a:gd name="connsiteX4704" fmla="*/ 461693 w 958757"/>
                <a:gd name="connsiteY4704" fmla="*/ 1128523 h 1396630"/>
                <a:gd name="connsiteX4705" fmla="*/ 461663 w 958757"/>
                <a:gd name="connsiteY4705" fmla="*/ 1128823 h 1396630"/>
                <a:gd name="connsiteX4706" fmla="*/ 467683 w 958757"/>
                <a:gd name="connsiteY4706" fmla="*/ 1105240 h 1396630"/>
                <a:gd name="connsiteX4707" fmla="*/ 466797 w 958757"/>
                <a:gd name="connsiteY4707" fmla="*/ 1114667 h 1396630"/>
                <a:gd name="connsiteX4708" fmla="*/ 466347 w 958757"/>
                <a:gd name="connsiteY4708" fmla="*/ 1114742 h 1396630"/>
                <a:gd name="connsiteX4709" fmla="*/ 467382 w 958757"/>
                <a:gd name="connsiteY4709" fmla="*/ 1122729 h 1396630"/>
                <a:gd name="connsiteX4710" fmla="*/ 467382 w 958757"/>
                <a:gd name="connsiteY4710" fmla="*/ 1122729 h 1396630"/>
                <a:gd name="connsiteX4711" fmla="*/ 467382 w 958757"/>
                <a:gd name="connsiteY4711" fmla="*/ 1122729 h 1396630"/>
                <a:gd name="connsiteX4712" fmla="*/ 466902 w 958757"/>
                <a:gd name="connsiteY4712" fmla="*/ 1124875 h 1396630"/>
                <a:gd name="connsiteX4713" fmla="*/ 465866 w 958757"/>
                <a:gd name="connsiteY4713" fmla="*/ 1123044 h 1396630"/>
                <a:gd name="connsiteX4714" fmla="*/ 464260 w 958757"/>
                <a:gd name="connsiteY4714" fmla="*/ 1116214 h 1396630"/>
                <a:gd name="connsiteX4715" fmla="*/ 462774 w 958757"/>
                <a:gd name="connsiteY4715" fmla="*/ 1103934 h 1396630"/>
                <a:gd name="connsiteX4716" fmla="*/ 462444 w 958757"/>
                <a:gd name="connsiteY4716" fmla="*/ 1103259 h 1396630"/>
                <a:gd name="connsiteX4717" fmla="*/ 463780 w 958757"/>
                <a:gd name="connsiteY4717" fmla="*/ 1100586 h 1396630"/>
                <a:gd name="connsiteX4718" fmla="*/ 463584 w 958757"/>
                <a:gd name="connsiteY4718" fmla="*/ 1098890 h 1396630"/>
                <a:gd name="connsiteX4719" fmla="*/ 463074 w 958757"/>
                <a:gd name="connsiteY4719" fmla="*/ 1097794 h 1396630"/>
                <a:gd name="connsiteX4720" fmla="*/ 461738 w 958757"/>
                <a:gd name="connsiteY4720" fmla="*/ 1096068 h 1396630"/>
                <a:gd name="connsiteX4721" fmla="*/ 461618 w 958757"/>
                <a:gd name="connsiteY4721" fmla="*/ 1087526 h 1396630"/>
                <a:gd name="connsiteX4722" fmla="*/ 461663 w 958757"/>
                <a:gd name="connsiteY4722" fmla="*/ 1085965 h 1396630"/>
                <a:gd name="connsiteX4723" fmla="*/ 461633 w 958757"/>
                <a:gd name="connsiteY4723" fmla="*/ 1085170 h 1396630"/>
                <a:gd name="connsiteX4724" fmla="*/ 461768 w 958757"/>
                <a:gd name="connsiteY4724" fmla="*/ 1084779 h 1396630"/>
                <a:gd name="connsiteX4725" fmla="*/ 461573 w 958757"/>
                <a:gd name="connsiteY4725" fmla="*/ 1083879 h 1396630"/>
                <a:gd name="connsiteX4726" fmla="*/ 461573 w 958757"/>
                <a:gd name="connsiteY4726" fmla="*/ 1083443 h 1396630"/>
                <a:gd name="connsiteX4727" fmla="*/ 461588 w 958757"/>
                <a:gd name="connsiteY4727" fmla="*/ 1081312 h 1396630"/>
                <a:gd name="connsiteX4728" fmla="*/ 461633 w 958757"/>
                <a:gd name="connsiteY4728" fmla="*/ 1079960 h 1396630"/>
                <a:gd name="connsiteX4729" fmla="*/ 461348 w 958757"/>
                <a:gd name="connsiteY4729" fmla="*/ 1077859 h 1396630"/>
                <a:gd name="connsiteX4730" fmla="*/ 461258 w 958757"/>
                <a:gd name="connsiteY4730" fmla="*/ 1077634 h 1396630"/>
                <a:gd name="connsiteX4731" fmla="*/ 462999 w 958757"/>
                <a:gd name="connsiteY4731" fmla="*/ 1072199 h 1396630"/>
                <a:gd name="connsiteX4732" fmla="*/ 462564 w 958757"/>
                <a:gd name="connsiteY4732" fmla="*/ 1071059 h 1396630"/>
                <a:gd name="connsiteX4733" fmla="*/ 462068 w 958757"/>
                <a:gd name="connsiteY4733" fmla="*/ 1070083 h 1396630"/>
                <a:gd name="connsiteX4734" fmla="*/ 461858 w 958757"/>
                <a:gd name="connsiteY4734" fmla="*/ 1069542 h 1396630"/>
                <a:gd name="connsiteX4735" fmla="*/ 461723 w 958757"/>
                <a:gd name="connsiteY4735" fmla="*/ 1069092 h 1396630"/>
                <a:gd name="connsiteX4736" fmla="*/ 461513 w 958757"/>
                <a:gd name="connsiteY4736" fmla="*/ 1066195 h 1396630"/>
                <a:gd name="connsiteX4737" fmla="*/ 461198 w 958757"/>
                <a:gd name="connsiteY4737" fmla="*/ 1063343 h 1396630"/>
                <a:gd name="connsiteX4738" fmla="*/ 461198 w 958757"/>
                <a:gd name="connsiteY4738" fmla="*/ 1063027 h 1396630"/>
                <a:gd name="connsiteX4739" fmla="*/ 461408 w 958757"/>
                <a:gd name="connsiteY4739" fmla="*/ 1060671 h 1396630"/>
                <a:gd name="connsiteX4740" fmla="*/ 461438 w 958757"/>
                <a:gd name="connsiteY4740" fmla="*/ 1059094 h 1396630"/>
                <a:gd name="connsiteX4741" fmla="*/ 461543 w 958757"/>
                <a:gd name="connsiteY4741" fmla="*/ 1057938 h 1396630"/>
                <a:gd name="connsiteX4742" fmla="*/ 461903 w 958757"/>
                <a:gd name="connsiteY4742" fmla="*/ 1056692 h 1396630"/>
                <a:gd name="connsiteX4743" fmla="*/ 464170 w 958757"/>
                <a:gd name="connsiteY4743" fmla="*/ 1057503 h 1396630"/>
                <a:gd name="connsiteX4744" fmla="*/ 464215 w 958757"/>
                <a:gd name="connsiteY4744" fmla="*/ 1057368 h 1396630"/>
                <a:gd name="connsiteX4745" fmla="*/ 464470 w 958757"/>
                <a:gd name="connsiteY4745" fmla="*/ 1057443 h 1396630"/>
                <a:gd name="connsiteX4746" fmla="*/ 464470 w 958757"/>
                <a:gd name="connsiteY4746" fmla="*/ 1057503 h 1396630"/>
                <a:gd name="connsiteX4747" fmla="*/ 464410 w 958757"/>
                <a:gd name="connsiteY4747" fmla="*/ 1058734 h 1396630"/>
                <a:gd name="connsiteX4748" fmla="*/ 464936 w 958757"/>
                <a:gd name="connsiteY4748" fmla="*/ 1060325 h 1396630"/>
                <a:gd name="connsiteX4749" fmla="*/ 464830 w 958757"/>
                <a:gd name="connsiteY4749" fmla="*/ 1060550 h 1396630"/>
                <a:gd name="connsiteX4750" fmla="*/ 465146 w 958757"/>
                <a:gd name="connsiteY4750" fmla="*/ 1063898 h 1396630"/>
                <a:gd name="connsiteX4751" fmla="*/ 465236 w 958757"/>
                <a:gd name="connsiteY4751" fmla="*/ 1063928 h 1396630"/>
                <a:gd name="connsiteX4752" fmla="*/ 465191 w 958757"/>
                <a:gd name="connsiteY4752" fmla="*/ 1065309 h 1396630"/>
                <a:gd name="connsiteX4753" fmla="*/ 465896 w 958757"/>
                <a:gd name="connsiteY4753" fmla="*/ 1066495 h 1396630"/>
                <a:gd name="connsiteX4754" fmla="*/ 465866 w 958757"/>
                <a:gd name="connsiteY4754" fmla="*/ 1067921 h 1396630"/>
                <a:gd name="connsiteX4755" fmla="*/ 465446 w 958757"/>
                <a:gd name="connsiteY4755" fmla="*/ 1069047 h 1396630"/>
                <a:gd name="connsiteX4756" fmla="*/ 465266 w 958757"/>
                <a:gd name="connsiteY4756" fmla="*/ 1069407 h 1396630"/>
                <a:gd name="connsiteX4757" fmla="*/ 465176 w 958757"/>
                <a:gd name="connsiteY4757" fmla="*/ 1069602 h 1396630"/>
                <a:gd name="connsiteX4758" fmla="*/ 465101 w 958757"/>
                <a:gd name="connsiteY4758" fmla="*/ 1069903 h 1396630"/>
                <a:gd name="connsiteX4759" fmla="*/ 464095 w 958757"/>
                <a:gd name="connsiteY4759" fmla="*/ 1075277 h 1396630"/>
                <a:gd name="connsiteX4760" fmla="*/ 463885 w 958757"/>
                <a:gd name="connsiteY4760" fmla="*/ 1078970 h 1396630"/>
                <a:gd name="connsiteX4761" fmla="*/ 464020 w 958757"/>
                <a:gd name="connsiteY4761" fmla="*/ 1079360 h 1396630"/>
                <a:gd name="connsiteX4762" fmla="*/ 464185 w 958757"/>
                <a:gd name="connsiteY4762" fmla="*/ 1087076 h 1396630"/>
                <a:gd name="connsiteX4763" fmla="*/ 464515 w 958757"/>
                <a:gd name="connsiteY4763" fmla="*/ 1088547 h 1396630"/>
                <a:gd name="connsiteX4764" fmla="*/ 465446 w 958757"/>
                <a:gd name="connsiteY4764" fmla="*/ 1093426 h 1396630"/>
                <a:gd name="connsiteX4765" fmla="*/ 465296 w 958757"/>
                <a:gd name="connsiteY4765" fmla="*/ 1094927 h 1396630"/>
                <a:gd name="connsiteX4766" fmla="*/ 466152 w 958757"/>
                <a:gd name="connsiteY4766" fmla="*/ 1097494 h 1396630"/>
                <a:gd name="connsiteX4767" fmla="*/ 467427 w 958757"/>
                <a:gd name="connsiteY4767" fmla="*/ 1100046 h 1396630"/>
                <a:gd name="connsiteX4768" fmla="*/ 467893 w 958757"/>
                <a:gd name="connsiteY4768" fmla="*/ 1102268 h 1396630"/>
                <a:gd name="connsiteX4769" fmla="*/ 467668 w 958757"/>
                <a:gd name="connsiteY4769" fmla="*/ 1105210 h 1396630"/>
                <a:gd name="connsiteX4770" fmla="*/ 464830 w 958757"/>
                <a:gd name="connsiteY4770" fmla="*/ 1044023 h 1396630"/>
                <a:gd name="connsiteX4771" fmla="*/ 464830 w 958757"/>
                <a:gd name="connsiteY4771" fmla="*/ 1044023 h 1396630"/>
                <a:gd name="connsiteX4772" fmla="*/ 464830 w 958757"/>
                <a:gd name="connsiteY4772" fmla="*/ 1044023 h 1396630"/>
                <a:gd name="connsiteX4773" fmla="*/ 464815 w 958757"/>
                <a:gd name="connsiteY4773" fmla="*/ 1044023 h 1396630"/>
                <a:gd name="connsiteX4774" fmla="*/ 464470 w 958757"/>
                <a:gd name="connsiteY4774" fmla="*/ 1047205 h 1396630"/>
                <a:gd name="connsiteX4775" fmla="*/ 464725 w 958757"/>
                <a:gd name="connsiteY4775" fmla="*/ 1050208 h 1396630"/>
                <a:gd name="connsiteX4776" fmla="*/ 463945 w 958757"/>
                <a:gd name="connsiteY4776" fmla="*/ 1053120 h 1396630"/>
                <a:gd name="connsiteX4777" fmla="*/ 463164 w 958757"/>
                <a:gd name="connsiteY4777" fmla="*/ 1052594 h 1396630"/>
                <a:gd name="connsiteX4778" fmla="*/ 463089 w 958757"/>
                <a:gd name="connsiteY4778" fmla="*/ 1051018 h 1396630"/>
                <a:gd name="connsiteX4779" fmla="*/ 463059 w 958757"/>
                <a:gd name="connsiteY4779" fmla="*/ 1050943 h 1396630"/>
                <a:gd name="connsiteX4780" fmla="*/ 463044 w 958757"/>
                <a:gd name="connsiteY4780" fmla="*/ 1049952 h 1396630"/>
                <a:gd name="connsiteX4781" fmla="*/ 462774 w 958757"/>
                <a:gd name="connsiteY4781" fmla="*/ 1048376 h 1396630"/>
                <a:gd name="connsiteX4782" fmla="*/ 462459 w 958757"/>
                <a:gd name="connsiteY4782" fmla="*/ 1047310 h 1396630"/>
                <a:gd name="connsiteX4783" fmla="*/ 461933 w 958757"/>
                <a:gd name="connsiteY4783" fmla="*/ 1044743 h 1396630"/>
                <a:gd name="connsiteX4784" fmla="*/ 462143 w 958757"/>
                <a:gd name="connsiteY4784" fmla="*/ 1042056 h 1396630"/>
                <a:gd name="connsiteX4785" fmla="*/ 464275 w 958757"/>
                <a:gd name="connsiteY4785" fmla="*/ 1040930 h 1396630"/>
                <a:gd name="connsiteX4786" fmla="*/ 464800 w 958757"/>
                <a:gd name="connsiteY4786" fmla="*/ 1042251 h 1396630"/>
                <a:gd name="connsiteX4787" fmla="*/ 464815 w 958757"/>
                <a:gd name="connsiteY4787" fmla="*/ 1044038 h 1396630"/>
                <a:gd name="connsiteX4788" fmla="*/ 469499 w 958757"/>
                <a:gd name="connsiteY4788" fmla="*/ 1144616 h 1396630"/>
                <a:gd name="connsiteX4789" fmla="*/ 469469 w 958757"/>
                <a:gd name="connsiteY4789" fmla="*/ 1144616 h 1396630"/>
                <a:gd name="connsiteX4790" fmla="*/ 469484 w 958757"/>
                <a:gd name="connsiteY4790" fmla="*/ 1144586 h 1396630"/>
                <a:gd name="connsiteX4791" fmla="*/ 469484 w 958757"/>
                <a:gd name="connsiteY4791" fmla="*/ 1144616 h 1396630"/>
                <a:gd name="connsiteX4792" fmla="*/ 469484 w 958757"/>
                <a:gd name="connsiteY4792" fmla="*/ 1144616 h 1396630"/>
                <a:gd name="connsiteX4793" fmla="*/ 471210 w 958757"/>
                <a:gd name="connsiteY4793" fmla="*/ 968950 h 1396630"/>
                <a:gd name="connsiteX4794" fmla="*/ 470835 w 958757"/>
                <a:gd name="connsiteY4794" fmla="*/ 969370 h 1396630"/>
                <a:gd name="connsiteX4795" fmla="*/ 470145 w 958757"/>
                <a:gd name="connsiteY4795" fmla="*/ 971291 h 1396630"/>
                <a:gd name="connsiteX4796" fmla="*/ 470190 w 958757"/>
                <a:gd name="connsiteY4796" fmla="*/ 971441 h 1396630"/>
                <a:gd name="connsiteX4797" fmla="*/ 469514 w 958757"/>
                <a:gd name="connsiteY4797" fmla="*/ 972612 h 1396630"/>
                <a:gd name="connsiteX4798" fmla="*/ 468944 w 958757"/>
                <a:gd name="connsiteY4798" fmla="*/ 973273 h 1396630"/>
                <a:gd name="connsiteX4799" fmla="*/ 468944 w 958757"/>
                <a:gd name="connsiteY4799" fmla="*/ 973273 h 1396630"/>
                <a:gd name="connsiteX4800" fmla="*/ 468073 w 958757"/>
                <a:gd name="connsiteY4800" fmla="*/ 973978 h 1396630"/>
                <a:gd name="connsiteX4801" fmla="*/ 464365 w 958757"/>
                <a:gd name="connsiteY4801" fmla="*/ 977521 h 1396630"/>
                <a:gd name="connsiteX4802" fmla="*/ 461708 w 958757"/>
                <a:gd name="connsiteY4802" fmla="*/ 979503 h 1396630"/>
                <a:gd name="connsiteX4803" fmla="*/ 459081 w 958757"/>
                <a:gd name="connsiteY4803" fmla="*/ 981019 h 1396630"/>
                <a:gd name="connsiteX4804" fmla="*/ 454382 w 958757"/>
                <a:gd name="connsiteY4804" fmla="*/ 987924 h 1396630"/>
                <a:gd name="connsiteX4805" fmla="*/ 454382 w 958757"/>
                <a:gd name="connsiteY4805" fmla="*/ 987924 h 1396630"/>
                <a:gd name="connsiteX4806" fmla="*/ 449849 w 958757"/>
                <a:gd name="connsiteY4806" fmla="*/ 992338 h 1396630"/>
                <a:gd name="connsiteX4807" fmla="*/ 449849 w 958757"/>
                <a:gd name="connsiteY4807" fmla="*/ 992338 h 1396630"/>
                <a:gd name="connsiteX4808" fmla="*/ 449158 w 958757"/>
                <a:gd name="connsiteY4808" fmla="*/ 992743 h 1396630"/>
                <a:gd name="connsiteX4809" fmla="*/ 449098 w 958757"/>
                <a:gd name="connsiteY4809" fmla="*/ 992578 h 1396630"/>
                <a:gd name="connsiteX4810" fmla="*/ 451035 w 958757"/>
                <a:gd name="connsiteY4810" fmla="*/ 988615 h 1396630"/>
                <a:gd name="connsiteX4811" fmla="*/ 453106 w 958757"/>
                <a:gd name="connsiteY4811" fmla="*/ 985898 h 1396630"/>
                <a:gd name="connsiteX4812" fmla="*/ 454052 w 958757"/>
                <a:gd name="connsiteY4812" fmla="*/ 983256 h 1396630"/>
                <a:gd name="connsiteX4813" fmla="*/ 454037 w 958757"/>
                <a:gd name="connsiteY4813" fmla="*/ 983256 h 1396630"/>
                <a:gd name="connsiteX4814" fmla="*/ 455148 w 958757"/>
                <a:gd name="connsiteY4814" fmla="*/ 981845 h 1396630"/>
                <a:gd name="connsiteX4815" fmla="*/ 454968 w 958757"/>
                <a:gd name="connsiteY4815" fmla="*/ 981454 h 1396630"/>
                <a:gd name="connsiteX4816" fmla="*/ 454968 w 958757"/>
                <a:gd name="connsiteY4816" fmla="*/ 981454 h 1396630"/>
                <a:gd name="connsiteX4817" fmla="*/ 458406 w 958757"/>
                <a:gd name="connsiteY4817" fmla="*/ 977731 h 1396630"/>
                <a:gd name="connsiteX4818" fmla="*/ 458856 w 958757"/>
                <a:gd name="connsiteY4818" fmla="*/ 977791 h 1396630"/>
                <a:gd name="connsiteX4819" fmla="*/ 463299 w 958757"/>
                <a:gd name="connsiteY4819" fmla="*/ 973333 h 1396630"/>
                <a:gd name="connsiteX4820" fmla="*/ 463299 w 958757"/>
                <a:gd name="connsiteY4820" fmla="*/ 973333 h 1396630"/>
                <a:gd name="connsiteX4821" fmla="*/ 463299 w 958757"/>
                <a:gd name="connsiteY4821" fmla="*/ 973333 h 1396630"/>
                <a:gd name="connsiteX4822" fmla="*/ 464020 w 958757"/>
                <a:gd name="connsiteY4822" fmla="*/ 972732 h 1396630"/>
                <a:gd name="connsiteX4823" fmla="*/ 464020 w 958757"/>
                <a:gd name="connsiteY4823" fmla="*/ 972732 h 1396630"/>
                <a:gd name="connsiteX4824" fmla="*/ 467397 w 958757"/>
                <a:gd name="connsiteY4824" fmla="*/ 970301 h 1396630"/>
                <a:gd name="connsiteX4825" fmla="*/ 469064 w 958757"/>
                <a:gd name="connsiteY4825" fmla="*/ 968950 h 1396630"/>
                <a:gd name="connsiteX4826" fmla="*/ 470820 w 958757"/>
                <a:gd name="connsiteY4826" fmla="*/ 967929 h 1396630"/>
                <a:gd name="connsiteX4827" fmla="*/ 470820 w 958757"/>
                <a:gd name="connsiteY4827" fmla="*/ 967929 h 1396630"/>
                <a:gd name="connsiteX4828" fmla="*/ 471255 w 958757"/>
                <a:gd name="connsiteY4828" fmla="*/ 968094 h 1396630"/>
                <a:gd name="connsiteX4829" fmla="*/ 471195 w 958757"/>
                <a:gd name="connsiteY4829" fmla="*/ 968935 h 1396630"/>
                <a:gd name="connsiteX4830" fmla="*/ 471586 w 958757"/>
                <a:gd name="connsiteY4830" fmla="*/ 1035526 h 1396630"/>
                <a:gd name="connsiteX4831" fmla="*/ 471436 w 958757"/>
                <a:gd name="connsiteY4831" fmla="*/ 1035496 h 1396630"/>
                <a:gd name="connsiteX4832" fmla="*/ 471601 w 958757"/>
                <a:gd name="connsiteY4832" fmla="*/ 1035436 h 1396630"/>
                <a:gd name="connsiteX4833" fmla="*/ 471601 w 958757"/>
                <a:gd name="connsiteY4833" fmla="*/ 1035526 h 1396630"/>
                <a:gd name="connsiteX4834" fmla="*/ 472742 w 958757"/>
                <a:gd name="connsiteY4834" fmla="*/ 1135428 h 1396630"/>
                <a:gd name="connsiteX4835" fmla="*/ 472742 w 958757"/>
                <a:gd name="connsiteY4835" fmla="*/ 1135398 h 1396630"/>
                <a:gd name="connsiteX4836" fmla="*/ 472742 w 958757"/>
                <a:gd name="connsiteY4836" fmla="*/ 1135398 h 1396630"/>
                <a:gd name="connsiteX4837" fmla="*/ 472742 w 958757"/>
                <a:gd name="connsiteY4837" fmla="*/ 1135398 h 1396630"/>
                <a:gd name="connsiteX4838" fmla="*/ 472967 w 958757"/>
                <a:gd name="connsiteY4838" fmla="*/ 845854 h 1396630"/>
                <a:gd name="connsiteX4839" fmla="*/ 472967 w 958757"/>
                <a:gd name="connsiteY4839" fmla="*/ 845854 h 1396630"/>
                <a:gd name="connsiteX4840" fmla="*/ 472967 w 958757"/>
                <a:gd name="connsiteY4840" fmla="*/ 845854 h 1396630"/>
                <a:gd name="connsiteX4841" fmla="*/ 472967 w 958757"/>
                <a:gd name="connsiteY4841" fmla="*/ 845854 h 1396630"/>
                <a:gd name="connsiteX4842" fmla="*/ 473642 w 958757"/>
                <a:gd name="connsiteY4842" fmla="*/ 1174414 h 1396630"/>
                <a:gd name="connsiteX4843" fmla="*/ 473642 w 958757"/>
                <a:gd name="connsiteY4843" fmla="*/ 1174474 h 1396630"/>
                <a:gd name="connsiteX4844" fmla="*/ 473612 w 958757"/>
                <a:gd name="connsiteY4844" fmla="*/ 1174444 h 1396630"/>
                <a:gd name="connsiteX4845" fmla="*/ 473642 w 958757"/>
                <a:gd name="connsiteY4845" fmla="*/ 1174414 h 1396630"/>
                <a:gd name="connsiteX4846" fmla="*/ 473642 w 958757"/>
                <a:gd name="connsiteY4846" fmla="*/ 1174414 h 1396630"/>
                <a:gd name="connsiteX4847" fmla="*/ 473642 w 958757"/>
                <a:gd name="connsiteY4847" fmla="*/ 1174414 h 1396630"/>
                <a:gd name="connsiteX4848" fmla="*/ 473912 w 958757"/>
                <a:gd name="connsiteY4848" fmla="*/ 973288 h 1396630"/>
                <a:gd name="connsiteX4849" fmla="*/ 473867 w 958757"/>
                <a:gd name="connsiteY4849" fmla="*/ 973198 h 1396630"/>
                <a:gd name="connsiteX4850" fmla="*/ 474003 w 958757"/>
                <a:gd name="connsiteY4850" fmla="*/ 973078 h 1396630"/>
                <a:gd name="connsiteX4851" fmla="*/ 473912 w 958757"/>
                <a:gd name="connsiteY4851" fmla="*/ 973288 h 1396630"/>
                <a:gd name="connsiteX4852" fmla="*/ 475384 w 958757"/>
                <a:gd name="connsiteY4852" fmla="*/ 1011943 h 1396630"/>
                <a:gd name="connsiteX4853" fmla="*/ 475384 w 958757"/>
                <a:gd name="connsiteY4853" fmla="*/ 1011943 h 1396630"/>
                <a:gd name="connsiteX4854" fmla="*/ 475384 w 958757"/>
                <a:gd name="connsiteY4854" fmla="*/ 1011943 h 1396630"/>
                <a:gd name="connsiteX4855" fmla="*/ 475188 w 958757"/>
                <a:gd name="connsiteY4855" fmla="*/ 1011793 h 1396630"/>
                <a:gd name="connsiteX4856" fmla="*/ 475519 w 958757"/>
                <a:gd name="connsiteY4856" fmla="*/ 1011763 h 1396630"/>
                <a:gd name="connsiteX4857" fmla="*/ 475399 w 958757"/>
                <a:gd name="connsiteY4857" fmla="*/ 1011943 h 1396630"/>
                <a:gd name="connsiteX4858" fmla="*/ 475669 w 958757"/>
                <a:gd name="connsiteY4858" fmla="*/ 1025543 h 1396630"/>
                <a:gd name="connsiteX4859" fmla="*/ 475579 w 958757"/>
                <a:gd name="connsiteY4859" fmla="*/ 1025468 h 1396630"/>
                <a:gd name="connsiteX4860" fmla="*/ 475714 w 958757"/>
                <a:gd name="connsiteY4860" fmla="*/ 1025378 h 1396630"/>
                <a:gd name="connsiteX4861" fmla="*/ 475669 w 958757"/>
                <a:gd name="connsiteY4861" fmla="*/ 1025543 h 1396630"/>
                <a:gd name="connsiteX4862" fmla="*/ 477350 w 958757"/>
                <a:gd name="connsiteY4862" fmla="*/ 942199 h 1396630"/>
                <a:gd name="connsiteX4863" fmla="*/ 477395 w 958757"/>
                <a:gd name="connsiteY4863" fmla="*/ 942154 h 1396630"/>
                <a:gd name="connsiteX4864" fmla="*/ 477485 w 958757"/>
                <a:gd name="connsiteY4864" fmla="*/ 942124 h 1396630"/>
                <a:gd name="connsiteX4865" fmla="*/ 477350 w 958757"/>
                <a:gd name="connsiteY4865" fmla="*/ 942199 h 1396630"/>
                <a:gd name="connsiteX4866" fmla="*/ 477725 w 958757"/>
                <a:gd name="connsiteY4866" fmla="*/ 953473 h 1396630"/>
                <a:gd name="connsiteX4867" fmla="*/ 477725 w 958757"/>
                <a:gd name="connsiteY4867" fmla="*/ 953443 h 1396630"/>
                <a:gd name="connsiteX4868" fmla="*/ 477755 w 958757"/>
                <a:gd name="connsiteY4868" fmla="*/ 953443 h 1396630"/>
                <a:gd name="connsiteX4869" fmla="*/ 477725 w 958757"/>
                <a:gd name="connsiteY4869" fmla="*/ 953443 h 1396630"/>
                <a:gd name="connsiteX4870" fmla="*/ 481749 w 958757"/>
                <a:gd name="connsiteY4870" fmla="*/ 1016191 h 1396630"/>
                <a:gd name="connsiteX4871" fmla="*/ 481884 w 958757"/>
                <a:gd name="connsiteY4871" fmla="*/ 1016191 h 1396630"/>
                <a:gd name="connsiteX4872" fmla="*/ 481734 w 958757"/>
                <a:gd name="connsiteY4872" fmla="*/ 1016401 h 1396630"/>
                <a:gd name="connsiteX4873" fmla="*/ 481734 w 958757"/>
                <a:gd name="connsiteY4873" fmla="*/ 1016191 h 1396630"/>
                <a:gd name="connsiteX4874" fmla="*/ 480172 w 958757"/>
                <a:gd name="connsiteY4874" fmla="*/ 1013159 h 1396630"/>
                <a:gd name="connsiteX4875" fmla="*/ 480398 w 958757"/>
                <a:gd name="connsiteY4875" fmla="*/ 1012859 h 1396630"/>
                <a:gd name="connsiteX4876" fmla="*/ 480458 w 958757"/>
                <a:gd name="connsiteY4876" fmla="*/ 1013114 h 1396630"/>
                <a:gd name="connsiteX4877" fmla="*/ 480172 w 958757"/>
                <a:gd name="connsiteY4877" fmla="*/ 1013159 h 1396630"/>
                <a:gd name="connsiteX4878" fmla="*/ 480638 w 958757"/>
                <a:gd name="connsiteY4878" fmla="*/ 1201660 h 1396630"/>
                <a:gd name="connsiteX4879" fmla="*/ 482169 w 958757"/>
                <a:gd name="connsiteY4879" fmla="*/ 1202245 h 1396630"/>
                <a:gd name="connsiteX4880" fmla="*/ 482199 w 958757"/>
                <a:gd name="connsiteY4880" fmla="*/ 1204227 h 1396630"/>
                <a:gd name="connsiteX4881" fmla="*/ 480638 w 958757"/>
                <a:gd name="connsiteY4881" fmla="*/ 1201660 h 1396630"/>
                <a:gd name="connsiteX4882" fmla="*/ 482214 w 958757"/>
                <a:gd name="connsiteY4882" fmla="*/ 1172312 h 1396630"/>
                <a:gd name="connsiteX4883" fmla="*/ 482259 w 958757"/>
                <a:gd name="connsiteY4883" fmla="*/ 1172192 h 1396630"/>
                <a:gd name="connsiteX4884" fmla="*/ 482259 w 958757"/>
                <a:gd name="connsiteY4884" fmla="*/ 1172462 h 1396630"/>
                <a:gd name="connsiteX4885" fmla="*/ 482214 w 958757"/>
                <a:gd name="connsiteY4885" fmla="*/ 1172312 h 1396630"/>
                <a:gd name="connsiteX4886" fmla="*/ 482304 w 958757"/>
                <a:gd name="connsiteY4886" fmla="*/ 952587 h 1396630"/>
                <a:gd name="connsiteX4887" fmla="*/ 483175 w 958757"/>
                <a:gd name="connsiteY4887" fmla="*/ 951926 h 1396630"/>
                <a:gd name="connsiteX4888" fmla="*/ 483220 w 958757"/>
                <a:gd name="connsiteY4888" fmla="*/ 951926 h 1396630"/>
                <a:gd name="connsiteX4889" fmla="*/ 482304 w 958757"/>
                <a:gd name="connsiteY4889" fmla="*/ 952587 h 1396630"/>
                <a:gd name="connsiteX4890" fmla="*/ 483940 w 958757"/>
                <a:gd name="connsiteY4890" fmla="*/ 1190626 h 1396630"/>
                <a:gd name="connsiteX4891" fmla="*/ 483940 w 958757"/>
                <a:gd name="connsiteY4891" fmla="*/ 1190596 h 1396630"/>
                <a:gd name="connsiteX4892" fmla="*/ 483940 w 958757"/>
                <a:gd name="connsiteY4892" fmla="*/ 1190596 h 1396630"/>
                <a:gd name="connsiteX4893" fmla="*/ 483940 w 958757"/>
                <a:gd name="connsiteY4893" fmla="*/ 1190596 h 1396630"/>
                <a:gd name="connsiteX4894" fmla="*/ 482199 w 958757"/>
                <a:gd name="connsiteY4894" fmla="*/ 952076 h 1396630"/>
                <a:gd name="connsiteX4895" fmla="*/ 484781 w 958757"/>
                <a:gd name="connsiteY4895" fmla="*/ 951146 h 1396630"/>
                <a:gd name="connsiteX4896" fmla="*/ 482199 w 958757"/>
                <a:gd name="connsiteY4896" fmla="*/ 952076 h 1396630"/>
                <a:gd name="connsiteX4897" fmla="*/ 485532 w 958757"/>
                <a:gd name="connsiteY4897" fmla="*/ 1172102 h 1396630"/>
                <a:gd name="connsiteX4898" fmla="*/ 485532 w 958757"/>
                <a:gd name="connsiteY4898" fmla="*/ 1172057 h 1396630"/>
                <a:gd name="connsiteX4899" fmla="*/ 485546 w 958757"/>
                <a:gd name="connsiteY4899" fmla="*/ 1172117 h 1396630"/>
                <a:gd name="connsiteX4900" fmla="*/ 485532 w 958757"/>
                <a:gd name="connsiteY4900" fmla="*/ 1172117 h 1396630"/>
                <a:gd name="connsiteX4901" fmla="*/ 485607 w 958757"/>
                <a:gd name="connsiteY4901" fmla="*/ 895693 h 1396630"/>
                <a:gd name="connsiteX4902" fmla="*/ 485577 w 958757"/>
                <a:gd name="connsiteY4902" fmla="*/ 895588 h 1396630"/>
                <a:gd name="connsiteX4903" fmla="*/ 485772 w 958757"/>
                <a:gd name="connsiteY4903" fmla="*/ 895633 h 1396630"/>
                <a:gd name="connsiteX4904" fmla="*/ 485607 w 958757"/>
                <a:gd name="connsiteY4904" fmla="*/ 895678 h 1396630"/>
                <a:gd name="connsiteX4905" fmla="*/ 487483 w 958757"/>
                <a:gd name="connsiteY4905" fmla="*/ 892360 h 1396630"/>
                <a:gd name="connsiteX4906" fmla="*/ 487723 w 958757"/>
                <a:gd name="connsiteY4906" fmla="*/ 892210 h 1396630"/>
                <a:gd name="connsiteX4907" fmla="*/ 487768 w 958757"/>
                <a:gd name="connsiteY4907" fmla="*/ 892210 h 1396630"/>
                <a:gd name="connsiteX4908" fmla="*/ 487483 w 958757"/>
                <a:gd name="connsiteY4908" fmla="*/ 892360 h 1396630"/>
                <a:gd name="connsiteX4909" fmla="*/ 489750 w 958757"/>
                <a:gd name="connsiteY4909" fmla="*/ 999798 h 1396630"/>
                <a:gd name="connsiteX4910" fmla="*/ 489900 w 958757"/>
                <a:gd name="connsiteY4910" fmla="*/ 999408 h 1396630"/>
                <a:gd name="connsiteX4911" fmla="*/ 490095 w 958757"/>
                <a:gd name="connsiteY4911" fmla="*/ 999423 h 1396630"/>
                <a:gd name="connsiteX4912" fmla="*/ 489735 w 958757"/>
                <a:gd name="connsiteY4912" fmla="*/ 999798 h 1396630"/>
                <a:gd name="connsiteX4913" fmla="*/ 490425 w 958757"/>
                <a:gd name="connsiteY4913" fmla="*/ 1034640 h 1396630"/>
                <a:gd name="connsiteX4914" fmla="*/ 490515 w 958757"/>
                <a:gd name="connsiteY4914" fmla="*/ 1034460 h 1396630"/>
                <a:gd name="connsiteX4915" fmla="*/ 490560 w 958757"/>
                <a:gd name="connsiteY4915" fmla="*/ 1034715 h 1396630"/>
                <a:gd name="connsiteX4916" fmla="*/ 490410 w 958757"/>
                <a:gd name="connsiteY4916" fmla="*/ 1034640 h 1396630"/>
                <a:gd name="connsiteX4917" fmla="*/ 491071 w 958757"/>
                <a:gd name="connsiteY4917" fmla="*/ 1033409 h 1396630"/>
                <a:gd name="connsiteX4918" fmla="*/ 491131 w 958757"/>
                <a:gd name="connsiteY4918" fmla="*/ 1033259 h 1396630"/>
                <a:gd name="connsiteX4919" fmla="*/ 491161 w 958757"/>
                <a:gd name="connsiteY4919" fmla="*/ 1033259 h 1396630"/>
                <a:gd name="connsiteX4920" fmla="*/ 491071 w 958757"/>
                <a:gd name="connsiteY4920" fmla="*/ 1033409 h 1396630"/>
                <a:gd name="connsiteX4921" fmla="*/ 491191 w 958757"/>
                <a:gd name="connsiteY4921" fmla="*/ 941388 h 1396630"/>
                <a:gd name="connsiteX4922" fmla="*/ 491191 w 958757"/>
                <a:gd name="connsiteY4922" fmla="*/ 941328 h 1396630"/>
                <a:gd name="connsiteX4923" fmla="*/ 491371 w 958757"/>
                <a:gd name="connsiteY4923" fmla="*/ 941328 h 1396630"/>
                <a:gd name="connsiteX4924" fmla="*/ 491191 w 958757"/>
                <a:gd name="connsiteY4924" fmla="*/ 941403 h 1396630"/>
                <a:gd name="connsiteX4925" fmla="*/ 492737 w 958757"/>
                <a:gd name="connsiteY4925" fmla="*/ 1103123 h 1396630"/>
                <a:gd name="connsiteX4926" fmla="*/ 492737 w 958757"/>
                <a:gd name="connsiteY4926" fmla="*/ 1103063 h 1396630"/>
                <a:gd name="connsiteX4927" fmla="*/ 492752 w 958757"/>
                <a:gd name="connsiteY4927" fmla="*/ 1103183 h 1396630"/>
                <a:gd name="connsiteX4928" fmla="*/ 492752 w 958757"/>
                <a:gd name="connsiteY4928" fmla="*/ 1103138 h 1396630"/>
                <a:gd name="connsiteX4929" fmla="*/ 495364 w 958757"/>
                <a:gd name="connsiteY4929" fmla="*/ 854591 h 1396630"/>
                <a:gd name="connsiteX4930" fmla="*/ 495454 w 958757"/>
                <a:gd name="connsiteY4930" fmla="*/ 854351 h 1396630"/>
                <a:gd name="connsiteX4931" fmla="*/ 495679 w 958757"/>
                <a:gd name="connsiteY4931" fmla="*/ 854426 h 1396630"/>
                <a:gd name="connsiteX4932" fmla="*/ 495364 w 958757"/>
                <a:gd name="connsiteY4932" fmla="*/ 854591 h 1396630"/>
                <a:gd name="connsiteX4933" fmla="*/ 495814 w 958757"/>
                <a:gd name="connsiteY4933" fmla="*/ 1013174 h 1396630"/>
                <a:gd name="connsiteX4934" fmla="*/ 495814 w 958757"/>
                <a:gd name="connsiteY4934" fmla="*/ 1013174 h 1396630"/>
                <a:gd name="connsiteX4935" fmla="*/ 495814 w 958757"/>
                <a:gd name="connsiteY4935" fmla="*/ 1013174 h 1396630"/>
                <a:gd name="connsiteX4936" fmla="*/ 495814 w 958757"/>
                <a:gd name="connsiteY4936" fmla="*/ 1013174 h 1396630"/>
                <a:gd name="connsiteX4937" fmla="*/ 497000 w 958757"/>
                <a:gd name="connsiteY4937" fmla="*/ 993764 h 1396630"/>
                <a:gd name="connsiteX4938" fmla="*/ 497075 w 958757"/>
                <a:gd name="connsiteY4938" fmla="*/ 993569 h 1396630"/>
                <a:gd name="connsiteX4939" fmla="*/ 497226 w 958757"/>
                <a:gd name="connsiteY4939" fmla="*/ 993614 h 1396630"/>
                <a:gd name="connsiteX4940" fmla="*/ 496985 w 958757"/>
                <a:gd name="connsiteY4940" fmla="*/ 993764 h 1396630"/>
                <a:gd name="connsiteX4941" fmla="*/ 498862 w 958757"/>
                <a:gd name="connsiteY4941" fmla="*/ 1042957 h 1396630"/>
                <a:gd name="connsiteX4942" fmla="*/ 498862 w 958757"/>
                <a:gd name="connsiteY4942" fmla="*/ 1042927 h 1396630"/>
                <a:gd name="connsiteX4943" fmla="*/ 498892 w 958757"/>
                <a:gd name="connsiteY4943" fmla="*/ 1042927 h 1396630"/>
                <a:gd name="connsiteX4944" fmla="*/ 498862 w 958757"/>
                <a:gd name="connsiteY4944" fmla="*/ 1042927 h 1396630"/>
                <a:gd name="connsiteX4945" fmla="*/ 500498 w 958757"/>
                <a:gd name="connsiteY4945" fmla="*/ 927893 h 1396630"/>
                <a:gd name="connsiteX4946" fmla="*/ 500123 w 958757"/>
                <a:gd name="connsiteY4946" fmla="*/ 928073 h 1396630"/>
                <a:gd name="connsiteX4947" fmla="*/ 500093 w 958757"/>
                <a:gd name="connsiteY4947" fmla="*/ 928013 h 1396630"/>
                <a:gd name="connsiteX4948" fmla="*/ 500498 w 958757"/>
                <a:gd name="connsiteY4948" fmla="*/ 927893 h 1396630"/>
                <a:gd name="connsiteX4949" fmla="*/ 500498 w 958757"/>
                <a:gd name="connsiteY4949" fmla="*/ 927893 h 1396630"/>
                <a:gd name="connsiteX4950" fmla="*/ 500498 w 958757"/>
                <a:gd name="connsiteY4950" fmla="*/ 927893 h 1396630"/>
                <a:gd name="connsiteX4951" fmla="*/ 502405 w 958757"/>
                <a:gd name="connsiteY4951" fmla="*/ 929034 h 1396630"/>
                <a:gd name="connsiteX4952" fmla="*/ 502405 w 958757"/>
                <a:gd name="connsiteY4952" fmla="*/ 929034 h 1396630"/>
                <a:gd name="connsiteX4953" fmla="*/ 502405 w 958757"/>
                <a:gd name="connsiteY4953" fmla="*/ 929034 h 1396630"/>
                <a:gd name="connsiteX4954" fmla="*/ 502405 w 958757"/>
                <a:gd name="connsiteY4954" fmla="*/ 929034 h 1396630"/>
                <a:gd name="connsiteX4955" fmla="*/ 502795 w 958757"/>
                <a:gd name="connsiteY4955" fmla="*/ 914217 h 1396630"/>
                <a:gd name="connsiteX4956" fmla="*/ 502765 w 958757"/>
                <a:gd name="connsiteY4956" fmla="*/ 914187 h 1396630"/>
                <a:gd name="connsiteX4957" fmla="*/ 502825 w 958757"/>
                <a:gd name="connsiteY4957" fmla="*/ 914157 h 1396630"/>
                <a:gd name="connsiteX4958" fmla="*/ 502780 w 958757"/>
                <a:gd name="connsiteY4958" fmla="*/ 914217 h 1396630"/>
                <a:gd name="connsiteX4959" fmla="*/ 502945 w 958757"/>
                <a:gd name="connsiteY4959" fmla="*/ 1047896 h 1396630"/>
                <a:gd name="connsiteX4960" fmla="*/ 502945 w 958757"/>
                <a:gd name="connsiteY4960" fmla="*/ 1047836 h 1396630"/>
                <a:gd name="connsiteX4961" fmla="*/ 502990 w 958757"/>
                <a:gd name="connsiteY4961" fmla="*/ 1047896 h 1396630"/>
                <a:gd name="connsiteX4962" fmla="*/ 502945 w 958757"/>
                <a:gd name="connsiteY4962" fmla="*/ 1047896 h 1396630"/>
                <a:gd name="connsiteX4963" fmla="*/ 504326 w 958757"/>
                <a:gd name="connsiteY4963" fmla="*/ 874707 h 1396630"/>
                <a:gd name="connsiteX4964" fmla="*/ 504341 w 958757"/>
                <a:gd name="connsiteY4964" fmla="*/ 874707 h 1396630"/>
                <a:gd name="connsiteX4965" fmla="*/ 504341 w 958757"/>
                <a:gd name="connsiteY4965" fmla="*/ 874707 h 1396630"/>
                <a:gd name="connsiteX4966" fmla="*/ 504311 w 958757"/>
                <a:gd name="connsiteY4966" fmla="*/ 874707 h 1396630"/>
                <a:gd name="connsiteX4967" fmla="*/ 507193 w 958757"/>
                <a:gd name="connsiteY4967" fmla="*/ 926437 h 1396630"/>
                <a:gd name="connsiteX4968" fmla="*/ 507223 w 958757"/>
                <a:gd name="connsiteY4968" fmla="*/ 926437 h 1396630"/>
                <a:gd name="connsiteX4969" fmla="*/ 507253 w 958757"/>
                <a:gd name="connsiteY4969" fmla="*/ 926422 h 1396630"/>
                <a:gd name="connsiteX4970" fmla="*/ 507208 w 958757"/>
                <a:gd name="connsiteY4970" fmla="*/ 926422 h 1396630"/>
                <a:gd name="connsiteX4971" fmla="*/ 507313 w 958757"/>
                <a:gd name="connsiteY4971" fmla="*/ 1015441 h 1396630"/>
                <a:gd name="connsiteX4972" fmla="*/ 507298 w 958757"/>
                <a:gd name="connsiteY4972" fmla="*/ 1015441 h 1396630"/>
                <a:gd name="connsiteX4973" fmla="*/ 507298 w 958757"/>
                <a:gd name="connsiteY4973" fmla="*/ 1015396 h 1396630"/>
                <a:gd name="connsiteX4974" fmla="*/ 507328 w 958757"/>
                <a:gd name="connsiteY4974" fmla="*/ 1015396 h 1396630"/>
                <a:gd name="connsiteX4975" fmla="*/ 507328 w 958757"/>
                <a:gd name="connsiteY4975" fmla="*/ 1015441 h 1396630"/>
                <a:gd name="connsiteX4976" fmla="*/ 508274 w 958757"/>
                <a:gd name="connsiteY4976" fmla="*/ 905000 h 1396630"/>
                <a:gd name="connsiteX4977" fmla="*/ 508334 w 958757"/>
                <a:gd name="connsiteY4977" fmla="*/ 904940 h 1396630"/>
                <a:gd name="connsiteX4978" fmla="*/ 508334 w 958757"/>
                <a:gd name="connsiteY4978" fmla="*/ 904970 h 1396630"/>
                <a:gd name="connsiteX4979" fmla="*/ 508274 w 958757"/>
                <a:gd name="connsiteY4979" fmla="*/ 905000 h 1396630"/>
                <a:gd name="connsiteX4980" fmla="*/ 509910 w 958757"/>
                <a:gd name="connsiteY4980" fmla="*/ 1032524 h 1396630"/>
                <a:gd name="connsiteX4981" fmla="*/ 509880 w 958757"/>
                <a:gd name="connsiteY4981" fmla="*/ 1032389 h 1396630"/>
                <a:gd name="connsiteX4982" fmla="*/ 510000 w 958757"/>
                <a:gd name="connsiteY4982" fmla="*/ 1032404 h 1396630"/>
                <a:gd name="connsiteX4983" fmla="*/ 509910 w 958757"/>
                <a:gd name="connsiteY4983" fmla="*/ 1032509 h 1396630"/>
                <a:gd name="connsiteX4984" fmla="*/ 511276 w 958757"/>
                <a:gd name="connsiteY4984" fmla="*/ 825739 h 1396630"/>
                <a:gd name="connsiteX4985" fmla="*/ 511276 w 958757"/>
                <a:gd name="connsiteY4985" fmla="*/ 825709 h 1396630"/>
                <a:gd name="connsiteX4986" fmla="*/ 511276 w 958757"/>
                <a:gd name="connsiteY4986" fmla="*/ 825709 h 1396630"/>
                <a:gd name="connsiteX4987" fmla="*/ 511276 w 958757"/>
                <a:gd name="connsiteY4987" fmla="*/ 825709 h 1396630"/>
                <a:gd name="connsiteX4988" fmla="*/ 511457 w 958757"/>
                <a:gd name="connsiteY4988" fmla="*/ 1030587 h 1396630"/>
                <a:gd name="connsiteX4989" fmla="*/ 511457 w 958757"/>
                <a:gd name="connsiteY4989" fmla="*/ 1030587 h 1396630"/>
                <a:gd name="connsiteX4990" fmla="*/ 511472 w 958757"/>
                <a:gd name="connsiteY4990" fmla="*/ 1030482 h 1396630"/>
                <a:gd name="connsiteX4991" fmla="*/ 511502 w 958757"/>
                <a:gd name="connsiteY4991" fmla="*/ 1030527 h 1396630"/>
                <a:gd name="connsiteX4992" fmla="*/ 511457 w 958757"/>
                <a:gd name="connsiteY4992" fmla="*/ 1030587 h 1396630"/>
                <a:gd name="connsiteX4993" fmla="*/ 514354 w 958757"/>
                <a:gd name="connsiteY4993" fmla="*/ 1028801 h 1396630"/>
                <a:gd name="connsiteX4994" fmla="*/ 514279 w 958757"/>
                <a:gd name="connsiteY4994" fmla="*/ 1028801 h 1396630"/>
                <a:gd name="connsiteX4995" fmla="*/ 514369 w 958757"/>
                <a:gd name="connsiteY4995" fmla="*/ 1028606 h 1396630"/>
                <a:gd name="connsiteX4996" fmla="*/ 514369 w 958757"/>
                <a:gd name="connsiteY4996" fmla="*/ 1028801 h 1396630"/>
                <a:gd name="connsiteX4997" fmla="*/ 516545 w 958757"/>
                <a:gd name="connsiteY4997" fmla="*/ 1026519 h 1396630"/>
                <a:gd name="connsiteX4998" fmla="*/ 516545 w 958757"/>
                <a:gd name="connsiteY4998" fmla="*/ 1026519 h 1396630"/>
                <a:gd name="connsiteX4999" fmla="*/ 516545 w 958757"/>
                <a:gd name="connsiteY4999" fmla="*/ 1026519 h 1396630"/>
                <a:gd name="connsiteX5000" fmla="*/ 516545 w 958757"/>
                <a:gd name="connsiteY5000" fmla="*/ 1026519 h 1396630"/>
                <a:gd name="connsiteX5001" fmla="*/ 516545 w 958757"/>
                <a:gd name="connsiteY5001" fmla="*/ 1026519 h 1396630"/>
                <a:gd name="connsiteX5002" fmla="*/ 518887 w 958757"/>
                <a:gd name="connsiteY5002" fmla="*/ 1019599 h 1396630"/>
                <a:gd name="connsiteX5003" fmla="*/ 518887 w 958757"/>
                <a:gd name="connsiteY5003" fmla="*/ 1019599 h 1396630"/>
                <a:gd name="connsiteX5004" fmla="*/ 518887 w 958757"/>
                <a:gd name="connsiteY5004" fmla="*/ 1019599 h 1396630"/>
                <a:gd name="connsiteX5005" fmla="*/ 518887 w 958757"/>
                <a:gd name="connsiteY5005" fmla="*/ 1019599 h 1396630"/>
                <a:gd name="connsiteX5006" fmla="*/ 518932 w 958757"/>
                <a:gd name="connsiteY5006" fmla="*/ 1019584 h 1396630"/>
                <a:gd name="connsiteX5007" fmla="*/ 518962 w 958757"/>
                <a:gd name="connsiteY5007" fmla="*/ 1019689 h 1396630"/>
                <a:gd name="connsiteX5008" fmla="*/ 518887 w 958757"/>
                <a:gd name="connsiteY5008" fmla="*/ 1019614 h 1396630"/>
                <a:gd name="connsiteX5009" fmla="*/ 518992 w 958757"/>
                <a:gd name="connsiteY5009" fmla="*/ 998823 h 1396630"/>
                <a:gd name="connsiteX5010" fmla="*/ 518497 w 958757"/>
                <a:gd name="connsiteY5010" fmla="*/ 999318 h 1396630"/>
                <a:gd name="connsiteX5011" fmla="*/ 518992 w 958757"/>
                <a:gd name="connsiteY5011" fmla="*/ 998808 h 1396630"/>
                <a:gd name="connsiteX5012" fmla="*/ 518992 w 958757"/>
                <a:gd name="connsiteY5012" fmla="*/ 998808 h 1396630"/>
                <a:gd name="connsiteX5013" fmla="*/ 519788 w 958757"/>
                <a:gd name="connsiteY5013" fmla="*/ 1025423 h 1396630"/>
                <a:gd name="connsiteX5014" fmla="*/ 519788 w 958757"/>
                <a:gd name="connsiteY5014" fmla="*/ 1025423 h 1396630"/>
                <a:gd name="connsiteX5015" fmla="*/ 519788 w 958757"/>
                <a:gd name="connsiteY5015" fmla="*/ 1025423 h 1396630"/>
                <a:gd name="connsiteX5016" fmla="*/ 519788 w 958757"/>
                <a:gd name="connsiteY5016" fmla="*/ 1025423 h 1396630"/>
                <a:gd name="connsiteX5017" fmla="*/ 519833 w 958757"/>
                <a:gd name="connsiteY5017" fmla="*/ 1025393 h 1396630"/>
                <a:gd name="connsiteX5018" fmla="*/ 519863 w 958757"/>
                <a:gd name="connsiteY5018" fmla="*/ 1025513 h 1396630"/>
                <a:gd name="connsiteX5019" fmla="*/ 519788 w 958757"/>
                <a:gd name="connsiteY5019" fmla="*/ 1025423 h 1396630"/>
                <a:gd name="connsiteX5020" fmla="*/ 522670 w 958757"/>
                <a:gd name="connsiteY5020" fmla="*/ 936705 h 1396630"/>
                <a:gd name="connsiteX5021" fmla="*/ 522580 w 958757"/>
                <a:gd name="connsiteY5021" fmla="*/ 936705 h 1396630"/>
                <a:gd name="connsiteX5022" fmla="*/ 522715 w 958757"/>
                <a:gd name="connsiteY5022" fmla="*/ 936645 h 1396630"/>
                <a:gd name="connsiteX5023" fmla="*/ 522670 w 958757"/>
                <a:gd name="connsiteY5023" fmla="*/ 936705 h 1396630"/>
                <a:gd name="connsiteX5024" fmla="*/ 528885 w 958757"/>
                <a:gd name="connsiteY5024" fmla="*/ 819614 h 1396630"/>
                <a:gd name="connsiteX5025" fmla="*/ 528885 w 958757"/>
                <a:gd name="connsiteY5025" fmla="*/ 819614 h 1396630"/>
                <a:gd name="connsiteX5026" fmla="*/ 528885 w 958757"/>
                <a:gd name="connsiteY5026" fmla="*/ 819614 h 1396630"/>
                <a:gd name="connsiteX5027" fmla="*/ 528885 w 958757"/>
                <a:gd name="connsiteY5027" fmla="*/ 819614 h 1396630"/>
                <a:gd name="connsiteX5028" fmla="*/ 528885 w 958757"/>
                <a:gd name="connsiteY5028" fmla="*/ 819614 h 1396630"/>
                <a:gd name="connsiteX5029" fmla="*/ 528900 w 958757"/>
                <a:gd name="connsiteY5029" fmla="*/ 819614 h 1396630"/>
                <a:gd name="connsiteX5030" fmla="*/ 528585 w 958757"/>
                <a:gd name="connsiteY5030" fmla="*/ 992548 h 1396630"/>
                <a:gd name="connsiteX5031" fmla="*/ 529065 w 958757"/>
                <a:gd name="connsiteY5031" fmla="*/ 992293 h 1396630"/>
                <a:gd name="connsiteX5032" fmla="*/ 529275 w 958757"/>
                <a:gd name="connsiteY5032" fmla="*/ 992353 h 1396630"/>
                <a:gd name="connsiteX5033" fmla="*/ 528585 w 958757"/>
                <a:gd name="connsiteY5033" fmla="*/ 992548 h 1396630"/>
                <a:gd name="connsiteX5034" fmla="*/ 530747 w 958757"/>
                <a:gd name="connsiteY5034" fmla="*/ 897734 h 1396630"/>
                <a:gd name="connsiteX5035" fmla="*/ 530822 w 958757"/>
                <a:gd name="connsiteY5035" fmla="*/ 897659 h 1396630"/>
                <a:gd name="connsiteX5036" fmla="*/ 530912 w 958757"/>
                <a:gd name="connsiteY5036" fmla="*/ 897659 h 1396630"/>
                <a:gd name="connsiteX5037" fmla="*/ 530731 w 958757"/>
                <a:gd name="connsiteY5037" fmla="*/ 897734 h 1396630"/>
                <a:gd name="connsiteX5038" fmla="*/ 533479 w 958757"/>
                <a:gd name="connsiteY5038" fmla="*/ 890589 h 1396630"/>
                <a:gd name="connsiteX5039" fmla="*/ 533539 w 958757"/>
                <a:gd name="connsiteY5039" fmla="*/ 890544 h 1396630"/>
                <a:gd name="connsiteX5040" fmla="*/ 533539 w 958757"/>
                <a:gd name="connsiteY5040" fmla="*/ 890544 h 1396630"/>
                <a:gd name="connsiteX5041" fmla="*/ 533464 w 958757"/>
                <a:gd name="connsiteY5041" fmla="*/ 890589 h 1396630"/>
                <a:gd name="connsiteX5042" fmla="*/ 533839 w 958757"/>
                <a:gd name="connsiteY5042" fmla="*/ 840360 h 1396630"/>
                <a:gd name="connsiteX5043" fmla="*/ 533989 w 958757"/>
                <a:gd name="connsiteY5043" fmla="*/ 840270 h 1396630"/>
                <a:gd name="connsiteX5044" fmla="*/ 534034 w 958757"/>
                <a:gd name="connsiteY5044" fmla="*/ 840315 h 1396630"/>
                <a:gd name="connsiteX5045" fmla="*/ 533839 w 958757"/>
                <a:gd name="connsiteY5045" fmla="*/ 840360 h 1396630"/>
                <a:gd name="connsiteX5046" fmla="*/ 537787 w 958757"/>
                <a:gd name="connsiteY5046" fmla="*/ 1012813 h 1396630"/>
                <a:gd name="connsiteX5047" fmla="*/ 537727 w 958757"/>
                <a:gd name="connsiteY5047" fmla="*/ 1012678 h 1396630"/>
                <a:gd name="connsiteX5048" fmla="*/ 538402 w 958757"/>
                <a:gd name="connsiteY5048" fmla="*/ 1012558 h 1396630"/>
                <a:gd name="connsiteX5049" fmla="*/ 537787 w 958757"/>
                <a:gd name="connsiteY5049" fmla="*/ 1012813 h 1396630"/>
                <a:gd name="connsiteX5050" fmla="*/ 547710 w 958757"/>
                <a:gd name="connsiteY5050" fmla="*/ 810937 h 1396630"/>
                <a:gd name="connsiteX5051" fmla="*/ 547875 w 958757"/>
                <a:gd name="connsiteY5051" fmla="*/ 810907 h 1396630"/>
                <a:gd name="connsiteX5052" fmla="*/ 547605 w 958757"/>
                <a:gd name="connsiteY5052" fmla="*/ 811072 h 1396630"/>
                <a:gd name="connsiteX5053" fmla="*/ 547710 w 958757"/>
                <a:gd name="connsiteY5053" fmla="*/ 810937 h 1396630"/>
                <a:gd name="connsiteX5054" fmla="*/ 545653 w 958757"/>
                <a:gd name="connsiteY5054" fmla="*/ 806329 h 1396630"/>
                <a:gd name="connsiteX5055" fmla="*/ 545788 w 958757"/>
                <a:gd name="connsiteY5055" fmla="*/ 806314 h 1396630"/>
                <a:gd name="connsiteX5056" fmla="*/ 545848 w 958757"/>
                <a:gd name="connsiteY5056" fmla="*/ 806314 h 1396630"/>
                <a:gd name="connsiteX5057" fmla="*/ 545758 w 958757"/>
                <a:gd name="connsiteY5057" fmla="*/ 806359 h 1396630"/>
                <a:gd name="connsiteX5058" fmla="*/ 545758 w 958757"/>
                <a:gd name="connsiteY5058" fmla="*/ 806359 h 1396630"/>
                <a:gd name="connsiteX5059" fmla="*/ 545758 w 958757"/>
                <a:gd name="connsiteY5059" fmla="*/ 806359 h 1396630"/>
                <a:gd name="connsiteX5060" fmla="*/ 545788 w 958757"/>
                <a:gd name="connsiteY5060" fmla="*/ 806314 h 1396630"/>
                <a:gd name="connsiteX5061" fmla="*/ 545623 w 958757"/>
                <a:gd name="connsiteY5061" fmla="*/ 806434 h 1396630"/>
                <a:gd name="connsiteX5062" fmla="*/ 545668 w 958757"/>
                <a:gd name="connsiteY5062" fmla="*/ 806329 h 1396630"/>
                <a:gd name="connsiteX5063" fmla="*/ 544047 w 958757"/>
                <a:gd name="connsiteY5063" fmla="*/ 1013279 h 1396630"/>
                <a:gd name="connsiteX5064" fmla="*/ 543762 w 958757"/>
                <a:gd name="connsiteY5064" fmla="*/ 1013399 h 1396630"/>
                <a:gd name="connsiteX5065" fmla="*/ 544362 w 958757"/>
                <a:gd name="connsiteY5065" fmla="*/ 1012318 h 1396630"/>
                <a:gd name="connsiteX5066" fmla="*/ 547860 w 958757"/>
                <a:gd name="connsiteY5066" fmla="*/ 1010457 h 1396630"/>
                <a:gd name="connsiteX5067" fmla="*/ 549181 w 958757"/>
                <a:gd name="connsiteY5067" fmla="*/ 1011447 h 1396630"/>
                <a:gd name="connsiteX5068" fmla="*/ 549496 w 958757"/>
                <a:gd name="connsiteY5068" fmla="*/ 1011447 h 1396630"/>
                <a:gd name="connsiteX5069" fmla="*/ 544047 w 958757"/>
                <a:gd name="connsiteY5069" fmla="*/ 1013264 h 1396630"/>
                <a:gd name="connsiteX5070" fmla="*/ 550547 w 958757"/>
                <a:gd name="connsiteY5070" fmla="*/ 811898 h 1396630"/>
                <a:gd name="connsiteX5071" fmla="*/ 550637 w 958757"/>
                <a:gd name="connsiteY5071" fmla="*/ 811703 h 1396630"/>
                <a:gd name="connsiteX5072" fmla="*/ 550697 w 958757"/>
                <a:gd name="connsiteY5072" fmla="*/ 811838 h 1396630"/>
                <a:gd name="connsiteX5073" fmla="*/ 550547 w 958757"/>
                <a:gd name="connsiteY5073" fmla="*/ 811898 h 1396630"/>
                <a:gd name="connsiteX5074" fmla="*/ 552693 w 958757"/>
                <a:gd name="connsiteY5074" fmla="*/ 1004977 h 1396630"/>
                <a:gd name="connsiteX5075" fmla="*/ 552663 w 958757"/>
                <a:gd name="connsiteY5075" fmla="*/ 1004977 h 1396630"/>
                <a:gd name="connsiteX5076" fmla="*/ 552663 w 958757"/>
                <a:gd name="connsiteY5076" fmla="*/ 1004992 h 1396630"/>
                <a:gd name="connsiteX5077" fmla="*/ 552693 w 958757"/>
                <a:gd name="connsiteY5077" fmla="*/ 1004947 h 1396630"/>
                <a:gd name="connsiteX5078" fmla="*/ 552693 w 958757"/>
                <a:gd name="connsiteY5078" fmla="*/ 1004977 h 1396630"/>
                <a:gd name="connsiteX5079" fmla="*/ 553684 w 958757"/>
                <a:gd name="connsiteY5079" fmla="*/ 844773 h 1396630"/>
                <a:gd name="connsiteX5080" fmla="*/ 554000 w 958757"/>
                <a:gd name="connsiteY5080" fmla="*/ 844443 h 1396630"/>
                <a:gd name="connsiteX5081" fmla="*/ 554030 w 958757"/>
                <a:gd name="connsiteY5081" fmla="*/ 844443 h 1396630"/>
                <a:gd name="connsiteX5082" fmla="*/ 553684 w 958757"/>
                <a:gd name="connsiteY5082" fmla="*/ 844773 h 1396630"/>
                <a:gd name="connsiteX5083" fmla="*/ 554810 w 958757"/>
                <a:gd name="connsiteY5083" fmla="*/ 901322 h 1396630"/>
                <a:gd name="connsiteX5084" fmla="*/ 554720 w 958757"/>
                <a:gd name="connsiteY5084" fmla="*/ 901007 h 1396630"/>
                <a:gd name="connsiteX5085" fmla="*/ 554975 w 958757"/>
                <a:gd name="connsiteY5085" fmla="*/ 901112 h 1396630"/>
                <a:gd name="connsiteX5086" fmla="*/ 554810 w 958757"/>
                <a:gd name="connsiteY5086" fmla="*/ 901307 h 1396630"/>
                <a:gd name="connsiteX5087" fmla="*/ 554870 w 958757"/>
                <a:gd name="connsiteY5087" fmla="*/ 844383 h 1396630"/>
                <a:gd name="connsiteX5088" fmla="*/ 556131 w 958757"/>
                <a:gd name="connsiteY5088" fmla="*/ 843407 h 1396630"/>
                <a:gd name="connsiteX5089" fmla="*/ 554870 w 958757"/>
                <a:gd name="connsiteY5089" fmla="*/ 844383 h 1396630"/>
                <a:gd name="connsiteX5090" fmla="*/ 560094 w 958757"/>
                <a:gd name="connsiteY5090" fmla="*/ 792908 h 1396630"/>
                <a:gd name="connsiteX5091" fmla="*/ 560094 w 958757"/>
                <a:gd name="connsiteY5091" fmla="*/ 792908 h 1396630"/>
                <a:gd name="connsiteX5092" fmla="*/ 560094 w 958757"/>
                <a:gd name="connsiteY5092" fmla="*/ 792908 h 1396630"/>
                <a:gd name="connsiteX5093" fmla="*/ 560094 w 958757"/>
                <a:gd name="connsiteY5093" fmla="*/ 792908 h 1396630"/>
                <a:gd name="connsiteX5094" fmla="*/ 560394 w 958757"/>
                <a:gd name="connsiteY5094" fmla="*/ 888187 h 1396630"/>
                <a:gd name="connsiteX5095" fmla="*/ 560530 w 958757"/>
                <a:gd name="connsiteY5095" fmla="*/ 888112 h 1396630"/>
                <a:gd name="connsiteX5096" fmla="*/ 560530 w 958757"/>
                <a:gd name="connsiteY5096" fmla="*/ 888142 h 1396630"/>
                <a:gd name="connsiteX5097" fmla="*/ 560394 w 958757"/>
                <a:gd name="connsiteY5097" fmla="*/ 888187 h 1396630"/>
                <a:gd name="connsiteX5098" fmla="*/ 574956 w 958757"/>
                <a:gd name="connsiteY5098" fmla="*/ 879525 h 1396630"/>
                <a:gd name="connsiteX5099" fmla="*/ 574956 w 958757"/>
                <a:gd name="connsiteY5099" fmla="*/ 879525 h 1396630"/>
                <a:gd name="connsiteX5100" fmla="*/ 574956 w 958757"/>
                <a:gd name="connsiteY5100" fmla="*/ 879525 h 1396630"/>
                <a:gd name="connsiteX5101" fmla="*/ 574956 w 958757"/>
                <a:gd name="connsiteY5101" fmla="*/ 879525 h 1396630"/>
                <a:gd name="connsiteX5102" fmla="*/ 583662 w 958757"/>
                <a:gd name="connsiteY5102" fmla="*/ 794440 h 1396630"/>
                <a:gd name="connsiteX5103" fmla="*/ 583768 w 958757"/>
                <a:gd name="connsiteY5103" fmla="*/ 794199 h 1396630"/>
                <a:gd name="connsiteX5104" fmla="*/ 583843 w 958757"/>
                <a:gd name="connsiteY5104" fmla="*/ 794319 h 1396630"/>
                <a:gd name="connsiteX5105" fmla="*/ 583662 w 958757"/>
                <a:gd name="connsiteY5105" fmla="*/ 794440 h 1396630"/>
                <a:gd name="connsiteX5106" fmla="*/ 585284 w 958757"/>
                <a:gd name="connsiteY5106" fmla="*/ 770736 h 1396630"/>
                <a:gd name="connsiteX5107" fmla="*/ 585344 w 958757"/>
                <a:gd name="connsiteY5107" fmla="*/ 770631 h 1396630"/>
                <a:gd name="connsiteX5108" fmla="*/ 585344 w 958757"/>
                <a:gd name="connsiteY5108" fmla="*/ 770676 h 1396630"/>
                <a:gd name="connsiteX5109" fmla="*/ 585284 w 958757"/>
                <a:gd name="connsiteY5109" fmla="*/ 770736 h 1396630"/>
                <a:gd name="connsiteX5110" fmla="*/ 588826 w 958757"/>
                <a:gd name="connsiteY5110" fmla="*/ 828036 h 1396630"/>
                <a:gd name="connsiteX5111" fmla="*/ 588466 w 958757"/>
                <a:gd name="connsiteY5111" fmla="*/ 828621 h 1396630"/>
                <a:gd name="connsiteX5112" fmla="*/ 588826 w 958757"/>
                <a:gd name="connsiteY5112" fmla="*/ 828036 h 1396630"/>
                <a:gd name="connsiteX5113" fmla="*/ 588766 w 958757"/>
                <a:gd name="connsiteY5113" fmla="*/ 982400 h 1396630"/>
                <a:gd name="connsiteX5114" fmla="*/ 588586 w 958757"/>
                <a:gd name="connsiteY5114" fmla="*/ 982430 h 1396630"/>
                <a:gd name="connsiteX5115" fmla="*/ 589037 w 958757"/>
                <a:gd name="connsiteY5115" fmla="*/ 982175 h 1396630"/>
                <a:gd name="connsiteX5116" fmla="*/ 588766 w 958757"/>
                <a:gd name="connsiteY5116" fmla="*/ 982415 h 1396630"/>
                <a:gd name="connsiteX5117" fmla="*/ 595041 w 958757"/>
                <a:gd name="connsiteY5117" fmla="*/ 980043 h 1396630"/>
                <a:gd name="connsiteX5118" fmla="*/ 595266 w 958757"/>
                <a:gd name="connsiteY5118" fmla="*/ 979908 h 1396630"/>
                <a:gd name="connsiteX5119" fmla="*/ 595402 w 958757"/>
                <a:gd name="connsiteY5119" fmla="*/ 979998 h 1396630"/>
                <a:gd name="connsiteX5120" fmla="*/ 595026 w 958757"/>
                <a:gd name="connsiteY5120" fmla="*/ 980058 h 1396630"/>
                <a:gd name="connsiteX5121" fmla="*/ 595537 w 958757"/>
                <a:gd name="connsiteY5121" fmla="*/ 876223 h 1396630"/>
                <a:gd name="connsiteX5122" fmla="*/ 595612 w 958757"/>
                <a:gd name="connsiteY5122" fmla="*/ 876163 h 1396630"/>
                <a:gd name="connsiteX5123" fmla="*/ 595657 w 958757"/>
                <a:gd name="connsiteY5123" fmla="*/ 876163 h 1396630"/>
                <a:gd name="connsiteX5124" fmla="*/ 595537 w 958757"/>
                <a:gd name="connsiteY5124" fmla="*/ 876223 h 1396630"/>
                <a:gd name="connsiteX5125" fmla="*/ 601751 w 958757"/>
                <a:gd name="connsiteY5125" fmla="*/ 898785 h 1396630"/>
                <a:gd name="connsiteX5126" fmla="*/ 601676 w 958757"/>
                <a:gd name="connsiteY5126" fmla="*/ 898785 h 1396630"/>
                <a:gd name="connsiteX5127" fmla="*/ 601796 w 958757"/>
                <a:gd name="connsiteY5127" fmla="*/ 898695 h 1396630"/>
                <a:gd name="connsiteX5128" fmla="*/ 601766 w 958757"/>
                <a:gd name="connsiteY5128" fmla="*/ 898785 h 1396630"/>
                <a:gd name="connsiteX5129" fmla="*/ 603823 w 958757"/>
                <a:gd name="connsiteY5129" fmla="*/ 816762 h 1396630"/>
                <a:gd name="connsiteX5130" fmla="*/ 603328 w 958757"/>
                <a:gd name="connsiteY5130" fmla="*/ 817302 h 1396630"/>
                <a:gd name="connsiteX5131" fmla="*/ 604333 w 958757"/>
                <a:gd name="connsiteY5131" fmla="*/ 815396 h 1396630"/>
                <a:gd name="connsiteX5132" fmla="*/ 603823 w 958757"/>
                <a:gd name="connsiteY5132" fmla="*/ 816762 h 1396630"/>
                <a:gd name="connsiteX5133" fmla="*/ 608792 w 958757"/>
                <a:gd name="connsiteY5133" fmla="*/ 837958 h 1396630"/>
                <a:gd name="connsiteX5134" fmla="*/ 608882 w 958757"/>
                <a:gd name="connsiteY5134" fmla="*/ 837823 h 1396630"/>
                <a:gd name="connsiteX5135" fmla="*/ 609092 w 958757"/>
                <a:gd name="connsiteY5135" fmla="*/ 837748 h 1396630"/>
                <a:gd name="connsiteX5136" fmla="*/ 608792 w 958757"/>
                <a:gd name="connsiteY5136" fmla="*/ 837958 h 1396630"/>
                <a:gd name="connsiteX5137" fmla="*/ 622332 w 958757"/>
                <a:gd name="connsiteY5137" fmla="*/ 969460 h 1396630"/>
                <a:gd name="connsiteX5138" fmla="*/ 622332 w 958757"/>
                <a:gd name="connsiteY5138" fmla="*/ 969460 h 1396630"/>
                <a:gd name="connsiteX5139" fmla="*/ 622377 w 958757"/>
                <a:gd name="connsiteY5139" fmla="*/ 969430 h 1396630"/>
                <a:gd name="connsiteX5140" fmla="*/ 622317 w 958757"/>
                <a:gd name="connsiteY5140" fmla="*/ 969460 h 1396630"/>
                <a:gd name="connsiteX5141" fmla="*/ 623578 w 958757"/>
                <a:gd name="connsiteY5141" fmla="*/ 852384 h 1396630"/>
                <a:gd name="connsiteX5142" fmla="*/ 623518 w 958757"/>
                <a:gd name="connsiteY5142" fmla="*/ 852474 h 1396630"/>
                <a:gd name="connsiteX5143" fmla="*/ 623383 w 958757"/>
                <a:gd name="connsiteY5143" fmla="*/ 852519 h 1396630"/>
                <a:gd name="connsiteX5144" fmla="*/ 623578 w 958757"/>
                <a:gd name="connsiteY5144" fmla="*/ 852399 h 1396630"/>
                <a:gd name="connsiteX5145" fmla="*/ 622948 w 958757"/>
                <a:gd name="connsiteY5145" fmla="*/ 975480 h 1396630"/>
                <a:gd name="connsiteX5146" fmla="*/ 624389 w 958757"/>
                <a:gd name="connsiteY5146" fmla="*/ 974354 h 1396630"/>
                <a:gd name="connsiteX5147" fmla="*/ 622948 w 958757"/>
                <a:gd name="connsiteY5147" fmla="*/ 975480 h 1396630"/>
                <a:gd name="connsiteX5148" fmla="*/ 624479 w 958757"/>
                <a:gd name="connsiteY5148" fmla="*/ 762270 h 1396630"/>
                <a:gd name="connsiteX5149" fmla="*/ 624479 w 958757"/>
                <a:gd name="connsiteY5149" fmla="*/ 762270 h 1396630"/>
                <a:gd name="connsiteX5150" fmla="*/ 624479 w 958757"/>
                <a:gd name="connsiteY5150" fmla="*/ 762255 h 1396630"/>
                <a:gd name="connsiteX5151" fmla="*/ 624464 w 958757"/>
                <a:gd name="connsiteY5151" fmla="*/ 762255 h 1396630"/>
                <a:gd name="connsiteX5152" fmla="*/ 625890 w 958757"/>
                <a:gd name="connsiteY5152" fmla="*/ 831563 h 1396630"/>
                <a:gd name="connsiteX5153" fmla="*/ 625815 w 958757"/>
                <a:gd name="connsiteY5153" fmla="*/ 831593 h 1396630"/>
                <a:gd name="connsiteX5154" fmla="*/ 627286 w 958757"/>
                <a:gd name="connsiteY5154" fmla="*/ 830392 h 1396630"/>
                <a:gd name="connsiteX5155" fmla="*/ 625890 w 958757"/>
                <a:gd name="connsiteY5155" fmla="*/ 831563 h 1396630"/>
                <a:gd name="connsiteX5156" fmla="*/ 632931 w 958757"/>
                <a:gd name="connsiteY5156" fmla="*/ 803491 h 1396630"/>
                <a:gd name="connsiteX5157" fmla="*/ 632931 w 958757"/>
                <a:gd name="connsiteY5157" fmla="*/ 803491 h 1396630"/>
                <a:gd name="connsiteX5158" fmla="*/ 632946 w 958757"/>
                <a:gd name="connsiteY5158" fmla="*/ 803461 h 1396630"/>
                <a:gd name="connsiteX5159" fmla="*/ 632946 w 958757"/>
                <a:gd name="connsiteY5159" fmla="*/ 803491 h 1396630"/>
                <a:gd name="connsiteX5160" fmla="*/ 641262 w 958757"/>
                <a:gd name="connsiteY5160" fmla="*/ 769310 h 1396630"/>
                <a:gd name="connsiteX5161" fmla="*/ 641307 w 958757"/>
                <a:gd name="connsiteY5161" fmla="*/ 769310 h 1396630"/>
                <a:gd name="connsiteX5162" fmla="*/ 641307 w 958757"/>
                <a:gd name="connsiteY5162" fmla="*/ 769310 h 1396630"/>
                <a:gd name="connsiteX5163" fmla="*/ 641247 w 958757"/>
                <a:gd name="connsiteY5163" fmla="*/ 769310 h 1396630"/>
                <a:gd name="connsiteX5164" fmla="*/ 651950 w 958757"/>
                <a:gd name="connsiteY5164" fmla="*/ 955334 h 1396630"/>
                <a:gd name="connsiteX5165" fmla="*/ 652491 w 958757"/>
                <a:gd name="connsiteY5165" fmla="*/ 954914 h 1396630"/>
                <a:gd name="connsiteX5166" fmla="*/ 652581 w 958757"/>
                <a:gd name="connsiteY5166" fmla="*/ 955064 h 1396630"/>
                <a:gd name="connsiteX5167" fmla="*/ 651950 w 958757"/>
                <a:gd name="connsiteY5167" fmla="*/ 955334 h 1396630"/>
                <a:gd name="connsiteX5168" fmla="*/ 653016 w 958757"/>
                <a:gd name="connsiteY5168" fmla="*/ 823667 h 1396630"/>
                <a:gd name="connsiteX5169" fmla="*/ 653016 w 958757"/>
                <a:gd name="connsiteY5169" fmla="*/ 823667 h 1396630"/>
                <a:gd name="connsiteX5170" fmla="*/ 652971 w 958757"/>
                <a:gd name="connsiteY5170" fmla="*/ 823607 h 1396630"/>
                <a:gd name="connsiteX5171" fmla="*/ 653136 w 958757"/>
                <a:gd name="connsiteY5171" fmla="*/ 823517 h 1396630"/>
                <a:gd name="connsiteX5172" fmla="*/ 653016 w 958757"/>
                <a:gd name="connsiteY5172" fmla="*/ 823652 h 1396630"/>
                <a:gd name="connsiteX5173" fmla="*/ 654833 w 958757"/>
                <a:gd name="connsiteY5173" fmla="*/ 708513 h 1396630"/>
                <a:gd name="connsiteX5174" fmla="*/ 654878 w 958757"/>
                <a:gd name="connsiteY5174" fmla="*/ 708453 h 1396630"/>
                <a:gd name="connsiteX5175" fmla="*/ 654893 w 958757"/>
                <a:gd name="connsiteY5175" fmla="*/ 708453 h 1396630"/>
                <a:gd name="connsiteX5176" fmla="*/ 654818 w 958757"/>
                <a:gd name="connsiteY5176" fmla="*/ 708513 h 1396630"/>
                <a:gd name="connsiteX5177" fmla="*/ 655223 w 958757"/>
                <a:gd name="connsiteY5177" fmla="*/ 826534 h 1396630"/>
                <a:gd name="connsiteX5178" fmla="*/ 655193 w 958757"/>
                <a:gd name="connsiteY5178" fmla="*/ 826534 h 1396630"/>
                <a:gd name="connsiteX5179" fmla="*/ 655253 w 958757"/>
                <a:gd name="connsiteY5179" fmla="*/ 826489 h 1396630"/>
                <a:gd name="connsiteX5180" fmla="*/ 655223 w 958757"/>
                <a:gd name="connsiteY5180" fmla="*/ 826534 h 1396630"/>
                <a:gd name="connsiteX5181" fmla="*/ 656904 w 958757"/>
                <a:gd name="connsiteY5181" fmla="*/ 817677 h 1396630"/>
                <a:gd name="connsiteX5182" fmla="*/ 656934 w 958757"/>
                <a:gd name="connsiteY5182" fmla="*/ 817602 h 1396630"/>
                <a:gd name="connsiteX5183" fmla="*/ 657054 w 958757"/>
                <a:gd name="connsiteY5183" fmla="*/ 817572 h 1396630"/>
                <a:gd name="connsiteX5184" fmla="*/ 656904 w 958757"/>
                <a:gd name="connsiteY5184" fmla="*/ 817692 h 1396630"/>
                <a:gd name="connsiteX5185" fmla="*/ 656979 w 958757"/>
                <a:gd name="connsiteY5185" fmla="*/ 756670 h 1396630"/>
                <a:gd name="connsiteX5186" fmla="*/ 656454 w 958757"/>
                <a:gd name="connsiteY5186" fmla="*/ 756880 h 1396630"/>
                <a:gd name="connsiteX5187" fmla="*/ 657159 w 958757"/>
                <a:gd name="connsiteY5187" fmla="*/ 756280 h 1396630"/>
                <a:gd name="connsiteX5188" fmla="*/ 656964 w 958757"/>
                <a:gd name="connsiteY5188" fmla="*/ 756670 h 1396630"/>
                <a:gd name="connsiteX5189" fmla="*/ 669469 w 958757"/>
                <a:gd name="connsiteY5189" fmla="*/ 690349 h 1396630"/>
                <a:gd name="connsiteX5190" fmla="*/ 669409 w 958757"/>
                <a:gd name="connsiteY5190" fmla="*/ 690454 h 1396630"/>
                <a:gd name="connsiteX5191" fmla="*/ 669364 w 958757"/>
                <a:gd name="connsiteY5191" fmla="*/ 690454 h 1396630"/>
                <a:gd name="connsiteX5192" fmla="*/ 669469 w 958757"/>
                <a:gd name="connsiteY5192" fmla="*/ 690349 h 1396630"/>
                <a:gd name="connsiteX5193" fmla="*/ 669469 w 958757"/>
                <a:gd name="connsiteY5193" fmla="*/ 690349 h 1396630"/>
                <a:gd name="connsiteX5194" fmla="*/ 672816 w 958757"/>
                <a:gd name="connsiteY5194" fmla="*/ 729905 h 1396630"/>
                <a:gd name="connsiteX5195" fmla="*/ 672816 w 958757"/>
                <a:gd name="connsiteY5195" fmla="*/ 729875 h 1396630"/>
                <a:gd name="connsiteX5196" fmla="*/ 672847 w 958757"/>
                <a:gd name="connsiteY5196" fmla="*/ 729875 h 1396630"/>
                <a:gd name="connsiteX5197" fmla="*/ 672816 w 958757"/>
                <a:gd name="connsiteY5197" fmla="*/ 729905 h 1396630"/>
                <a:gd name="connsiteX5198" fmla="*/ 673432 w 958757"/>
                <a:gd name="connsiteY5198" fmla="*/ 753503 h 1396630"/>
                <a:gd name="connsiteX5199" fmla="*/ 674092 w 958757"/>
                <a:gd name="connsiteY5199" fmla="*/ 751716 h 1396630"/>
                <a:gd name="connsiteX5200" fmla="*/ 673432 w 958757"/>
                <a:gd name="connsiteY5200" fmla="*/ 753503 h 1396630"/>
                <a:gd name="connsiteX5201" fmla="*/ 676329 w 958757"/>
                <a:gd name="connsiteY5201" fmla="*/ 942244 h 1396630"/>
                <a:gd name="connsiteX5202" fmla="*/ 676359 w 958757"/>
                <a:gd name="connsiteY5202" fmla="*/ 942169 h 1396630"/>
                <a:gd name="connsiteX5203" fmla="*/ 676389 w 958757"/>
                <a:gd name="connsiteY5203" fmla="*/ 942214 h 1396630"/>
                <a:gd name="connsiteX5204" fmla="*/ 676329 w 958757"/>
                <a:gd name="connsiteY5204" fmla="*/ 942259 h 1396630"/>
                <a:gd name="connsiteX5205" fmla="*/ 677515 w 958757"/>
                <a:gd name="connsiteY5205" fmla="*/ 686506 h 1396630"/>
                <a:gd name="connsiteX5206" fmla="*/ 677635 w 958757"/>
                <a:gd name="connsiteY5206" fmla="*/ 686101 h 1396630"/>
                <a:gd name="connsiteX5207" fmla="*/ 677635 w 958757"/>
                <a:gd name="connsiteY5207" fmla="*/ 686386 h 1396630"/>
                <a:gd name="connsiteX5208" fmla="*/ 677515 w 958757"/>
                <a:gd name="connsiteY5208" fmla="*/ 686506 h 1396630"/>
                <a:gd name="connsiteX5209" fmla="*/ 678911 w 958757"/>
                <a:gd name="connsiteY5209" fmla="*/ 939677 h 1396630"/>
                <a:gd name="connsiteX5210" fmla="*/ 679256 w 958757"/>
                <a:gd name="connsiteY5210" fmla="*/ 939572 h 1396630"/>
                <a:gd name="connsiteX5211" fmla="*/ 679001 w 958757"/>
                <a:gd name="connsiteY5211" fmla="*/ 939752 h 1396630"/>
                <a:gd name="connsiteX5212" fmla="*/ 678911 w 958757"/>
                <a:gd name="connsiteY5212" fmla="*/ 939662 h 1396630"/>
                <a:gd name="connsiteX5213" fmla="*/ 679271 w 958757"/>
                <a:gd name="connsiteY5213" fmla="*/ 939572 h 1396630"/>
                <a:gd name="connsiteX5214" fmla="*/ 679241 w 958757"/>
                <a:gd name="connsiteY5214" fmla="*/ 939572 h 1396630"/>
                <a:gd name="connsiteX5215" fmla="*/ 679241 w 958757"/>
                <a:gd name="connsiteY5215" fmla="*/ 939572 h 1396630"/>
                <a:gd name="connsiteX5216" fmla="*/ 679286 w 958757"/>
                <a:gd name="connsiteY5216" fmla="*/ 939542 h 1396630"/>
                <a:gd name="connsiteX5217" fmla="*/ 679286 w 958757"/>
                <a:gd name="connsiteY5217" fmla="*/ 939572 h 1396630"/>
                <a:gd name="connsiteX5218" fmla="*/ 683114 w 958757"/>
                <a:gd name="connsiteY5218" fmla="*/ 803732 h 1396630"/>
                <a:gd name="connsiteX5219" fmla="*/ 682619 w 958757"/>
                <a:gd name="connsiteY5219" fmla="*/ 803957 h 1396630"/>
                <a:gd name="connsiteX5220" fmla="*/ 683295 w 958757"/>
                <a:gd name="connsiteY5220" fmla="*/ 803401 h 1396630"/>
                <a:gd name="connsiteX5221" fmla="*/ 683114 w 958757"/>
                <a:gd name="connsiteY5221" fmla="*/ 803732 h 1396630"/>
                <a:gd name="connsiteX5222" fmla="*/ 685441 w 958757"/>
                <a:gd name="connsiteY5222" fmla="*/ 800849 h 1396630"/>
                <a:gd name="connsiteX5223" fmla="*/ 685441 w 958757"/>
                <a:gd name="connsiteY5223" fmla="*/ 800804 h 1396630"/>
                <a:gd name="connsiteX5224" fmla="*/ 685471 w 958757"/>
                <a:gd name="connsiteY5224" fmla="*/ 800804 h 1396630"/>
                <a:gd name="connsiteX5225" fmla="*/ 685441 w 958757"/>
                <a:gd name="connsiteY5225" fmla="*/ 800834 h 1396630"/>
                <a:gd name="connsiteX5226" fmla="*/ 687933 w 958757"/>
                <a:gd name="connsiteY5226" fmla="*/ 668327 h 1396630"/>
                <a:gd name="connsiteX5227" fmla="*/ 688263 w 958757"/>
                <a:gd name="connsiteY5227" fmla="*/ 667351 h 1396630"/>
                <a:gd name="connsiteX5228" fmla="*/ 688384 w 958757"/>
                <a:gd name="connsiteY5228" fmla="*/ 667636 h 1396630"/>
                <a:gd name="connsiteX5229" fmla="*/ 687933 w 958757"/>
                <a:gd name="connsiteY5229" fmla="*/ 668327 h 1396630"/>
                <a:gd name="connsiteX5230" fmla="*/ 691266 w 958757"/>
                <a:gd name="connsiteY5230" fmla="*/ 798763 h 1396630"/>
                <a:gd name="connsiteX5231" fmla="*/ 691266 w 958757"/>
                <a:gd name="connsiteY5231" fmla="*/ 798763 h 1396630"/>
                <a:gd name="connsiteX5232" fmla="*/ 691266 w 958757"/>
                <a:gd name="connsiteY5232" fmla="*/ 798763 h 1396630"/>
                <a:gd name="connsiteX5233" fmla="*/ 691266 w 958757"/>
                <a:gd name="connsiteY5233" fmla="*/ 798763 h 1396630"/>
                <a:gd name="connsiteX5234" fmla="*/ 695544 w 958757"/>
                <a:gd name="connsiteY5234" fmla="*/ 670594 h 1396630"/>
                <a:gd name="connsiteX5235" fmla="*/ 695529 w 958757"/>
                <a:gd name="connsiteY5235" fmla="*/ 670594 h 1396630"/>
                <a:gd name="connsiteX5236" fmla="*/ 695619 w 958757"/>
                <a:gd name="connsiteY5236" fmla="*/ 670474 h 1396630"/>
                <a:gd name="connsiteX5237" fmla="*/ 695544 w 958757"/>
                <a:gd name="connsiteY5237" fmla="*/ 670594 h 1396630"/>
                <a:gd name="connsiteX5238" fmla="*/ 697541 w 958757"/>
                <a:gd name="connsiteY5238" fmla="*/ 687467 h 1396630"/>
                <a:gd name="connsiteX5239" fmla="*/ 697421 w 958757"/>
                <a:gd name="connsiteY5239" fmla="*/ 687467 h 1396630"/>
                <a:gd name="connsiteX5240" fmla="*/ 697841 w 958757"/>
                <a:gd name="connsiteY5240" fmla="*/ 687166 h 1396630"/>
                <a:gd name="connsiteX5241" fmla="*/ 697541 w 958757"/>
                <a:gd name="connsiteY5241" fmla="*/ 687467 h 1396630"/>
                <a:gd name="connsiteX5242" fmla="*/ 698096 w 958757"/>
                <a:gd name="connsiteY5242" fmla="*/ 813519 h 1396630"/>
                <a:gd name="connsiteX5243" fmla="*/ 698096 w 958757"/>
                <a:gd name="connsiteY5243" fmla="*/ 813519 h 1396630"/>
                <a:gd name="connsiteX5244" fmla="*/ 698096 w 958757"/>
                <a:gd name="connsiteY5244" fmla="*/ 813519 h 1396630"/>
                <a:gd name="connsiteX5245" fmla="*/ 698096 w 958757"/>
                <a:gd name="connsiteY5245" fmla="*/ 813519 h 1396630"/>
                <a:gd name="connsiteX5246" fmla="*/ 700033 w 958757"/>
                <a:gd name="connsiteY5246" fmla="*/ 913962 h 1396630"/>
                <a:gd name="connsiteX5247" fmla="*/ 700033 w 958757"/>
                <a:gd name="connsiteY5247" fmla="*/ 913962 h 1396630"/>
                <a:gd name="connsiteX5248" fmla="*/ 700033 w 958757"/>
                <a:gd name="connsiteY5248" fmla="*/ 913962 h 1396630"/>
                <a:gd name="connsiteX5249" fmla="*/ 700033 w 958757"/>
                <a:gd name="connsiteY5249" fmla="*/ 913962 h 1396630"/>
                <a:gd name="connsiteX5250" fmla="*/ 699972 w 958757"/>
                <a:gd name="connsiteY5250" fmla="*/ 786754 h 1396630"/>
                <a:gd name="connsiteX5251" fmla="*/ 700018 w 958757"/>
                <a:gd name="connsiteY5251" fmla="*/ 786633 h 1396630"/>
                <a:gd name="connsiteX5252" fmla="*/ 700138 w 958757"/>
                <a:gd name="connsiteY5252" fmla="*/ 786588 h 1396630"/>
                <a:gd name="connsiteX5253" fmla="*/ 699972 w 958757"/>
                <a:gd name="connsiteY5253" fmla="*/ 786754 h 1396630"/>
                <a:gd name="connsiteX5254" fmla="*/ 700948 w 958757"/>
                <a:gd name="connsiteY5254" fmla="*/ 785838 h 1396630"/>
                <a:gd name="connsiteX5255" fmla="*/ 700948 w 958757"/>
                <a:gd name="connsiteY5255" fmla="*/ 785523 h 1396630"/>
                <a:gd name="connsiteX5256" fmla="*/ 701294 w 958757"/>
                <a:gd name="connsiteY5256" fmla="*/ 785538 h 1396630"/>
                <a:gd name="connsiteX5257" fmla="*/ 700948 w 958757"/>
                <a:gd name="connsiteY5257" fmla="*/ 785838 h 1396630"/>
                <a:gd name="connsiteX5258" fmla="*/ 702795 w 958757"/>
                <a:gd name="connsiteY5258" fmla="*/ 659050 h 1396630"/>
                <a:gd name="connsiteX5259" fmla="*/ 702675 w 958757"/>
                <a:gd name="connsiteY5259" fmla="*/ 658990 h 1396630"/>
                <a:gd name="connsiteX5260" fmla="*/ 702855 w 958757"/>
                <a:gd name="connsiteY5260" fmla="*/ 658734 h 1396630"/>
                <a:gd name="connsiteX5261" fmla="*/ 702855 w 958757"/>
                <a:gd name="connsiteY5261" fmla="*/ 658734 h 1396630"/>
                <a:gd name="connsiteX5262" fmla="*/ 702795 w 958757"/>
                <a:gd name="connsiteY5262" fmla="*/ 659050 h 1396630"/>
                <a:gd name="connsiteX5263" fmla="*/ 703350 w 958757"/>
                <a:gd name="connsiteY5263" fmla="*/ 637898 h 1396630"/>
                <a:gd name="connsiteX5264" fmla="*/ 703290 w 958757"/>
                <a:gd name="connsiteY5264" fmla="*/ 637763 h 1396630"/>
                <a:gd name="connsiteX5265" fmla="*/ 703395 w 958757"/>
                <a:gd name="connsiteY5265" fmla="*/ 637838 h 1396630"/>
                <a:gd name="connsiteX5266" fmla="*/ 703350 w 958757"/>
                <a:gd name="connsiteY5266" fmla="*/ 637898 h 1396630"/>
                <a:gd name="connsiteX5267" fmla="*/ 703605 w 958757"/>
                <a:gd name="connsiteY5267" fmla="*/ 920852 h 1396630"/>
                <a:gd name="connsiteX5268" fmla="*/ 703605 w 958757"/>
                <a:gd name="connsiteY5268" fmla="*/ 920852 h 1396630"/>
                <a:gd name="connsiteX5269" fmla="*/ 703891 w 958757"/>
                <a:gd name="connsiteY5269" fmla="*/ 920627 h 1396630"/>
                <a:gd name="connsiteX5270" fmla="*/ 704326 w 958757"/>
                <a:gd name="connsiteY5270" fmla="*/ 920627 h 1396630"/>
                <a:gd name="connsiteX5271" fmla="*/ 703605 w 958757"/>
                <a:gd name="connsiteY5271" fmla="*/ 920837 h 1396630"/>
                <a:gd name="connsiteX5272" fmla="*/ 707178 w 958757"/>
                <a:gd name="connsiteY5272" fmla="*/ 893351 h 1396630"/>
                <a:gd name="connsiteX5273" fmla="*/ 706758 w 958757"/>
                <a:gd name="connsiteY5273" fmla="*/ 893696 h 1396630"/>
                <a:gd name="connsiteX5274" fmla="*/ 707208 w 958757"/>
                <a:gd name="connsiteY5274" fmla="*/ 893321 h 1396630"/>
                <a:gd name="connsiteX5275" fmla="*/ 707208 w 958757"/>
                <a:gd name="connsiteY5275" fmla="*/ 893351 h 1396630"/>
                <a:gd name="connsiteX5276" fmla="*/ 707854 w 958757"/>
                <a:gd name="connsiteY5276" fmla="*/ 651184 h 1396630"/>
                <a:gd name="connsiteX5277" fmla="*/ 707809 w 958757"/>
                <a:gd name="connsiteY5277" fmla="*/ 651184 h 1396630"/>
                <a:gd name="connsiteX5278" fmla="*/ 707929 w 958757"/>
                <a:gd name="connsiteY5278" fmla="*/ 651064 h 1396630"/>
                <a:gd name="connsiteX5279" fmla="*/ 707854 w 958757"/>
                <a:gd name="connsiteY5279" fmla="*/ 651184 h 1396630"/>
                <a:gd name="connsiteX5280" fmla="*/ 711667 w 958757"/>
                <a:gd name="connsiteY5280" fmla="*/ 669062 h 1396630"/>
                <a:gd name="connsiteX5281" fmla="*/ 711697 w 958757"/>
                <a:gd name="connsiteY5281" fmla="*/ 668747 h 1396630"/>
                <a:gd name="connsiteX5282" fmla="*/ 711817 w 958757"/>
                <a:gd name="connsiteY5282" fmla="*/ 668807 h 1396630"/>
                <a:gd name="connsiteX5283" fmla="*/ 711652 w 958757"/>
                <a:gd name="connsiteY5283" fmla="*/ 669062 h 1396630"/>
                <a:gd name="connsiteX5284" fmla="*/ 715975 w 958757"/>
                <a:gd name="connsiteY5284" fmla="*/ 746838 h 1396630"/>
                <a:gd name="connsiteX5285" fmla="*/ 715975 w 958757"/>
                <a:gd name="connsiteY5285" fmla="*/ 746838 h 1396630"/>
                <a:gd name="connsiteX5286" fmla="*/ 715990 w 958757"/>
                <a:gd name="connsiteY5286" fmla="*/ 746838 h 1396630"/>
                <a:gd name="connsiteX5287" fmla="*/ 715990 w 958757"/>
                <a:gd name="connsiteY5287" fmla="*/ 746838 h 1396630"/>
                <a:gd name="connsiteX5288" fmla="*/ 722295 w 958757"/>
                <a:gd name="connsiteY5288" fmla="*/ 615651 h 1396630"/>
                <a:gd name="connsiteX5289" fmla="*/ 722205 w 958757"/>
                <a:gd name="connsiteY5289" fmla="*/ 615591 h 1396630"/>
                <a:gd name="connsiteX5290" fmla="*/ 722505 w 958757"/>
                <a:gd name="connsiteY5290" fmla="*/ 615306 h 1396630"/>
                <a:gd name="connsiteX5291" fmla="*/ 722295 w 958757"/>
                <a:gd name="connsiteY5291" fmla="*/ 615651 h 1396630"/>
                <a:gd name="connsiteX5292" fmla="*/ 723796 w 958757"/>
                <a:gd name="connsiteY5292" fmla="*/ 880966 h 1396630"/>
                <a:gd name="connsiteX5293" fmla="*/ 723781 w 958757"/>
                <a:gd name="connsiteY5293" fmla="*/ 880966 h 1396630"/>
                <a:gd name="connsiteX5294" fmla="*/ 723826 w 958757"/>
                <a:gd name="connsiteY5294" fmla="*/ 880906 h 1396630"/>
                <a:gd name="connsiteX5295" fmla="*/ 723796 w 958757"/>
                <a:gd name="connsiteY5295" fmla="*/ 880966 h 1396630"/>
                <a:gd name="connsiteX5296" fmla="*/ 733238 w 958757"/>
                <a:gd name="connsiteY5296" fmla="*/ 624748 h 1396630"/>
                <a:gd name="connsiteX5297" fmla="*/ 733238 w 958757"/>
                <a:gd name="connsiteY5297" fmla="*/ 624703 h 1396630"/>
                <a:gd name="connsiteX5298" fmla="*/ 733253 w 958757"/>
                <a:gd name="connsiteY5298" fmla="*/ 624703 h 1396630"/>
                <a:gd name="connsiteX5299" fmla="*/ 733283 w 958757"/>
                <a:gd name="connsiteY5299" fmla="*/ 624733 h 1396630"/>
                <a:gd name="connsiteX5300" fmla="*/ 733238 w 958757"/>
                <a:gd name="connsiteY5300" fmla="*/ 624733 h 1396630"/>
                <a:gd name="connsiteX5301" fmla="*/ 735670 w 958757"/>
                <a:gd name="connsiteY5301" fmla="*/ 581650 h 1396630"/>
                <a:gd name="connsiteX5302" fmla="*/ 735625 w 958757"/>
                <a:gd name="connsiteY5302" fmla="*/ 581500 h 1396630"/>
                <a:gd name="connsiteX5303" fmla="*/ 735760 w 958757"/>
                <a:gd name="connsiteY5303" fmla="*/ 581440 h 1396630"/>
                <a:gd name="connsiteX5304" fmla="*/ 735670 w 958757"/>
                <a:gd name="connsiteY5304" fmla="*/ 581650 h 1396630"/>
                <a:gd name="connsiteX5305" fmla="*/ 737547 w 958757"/>
                <a:gd name="connsiteY5305" fmla="*/ 605999 h 1396630"/>
                <a:gd name="connsiteX5306" fmla="*/ 737547 w 958757"/>
                <a:gd name="connsiteY5306" fmla="*/ 606059 h 1396630"/>
                <a:gd name="connsiteX5307" fmla="*/ 737517 w 958757"/>
                <a:gd name="connsiteY5307" fmla="*/ 606014 h 1396630"/>
                <a:gd name="connsiteX5308" fmla="*/ 737547 w 958757"/>
                <a:gd name="connsiteY5308" fmla="*/ 606014 h 1396630"/>
                <a:gd name="connsiteX5309" fmla="*/ 737411 w 958757"/>
                <a:gd name="connsiteY5309" fmla="*/ 829026 h 1396630"/>
                <a:gd name="connsiteX5310" fmla="*/ 737366 w 958757"/>
                <a:gd name="connsiteY5310" fmla="*/ 829191 h 1396630"/>
                <a:gd name="connsiteX5311" fmla="*/ 737321 w 958757"/>
                <a:gd name="connsiteY5311" fmla="*/ 829101 h 1396630"/>
                <a:gd name="connsiteX5312" fmla="*/ 737547 w 958757"/>
                <a:gd name="connsiteY5312" fmla="*/ 828846 h 1396630"/>
                <a:gd name="connsiteX5313" fmla="*/ 737547 w 958757"/>
                <a:gd name="connsiteY5313" fmla="*/ 828876 h 1396630"/>
                <a:gd name="connsiteX5314" fmla="*/ 737411 w 958757"/>
                <a:gd name="connsiteY5314" fmla="*/ 829011 h 1396630"/>
                <a:gd name="connsiteX5315" fmla="*/ 737742 w 958757"/>
                <a:gd name="connsiteY5315" fmla="*/ 775780 h 1396630"/>
                <a:gd name="connsiteX5316" fmla="*/ 737697 w 958757"/>
                <a:gd name="connsiteY5316" fmla="*/ 775780 h 1396630"/>
                <a:gd name="connsiteX5317" fmla="*/ 737757 w 958757"/>
                <a:gd name="connsiteY5317" fmla="*/ 775765 h 1396630"/>
                <a:gd name="connsiteX5318" fmla="*/ 737742 w 958757"/>
                <a:gd name="connsiteY5318" fmla="*/ 775765 h 1396630"/>
                <a:gd name="connsiteX5319" fmla="*/ 740564 w 958757"/>
                <a:gd name="connsiteY5319" fmla="*/ 601375 h 1396630"/>
                <a:gd name="connsiteX5320" fmla="*/ 740534 w 958757"/>
                <a:gd name="connsiteY5320" fmla="*/ 601375 h 1396630"/>
                <a:gd name="connsiteX5321" fmla="*/ 740564 w 958757"/>
                <a:gd name="connsiteY5321" fmla="*/ 601300 h 1396630"/>
                <a:gd name="connsiteX5322" fmla="*/ 740564 w 958757"/>
                <a:gd name="connsiteY5322" fmla="*/ 601360 h 1396630"/>
                <a:gd name="connsiteX5323" fmla="*/ 741630 w 958757"/>
                <a:gd name="connsiteY5323" fmla="*/ 598808 h 1396630"/>
                <a:gd name="connsiteX5324" fmla="*/ 741630 w 958757"/>
                <a:gd name="connsiteY5324" fmla="*/ 598808 h 1396630"/>
                <a:gd name="connsiteX5325" fmla="*/ 741630 w 958757"/>
                <a:gd name="connsiteY5325" fmla="*/ 598808 h 1396630"/>
                <a:gd name="connsiteX5326" fmla="*/ 741630 w 958757"/>
                <a:gd name="connsiteY5326" fmla="*/ 598808 h 1396630"/>
                <a:gd name="connsiteX5327" fmla="*/ 741630 w 958757"/>
                <a:gd name="connsiteY5327" fmla="*/ 598808 h 1396630"/>
                <a:gd name="connsiteX5328" fmla="*/ 741870 w 958757"/>
                <a:gd name="connsiteY5328" fmla="*/ 592818 h 1396630"/>
                <a:gd name="connsiteX5329" fmla="*/ 741840 w 958757"/>
                <a:gd name="connsiteY5329" fmla="*/ 592728 h 1396630"/>
                <a:gd name="connsiteX5330" fmla="*/ 741930 w 958757"/>
                <a:gd name="connsiteY5330" fmla="*/ 592608 h 1396630"/>
                <a:gd name="connsiteX5331" fmla="*/ 741870 w 958757"/>
                <a:gd name="connsiteY5331" fmla="*/ 592803 h 1396630"/>
                <a:gd name="connsiteX5332" fmla="*/ 742275 w 958757"/>
                <a:gd name="connsiteY5332" fmla="*/ 891520 h 1396630"/>
                <a:gd name="connsiteX5333" fmla="*/ 742320 w 958757"/>
                <a:gd name="connsiteY5333" fmla="*/ 891490 h 1396630"/>
                <a:gd name="connsiteX5334" fmla="*/ 742350 w 958757"/>
                <a:gd name="connsiteY5334" fmla="*/ 891520 h 1396630"/>
                <a:gd name="connsiteX5335" fmla="*/ 742290 w 958757"/>
                <a:gd name="connsiteY5335" fmla="*/ 891520 h 1396630"/>
                <a:gd name="connsiteX5336" fmla="*/ 742395 w 958757"/>
                <a:gd name="connsiteY5336" fmla="*/ 582205 h 1396630"/>
                <a:gd name="connsiteX5337" fmla="*/ 742395 w 958757"/>
                <a:gd name="connsiteY5337" fmla="*/ 582205 h 1396630"/>
                <a:gd name="connsiteX5338" fmla="*/ 742395 w 958757"/>
                <a:gd name="connsiteY5338" fmla="*/ 582205 h 1396630"/>
                <a:gd name="connsiteX5339" fmla="*/ 742395 w 958757"/>
                <a:gd name="connsiteY5339" fmla="*/ 582205 h 1396630"/>
                <a:gd name="connsiteX5340" fmla="*/ 742846 w 958757"/>
                <a:gd name="connsiteY5340" fmla="*/ 728644 h 1396630"/>
                <a:gd name="connsiteX5341" fmla="*/ 742876 w 958757"/>
                <a:gd name="connsiteY5341" fmla="*/ 728493 h 1396630"/>
                <a:gd name="connsiteX5342" fmla="*/ 743071 w 958757"/>
                <a:gd name="connsiteY5342" fmla="*/ 728403 h 1396630"/>
                <a:gd name="connsiteX5343" fmla="*/ 742861 w 958757"/>
                <a:gd name="connsiteY5343" fmla="*/ 728629 h 1396630"/>
                <a:gd name="connsiteX5344" fmla="*/ 745503 w 958757"/>
                <a:gd name="connsiteY5344" fmla="*/ 737425 h 1396630"/>
                <a:gd name="connsiteX5345" fmla="*/ 745458 w 958757"/>
                <a:gd name="connsiteY5345" fmla="*/ 737425 h 1396630"/>
                <a:gd name="connsiteX5346" fmla="*/ 745518 w 958757"/>
                <a:gd name="connsiteY5346" fmla="*/ 737365 h 1396630"/>
                <a:gd name="connsiteX5347" fmla="*/ 745518 w 958757"/>
                <a:gd name="connsiteY5347" fmla="*/ 737425 h 1396630"/>
                <a:gd name="connsiteX5348" fmla="*/ 746494 w 958757"/>
                <a:gd name="connsiteY5348" fmla="*/ 861677 h 1396630"/>
                <a:gd name="connsiteX5349" fmla="*/ 746569 w 958757"/>
                <a:gd name="connsiteY5349" fmla="*/ 861571 h 1396630"/>
                <a:gd name="connsiteX5350" fmla="*/ 746599 w 958757"/>
                <a:gd name="connsiteY5350" fmla="*/ 861571 h 1396630"/>
                <a:gd name="connsiteX5351" fmla="*/ 746494 w 958757"/>
                <a:gd name="connsiteY5351" fmla="*/ 861677 h 1396630"/>
                <a:gd name="connsiteX5352" fmla="*/ 746989 w 958757"/>
                <a:gd name="connsiteY5352" fmla="*/ 885140 h 1396630"/>
                <a:gd name="connsiteX5353" fmla="*/ 746959 w 958757"/>
                <a:gd name="connsiteY5353" fmla="*/ 885110 h 1396630"/>
                <a:gd name="connsiteX5354" fmla="*/ 747004 w 958757"/>
                <a:gd name="connsiteY5354" fmla="*/ 885065 h 1396630"/>
                <a:gd name="connsiteX5355" fmla="*/ 747004 w 958757"/>
                <a:gd name="connsiteY5355" fmla="*/ 885140 h 1396630"/>
                <a:gd name="connsiteX5356" fmla="*/ 747259 w 958757"/>
                <a:gd name="connsiteY5356" fmla="*/ 885425 h 1396630"/>
                <a:gd name="connsiteX5357" fmla="*/ 747259 w 958757"/>
                <a:gd name="connsiteY5357" fmla="*/ 885425 h 1396630"/>
                <a:gd name="connsiteX5358" fmla="*/ 747229 w 958757"/>
                <a:gd name="connsiteY5358" fmla="*/ 885395 h 1396630"/>
                <a:gd name="connsiteX5359" fmla="*/ 747319 w 958757"/>
                <a:gd name="connsiteY5359" fmla="*/ 885365 h 1396630"/>
                <a:gd name="connsiteX5360" fmla="*/ 747259 w 958757"/>
                <a:gd name="connsiteY5360" fmla="*/ 885425 h 1396630"/>
                <a:gd name="connsiteX5361" fmla="*/ 761610 w 958757"/>
                <a:gd name="connsiteY5361" fmla="*/ 184067 h 1396630"/>
                <a:gd name="connsiteX5362" fmla="*/ 761430 w 958757"/>
                <a:gd name="connsiteY5362" fmla="*/ 183947 h 1396630"/>
                <a:gd name="connsiteX5363" fmla="*/ 761355 w 958757"/>
                <a:gd name="connsiteY5363" fmla="*/ 183827 h 1396630"/>
                <a:gd name="connsiteX5364" fmla="*/ 761610 w 958757"/>
                <a:gd name="connsiteY5364" fmla="*/ 184067 h 1396630"/>
                <a:gd name="connsiteX5365" fmla="*/ 758518 w 958757"/>
                <a:gd name="connsiteY5365" fmla="*/ 442402 h 1396630"/>
                <a:gd name="connsiteX5366" fmla="*/ 758518 w 958757"/>
                <a:gd name="connsiteY5366" fmla="*/ 442402 h 1396630"/>
                <a:gd name="connsiteX5367" fmla="*/ 758518 w 958757"/>
                <a:gd name="connsiteY5367" fmla="*/ 442387 h 1396630"/>
                <a:gd name="connsiteX5368" fmla="*/ 758518 w 958757"/>
                <a:gd name="connsiteY5368" fmla="*/ 442387 h 1396630"/>
                <a:gd name="connsiteX5369" fmla="*/ 755095 w 958757"/>
                <a:gd name="connsiteY5369" fmla="*/ 403537 h 1396630"/>
                <a:gd name="connsiteX5370" fmla="*/ 755095 w 958757"/>
                <a:gd name="connsiteY5370" fmla="*/ 403537 h 1396630"/>
                <a:gd name="connsiteX5371" fmla="*/ 755095 w 958757"/>
                <a:gd name="connsiteY5371" fmla="*/ 403537 h 1396630"/>
                <a:gd name="connsiteX5372" fmla="*/ 755095 w 958757"/>
                <a:gd name="connsiteY5372" fmla="*/ 403537 h 1396630"/>
                <a:gd name="connsiteX5373" fmla="*/ 755095 w 958757"/>
                <a:gd name="connsiteY5373" fmla="*/ 403537 h 1396630"/>
                <a:gd name="connsiteX5374" fmla="*/ 754089 w 958757"/>
                <a:gd name="connsiteY5374" fmla="*/ 269994 h 1396630"/>
                <a:gd name="connsiteX5375" fmla="*/ 754615 w 958757"/>
                <a:gd name="connsiteY5375" fmla="*/ 270804 h 1396630"/>
                <a:gd name="connsiteX5376" fmla="*/ 754795 w 958757"/>
                <a:gd name="connsiteY5376" fmla="*/ 271149 h 1396630"/>
                <a:gd name="connsiteX5377" fmla="*/ 753564 w 958757"/>
                <a:gd name="connsiteY5377" fmla="*/ 269588 h 1396630"/>
                <a:gd name="connsiteX5378" fmla="*/ 754089 w 958757"/>
                <a:gd name="connsiteY5378" fmla="*/ 269979 h 1396630"/>
                <a:gd name="connsiteX5379" fmla="*/ 754300 w 958757"/>
                <a:gd name="connsiteY5379" fmla="*/ 388871 h 1396630"/>
                <a:gd name="connsiteX5380" fmla="*/ 753909 w 958757"/>
                <a:gd name="connsiteY5380" fmla="*/ 388976 h 1396630"/>
                <a:gd name="connsiteX5381" fmla="*/ 753909 w 958757"/>
                <a:gd name="connsiteY5381" fmla="*/ 388976 h 1396630"/>
                <a:gd name="connsiteX5382" fmla="*/ 753909 w 958757"/>
                <a:gd name="connsiteY5382" fmla="*/ 388976 h 1396630"/>
                <a:gd name="connsiteX5383" fmla="*/ 753759 w 958757"/>
                <a:gd name="connsiteY5383" fmla="*/ 388871 h 1396630"/>
                <a:gd name="connsiteX5384" fmla="*/ 753834 w 958757"/>
                <a:gd name="connsiteY5384" fmla="*/ 388720 h 1396630"/>
                <a:gd name="connsiteX5385" fmla="*/ 753894 w 958757"/>
                <a:gd name="connsiteY5385" fmla="*/ 388976 h 1396630"/>
                <a:gd name="connsiteX5386" fmla="*/ 753894 w 958757"/>
                <a:gd name="connsiteY5386" fmla="*/ 388976 h 1396630"/>
                <a:gd name="connsiteX5387" fmla="*/ 754240 w 958757"/>
                <a:gd name="connsiteY5387" fmla="*/ 388720 h 1396630"/>
                <a:gd name="connsiteX5388" fmla="*/ 754285 w 958757"/>
                <a:gd name="connsiteY5388" fmla="*/ 388871 h 1396630"/>
                <a:gd name="connsiteX5389" fmla="*/ 754285 w 958757"/>
                <a:gd name="connsiteY5389" fmla="*/ 388871 h 1396630"/>
                <a:gd name="connsiteX5390" fmla="*/ 754285 w 958757"/>
                <a:gd name="connsiteY5390" fmla="*/ 388871 h 1396630"/>
                <a:gd name="connsiteX5391" fmla="*/ 739783 w 958757"/>
                <a:gd name="connsiteY5391" fmla="*/ 214661 h 1396630"/>
                <a:gd name="connsiteX5392" fmla="*/ 739783 w 958757"/>
                <a:gd name="connsiteY5392" fmla="*/ 214691 h 1396630"/>
                <a:gd name="connsiteX5393" fmla="*/ 739768 w 958757"/>
                <a:gd name="connsiteY5393" fmla="*/ 214661 h 1396630"/>
                <a:gd name="connsiteX5394" fmla="*/ 739783 w 958757"/>
                <a:gd name="connsiteY5394" fmla="*/ 214661 h 1396630"/>
                <a:gd name="connsiteX5395" fmla="*/ 729080 w 958757"/>
                <a:gd name="connsiteY5395" fmla="*/ 336720 h 1396630"/>
                <a:gd name="connsiteX5396" fmla="*/ 729080 w 958757"/>
                <a:gd name="connsiteY5396" fmla="*/ 336780 h 1396630"/>
                <a:gd name="connsiteX5397" fmla="*/ 729035 w 958757"/>
                <a:gd name="connsiteY5397" fmla="*/ 336750 h 1396630"/>
                <a:gd name="connsiteX5398" fmla="*/ 729080 w 958757"/>
                <a:gd name="connsiteY5398" fmla="*/ 336720 h 1396630"/>
                <a:gd name="connsiteX5399" fmla="*/ 727053 w 958757"/>
                <a:gd name="connsiteY5399" fmla="*/ 329995 h 1396630"/>
                <a:gd name="connsiteX5400" fmla="*/ 727008 w 958757"/>
                <a:gd name="connsiteY5400" fmla="*/ 330025 h 1396630"/>
                <a:gd name="connsiteX5401" fmla="*/ 727008 w 958757"/>
                <a:gd name="connsiteY5401" fmla="*/ 329950 h 1396630"/>
                <a:gd name="connsiteX5402" fmla="*/ 727053 w 958757"/>
                <a:gd name="connsiteY5402" fmla="*/ 329995 h 1396630"/>
                <a:gd name="connsiteX5403" fmla="*/ 724066 w 958757"/>
                <a:gd name="connsiteY5403" fmla="*/ 332892 h 1396630"/>
                <a:gd name="connsiteX5404" fmla="*/ 724141 w 958757"/>
                <a:gd name="connsiteY5404" fmla="*/ 332892 h 1396630"/>
                <a:gd name="connsiteX5405" fmla="*/ 724141 w 958757"/>
                <a:gd name="connsiteY5405" fmla="*/ 332997 h 1396630"/>
                <a:gd name="connsiteX5406" fmla="*/ 724081 w 958757"/>
                <a:gd name="connsiteY5406" fmla="*/ 332892 h 1396630"/>
                <a:gd name="connsiteX5407" fmla="*/ 724081 w 958757"/>
                <a:gd name="connsiteY5407" fmla="*/ 332892 h 1396630"/>
                <a:gd name="connsiteX5408" fmla="*/ 724081 w 958757"/>
                <a:gd name="connsiteY5408" fmla="*/ 332892 h 1396630"/>
                <a:gd name="connsiteX5409" fmla="*/ 724081 w 958757"/>
                <a:gd name="connsiteY5409" fmla="*/ 332892 h 1396630"/>
                <a:gd name="connsiteX5410" fmla="*/ 721784 w 958757"/>
                <a:gd name="connsiteY5410" fmla="*/ 84960 h 1396630"/>
                <a:gd name="connsiteX5411" fmla="*/ 721754 w 958757"/>
                <a:gd name="connsiteY5411" fmla="*/ 84960 h 1396630"/>
                <a:gd name="connsiteX5412" fmla="*/ 721754 w 958757"/>
                <a:gd name="connsiteY5412" fmla="*/ 84930 h 1396630"/>
                <a:gd name="connsiteX5413" fmla="*/ 721799 w 958757"/>
                <a:gd name="connsiteY5413" fmla="*/ 84960 h 1396630"/>
                <a:gd name="connsiteX5414" fmla="*/ 718737 w 958757"/>
                <a:gd name="connsiteY5414" fmla="*/ 320087 h 1396630"/>
                <a:gd name="connsiteX5415" fmla="*/ 718812 w 958757"/>
                <a:gd name="connsiteY5415" fmla="*/ 320192 h 1396630"/>
                <a:gd name="connsiteX5416" fmla="*/ 718812 w 958757"/>
                <a:gd name="connsiteY5416" fmla="*/ 320192 h 1396630"/>
                <a:gd name="connsiteX5417" fmla="*/ 718812 w 958757"/>
                <a:gd name="connsiteY5417" fmla="*/ 320192 h 1396630"/>
                <a:gd name="connsiteX5418" fmla="*/ 718362 w 958757"/>
                <a:gd name="connsiteY5418" fmla="*/ 319937 h 1396630"/>
                <a:gd name="connsiteX5419" fmla="*/ 718737 w 958757"/>
                <a:gd name="connsiteY5419" fmla="*/ 320087 h 1396630"/>
                <a:gd name="connsiteX5420" fmla="*/ 717131 w 958757"/>
                <a:gd name="connsiteY5420" fmla="*/ 69108 h 1396630"/>
                <a:gd name="connsiteX5421" fmla="*/ 716981 w 958757"/>
                <a:gd name="connsiteY5421" fmla="*/ 69063 h 1396630"/>
                <a:gd name="connsiteX5422" fmla="*/ 716530 w 958757"/>
                <a:gd name="connsiteY5422" fmla="*/ 68763 h 1396630"/>
                <a:gd name="connsiteX5423" fmla="*/ 717131 w 958757"/>
                <a:gd name="connsiteY5423" fmla="*/ 69108 h 1396630"/>
                <a:gd name="connsiteX5424" fmla="*/ 715044 w 958757"/>
                <a:gd name="connsiteY5424" fmla="*/ 321814 h 1396630"/>
                <a:gd name="connsiteX5425" fmla="*/ 715044 w 958757"/>
                <a:gd name="connsiteY5425" fmla="*/ 321814 h 1396630"/>
                <a:gd name="connsiteX5426" fmla="*/ 715044 w 958757"/>
                <a:gd name="connsiteY5426" fmla="*/ 321814 h 1396630"/>
                <a:gd name="connsiteX5427" fmla="*/ 715044 w 958757"/>
                <a:gd name="connsiteY5427" fmla="*/ 321814 h 1396630"/>
                <a:gd name="connsiteX5428" fmla="*/ 730341 w 958757"/>
                <a:gd name="connsiteY5428" fmla="*/ 355965 h 1396630"/>
                <a:gd name="connsiteX5429" fmla="*/ 730296 w 958757"/>
                <a:gd name="connsiteY5429" fmla="*/ 355830 h 1396630"/>
                <a:gd name="connsiteX5430" fmla="*/ 730371 w 958757"/>
                <a:gd name="connsiteY5430" fmla="*/ 355965 h 1396630"/>
                <a:gd name="connsiteX5431" fmla="*/ 730341 w 958757"/>
                <a:gd name="connsiteY5431" fmla="*/ 355965 h 1396630"/>
                <a:gd name="connsiteX5432" fmla="*/ 730311 w 958757"/>
                <a:gd name="connsiteY5432" fmla="*/ 355815 h 1396630"/>
                <a:gd name="connsiteX5433" fmla="*/ 730311 w 958757"/>
                <a:gd name="connsiteY5433" fmla="*/ 355785 h 1396630"/>
                <a:gd name="connsiteX5434" fmla="*/ 730311 w 958757"/>
                <a:gd name="connsiteY5434" fmla="*/ 355815 h 1396630"/>
                <a:gd name="connsiteX5435" fmla="*/ 730311 w 958757"/>
                <a:gd name="connsiteY5435" fmla="*/ 355815 h 1396630"/>
                <a:gd name="connsiteX5436" fmla="*/ 730326 w 958757"/>
                <a:gd name="connsiteY5436" fmla="*/ 355830 h 1396630"/>
                <a:gd name="connsiteX5437" fmla="*/ 730326 w 958757"/>
                <a:gd name="connsiteY5437" fmla="*/ 355830 h 1396630"/>
                <a:gd name="connsiteX5438" fmla="*/ 730326 w 958757"/>
                <a:gd name="connsiteY5438" fmla="*/ 355830 h 1396630"/>
                <a:gd name="connsiteX5439" fmla="*/ 730326 w 958757"/>
                <a:gd name="connsiteY5439" fmla="*/ 355830 h 1396630"/>
                <a:gd name="connsiteX5440" fmla="*/ 750847 w 958757"/>
                <a:gd name="connsiteY5440" fmla="*/ 407425 h 1396630"/>
                <a:gd name="connsiteX5441" fmla="*/ 750562 w 958757"/>
                <a:gd name="connsiteY5441" fmla="*/ 406614 h 1396630"/>
                <a:gd name="connsiteX5442" fmla="*/ 749856 w 958757"/>
                <a:gd name="connsiteY5442" fmla="*/ 405128 h 1396630"/>
                <a:gd name="connsiteX5443" fmla="*/ 749331 w 958757"/>
                <a:gd name="connsiteY5443" fmla="*/ 403417 h 1396630"/>
                <a:gd name="connsiteX5444" fmla="*/ 748445 w 958757"/>
                <a:gd name="connsiteY5444" fmla="*/ 399769 h 1396630"/>
                <a:gd name="connsiteX5445" fmla="*/ 747319 w 958757"/>
                <a:gd name="connsiteY5445" fmla="*/ 396181 h 1396630"/>
                <a:gd name="connsiteX5446" fmla="*/ 746373 w 958757"/>
                <a:gd name="connsiteY5446" fmla="*/ 395085 h 1396630"/>
                <a:gd name="connsiteX5447" fmla="*/ 745683 w 958757"/>
                <a:gd name="connsiteY5447" fmla="*/ 393779 h 1396630"/>
                <a:gd name="connsiteX5448" fmla="*/ 745623 w 958757"/>
                <a:gd name="connsiteY5448" fmla="*/ 393674 h 1396630"/>
                <a:gd name="connsiteX5449" fmla="*/ 745668 w 958757"/>
                <a:gd name="connsiteY5449" fmla="*/ 392924 h 1396630"/>
                <a:gd name="connsiteX5450" fmla="*/ 745863 w 958757"/>
                <a:gd name="connsiteY5450" fmla="*/ 390717 h 1396630"/>
                <a:gd name="connsiteX5451" fmla="*/ 745052 w 958757"/>
                <a:gd name="connsiteY5451" fmla="*/ 388345 h 1396630"/>
                <a:gd name="connsiteX5452" fmla="*/ 745052 w 958757"/>
                <a:gd name="connsiteY5452" fmla="*/ 388390 h 1396630"/>
                <a:gd name="connsiteX5453" fmla="*/ 743957 w 958757"/>
                <a:gd name="connsiteY5453" fmla="*/ 388510 h 1396630"/>
                <a:gd name="connsiteX5454" fmla="*/ 742636 w 958757"/>
                <a:gd name="connsiteY5454" fmla="*/ 384397 h 1396630"/>
                <a:gd name="connsiteX5455" fmla="*/ 742080 w 958757"/>
                <a:gd name="connsiteY5455" fmla="*/ 382656 h 1396630"/>
                <a:gd name="connsiteX5456" fmla="*/ 741405 w 958757"/>
                <a:gd name="connsiteY5456" fmla="*/ 377267 h 1396630"/>
                <a:gd name="connsiteX5457" fmla="*/ 740864 w 958757"/>
                <a:gd name="connsiteY5457" fmla="*/ 375765 h 1396630"/>
                <a:gd name="connsiteX5458" fmla="*/ 739798 w 958757"/>
                <a:gd name="connsiteY5458" fmla="*/ 372913 h 1396630"/>
                <a:gd name="connsiteX5459" fmla="*/ 739573 w 958757"/>
                <a:gd name="connsiteY5459" fmla="*/ 372283 h 1396630"/>
                <a:gd name="connsiteX5460" fmla="*/ 739573 w 958757"/>
                <a:gd name="connsiteY5460" fmla="*/ 372193 h 1396630"/>
                <a:gd name="connsiteX5461" fmla="*/ 739093 w 958757"/>
                <a:gd name="connsiteY5461" fmla="*/ 370631 h 1396630"/>
                <a:gd name="connsiteX5462" fmla="*/ 738297 w 958757"/>
                <a:gd name="connsiteY5462" fmla="*/ 368635 h 1396630"/>
                <a:gd name="connsiteX5463" fmla="*/ 737982 w 958757"/>
                <a:gd name="connsiteY5463" fmla="*/ 367614 h 1396630"/>
                <a:gd name="connsiteX5464" fmla="*/ 737697 w 958757"/>
                <a:gd name="connsiteY5464" fmla="*/ 366593 h 1396630"/>
                <a:gd name="connsiteX5465" fmla="*/ 737306 w 958757"/>
                <a:gd name="connsiteY5465" fmla="*/ 365512 h 1396630"/>
                <a:gd name="connsiteX5466" fmla="*/ 736376 w 958757"/>
                <a:gd name="connsiteY5466" fmla="*/ 363966 h 1396630"/>
                <a:gd name="connsiteX5467" fmla="*/ 734935 w 958757"/>
                <a:gd name="connsiteY5467" fmla="*/ 363561 h 1396630"/>
                <a:gd name="connsiteX5468" fmla="*/ 734199 w 958757"/>
                <a:gd name="connsiteY5468" fmla="*/ 362375 h 1396630"/>
                <a:gd name="connsiteX5469" fmla="*/ 731902 w 958757"/>
                <a:gd name="connsiteY5469" fmla="*/ 357091 h 1396630"/>
                <a:gd name="connsiteX5470" fmla="*/ 728510 w 958757"/>
                <a:gd name="connsiteY5470" fmla="*/ 350921 h 1396630"/>
                <a:gd name="connsiteX5471" fmla="*/ 728164 w 958757"/>
                <a:gd name="connsiteY5471" fmla="*/ 350081 h 1396630"/>
                <a:gd name="connsiteX5472" fmla="*/ 726438 w 958757"/>
                <a:gd name="connsiteY5472" fmla="*/ 345472 h 1396630"/>
                <a:gd name="connsiteX5473" fmla="*/ 726198 w 958757"/>
                <a:gd name="connsiteY5473" fmla="*/ 345022 h 1396630"/>
                <a:gd name="connsiteX5474" fmla="*/ 725838 w 958757"/>
                <a:gd name="connsiteY5474" fmla="*/ 343475 h 1396630"/>
                <a:gd name="connsiteX5475" fmla="*/ 723240 w 958757"/>
                <a:gd name="connsiteY5475" fmla="*/ 337306 h 1396630"/>
                <a:gd name="connsiteX5476" fmla="*/ 721049 w 958757"/>
                <a:gd name="connsiteY5476" fmla="*/ 334228 h 1396630"/>
                <a:gd name="connsiteX5477" fmla="*/ 718707 w 958757"/>
                <a:gd name="connsiteY5477" fmla="*/ 332187 h 1396630"/>
                <a:gd name="connsiteX5478" fmla="*/ 718587 w 958757"/>
                <a:gd name="connsiteY5478" fmla="*/ 332322 h 1396630"/>
                <a:gd name="connsiteX5479" fmla="*/ 718422 w 958757"/>
                <a:gd name="connsiteY5479" fmla="*/ 332082 h 1396630"/>
                <a:gd name="connsiteX5480" fmla="*/ 715449 w 958757"/>
                <a:gd name="connsiteY5480" fmla="*/ 326617 h 1396630"/>
                <a:gd name="connsiteX5481" fmla="*/ 715284 w 958757"/>
                <a:gd name="connsiteY5481" fmla="*/ 326377 h 1396630"/>
                <a:gd name="connsiteX5482" fmla="*/ 715284 w 958757"/>
                <a:gd name="connsiteY5482" fmla="*/ 326377 h 1396630"/>
                <a:gd name="connsiteX5483" fmla="*/ 714204 w 958757"/>
                <a:gd name="connsiteY5483" fmla="*/ 323960 h 1396630"/>
                <a:gd name="connsiteX5484" fmla="*/ 714459 w 958757"/>
                <a:gd name="connsiteY5484" fmla="*/ 322279 h 1396630"/>
                <a:gd name="connsiteX5485" fmla="*/ 714729 w 958757"/>
                <a:gd name="connsiteY5485" fmla="*/ 322219 h 1396630"/>
                <a:gd name="connsiteX5486" fmla="*/ 715269 w 958757"/>
                <a:gd name="connsiteY5486" fmla="*/ 323510 h 1396630"/>
                <a:gd name="connsiteX5487" fmla="*/ 715990 w 958757"/>
                <a:gd name="connsiteY5487" fmla="*/ 324741 h 1396630"/>
                <a:gd name="connsiteX5488" fmla="*/ 717566 w 958757"/>
                <a:gd name="connsiteY5488" fmla="*/ 327158 h 1396630"/>
                <a:gd name="connsiteX5489" fmla="*/ 717896 w 958757"/>
                <a:gd name="connsiteY5489" fmla="*/ 326963 h 1396630"/>
                <a:gd name="connsiteX5490" fmla="*/ 717896 w 958757"/>
                <a:gd name="connsiteY5490" fmla="*/ 326963 h 1396630"/>
                <a:gd name="connsiteX5491" fmla="*/ 718377 w 958757"/>
                <a:gd name="connsiteY5491" fmla="*/ 327593 h 1396630"/>
                <a:gd name="connsiteX5492" fmla="*/ 718377 w 958757"/>
                <a:gd name="connsiteY5492" fmla="*/ 327593 h 1396630"/>
                <a:gd name="connsiteX5493" fmla="*/ 718377 w 958757"/>
                <a:gd name="connsiteY5493" fmla="*/ 327593 h 1396630"/>
                <a:gd name="connsiteX5494" fmla="*/ 719698 w 958757"/>
                <a:gd name="connsiteY5494" fmla="*/ 329710 h 1396630"/>
                <a:gd name="connsiteX5495" fmla="*/ 722625 w 958757"/>
                <a:gd name="connsiteY5495" fmla="*/ 332847 h 1396630"/>
                <a:gd name="connsiteX5496" fmla="*/ 724336 w 958757"/>
                <a:gd name="connsiteY5496" fmla="*/ 334333 h 1396630"/>
                <a:gd name="connsiteX5497" fmla="*/ 725747 w 958757"/>
                <a:gd name="connsiteY5497" fmla="*/ 336030 h 1396630"/>
                <a:gd name="connsiteX5498" fmla="*/ 727129 w 958757"/>
                <a:gd name="connsiteY5498" fmla="*/ 340473 h 1396630"/>
                <a:gd name="connsiteX5499" fmla="*/ 727504 w 958757"/>
                <a:gd name="connsiteY5499" fmla="*/ 341389 h 1396630"/>
                <a:gd name="connsiteX5500" fmla="*/ 727474 w 958757"/>
                <a:gd name="connsiteY5500" fmla="*/ 341494 h 1396630"/>
                <a:gd name="connsiteX5501" fmla="*/ 727639 w 958757"/>
                <a:gd name="connsiteY5501" fmla="*/ 342455 h 1396630"/>
                <a:gd name="connsiteX5502" fmla="*/ 728555 w 958757"/>
                <a:gd name="connsiteY5502" fmla="*/ 343911 h 1396630"/>
                <a:gd name="connsiteX5503" fmla="*/ 728555 w 958757"/>
                <a:gd name="connsiteY5503" fmla="*/ 343911 h 1396630"/>
                <a:gd name="connsiteX5504" fmla="*/ 728555 w 958757"/>
                <a:gd name="connsiteY5504" fmla="*/ 343911 h 1396630"/>
                <a:gd name="connsiteX5505" fmla="*/ 728885 w 958757"/>
                <a:gd name="connsiteY5505" fmla="*/ 344616 h 1396630"/>
                <a:gd name="connsiteX5506" fmla="*/ 732172 w 958757"/>
                <a:gd name="connsiteY5506" fmla="*/ 352182 h 1396630"/>
                <a:gd name="connsiteX5507" fmla="*/ 732548 w 958757"/>
                <a:gd name="connsiteY5507" fmla="*/ 352873 h 1396630"/>
                <a:gd name="connsiteX5508" fmla="*/ 732923 w 958757"/>
                <a:gd name="connsiteY5508" fmla="*/ 352768 h 1396630"/>
                <a:gd name="connsiteX5509" fmla="*/ 732923 w 958757"/>
                <a:gd name="connsiteY5509" fmla="*/ 352768 h 1396630"/>
                <a:gd name="connsiteX5510" fmla="*/ 734694 w 958757"/>
                <a:gd name="connsiteY5510" fmla="*/ 357316 h 1396630"/>
                <a:gd name="connsiteX5511" fmla="*/ 735655 w 958757"/>
                <a:gd name="connsiteY5511" fmla="*/ 359538 h 1396630"/>
                <a:gd name="connsiteX5512" fmla="*/ 738717 w 958757"/>
                <a:gd name="connsiteY5512" fmla="*/ 362780 h 1396630"/>
                <a:gd name="connsiteX5513" fmla="*/ 741705 w 958757"/>
                <a:gd name="connsiteY5513" fmla="*/ 368605 h 1396630"/>
                <a:gd name="connsiteX5514" fmla="*/ 742666 w 958757"/>
                <a:gd name="connsiteY5514" fmla="*/ 369971 h 1396630"/>
                <a:gd name="connsiteX5515" fmla="*/ 742666 w 958757"/>
                <a:gd name="connsiteY5515" fmla="*/ 369971 h 1396630"/>
                <a:gd name="connsiteX5516" fmla="*/ 743401 w 958757"/>
                <a:gd name="connsiteY5516" fmla="*/ 370722 h 1396630"/>
                <a:gd name="connsiteX5517" fmla="*/ 743251 w 958757"/>
                <a:gd name="connsiteY5517" fmla="*/ 370346 h 1396630"/>
                <a:gd name="connsiteX5518" fmla="*/ 745248 w 958757"/>
                <a:gd name="connsiteY5518" fmla="*/ 374324 h 1396630"/>
                <a:gd name="connsiteX5519" fmla="*/ 745428 w 958757"/>
                <a:gd name="connsiteY5519" fmla="*/ 374925 h 1396630"/>
                <a:gd name="connsiteX5520" fmla="*/ 745383 w 958757"/>
                <a:gd name="connsiteY5520" fmla="*/ 374925 h 1396630"/>
                <a:gd name="connsiteX5521" fmla="*/ 745233 w 958757"/>
                <a:gd name="connsiteY5521" fmla="*/ 375375 h 1396630"/>
                <a:gd name="connsiteX5522" fmla="*/ 745668 w 958757"/>
                <a:gd name="connsiteY5522" fmla="*/ 377672 h 1396630"/>
                <a:gd name="connsiteX5523" fmla="*/ 746223 w 958757"/>
                <a:gd name="connsiteY5523" fmla="*/ 380974 h 1396630"/>
                <a:gd name="connsiteX5524" fmla="*/ 746959 w 958757"/>
                <a:gd name="connsiteY5524" fmla="*/ 382160 h 1396630"/>
                <a:gd name="connsiteX5525" fmla="*/ 746959 w 958757"/>
                <a:gd name="connsiteY5525" fmla="*/ 382160 h 1396630"/>
                <a:gd name="connsiteX5526" fmla="*/ 748625 w 958757"/>
                <a:gd name="connsiteY5526" fmla="*/ 387189 h 1396630"/>
                <a:gd name="connsiteX5527" fmla="*/ 748925 w 958757"/>
                <a:gd name="connsiteY5527" fmla="*/ 387910 h 1396630"/>
                <a:gd name="connsiteX5528" fmla="*/ 750577 w 958757"/>
                <a:gd name="connsiteY5528" fmla="*/ 392669 h 1396630"/>
                <a:gd name="connsiteX5529" fmla="*/ 750727 w 958757"/>
                <a:gd name="connsiteY5529" fmla="*/ 392488 h 1396630"/>
                <a:gd name="connsiteX5530" fmla="*/ 750697 w 958757"/>
                <a:gd name="connsiteY5530" fmla="*/ 392638 h 1396630"/>
                <a:gd name="connsiteX5531" fmla="*/ 750817 w 958757"/>
                <a:gd name="connsiteY5531" fmla="*/ 393419 h 1396630"/>
                <a:gd name="connsiteX5532" fmla="*/ 750817 w 958757"/>
                <a:gd name="connsiteY5532" fmla="*/ 393419 h 1396630"/>
                <a:gd name="connsiteX5533" fmla="*/ 750532 w 958757"/>
                <a:gd name="connsiteY5533" fmla="*/ 393629 h 1396630"/>
                <a:gd name="connsiteX5534" fmla="*/ 751988 w 958757"/>
                <a:gd name="connsiteY5534" fmla="*/ 399139 h 1396630"/>
                <a:gd name="connsiteX5535" fmla="*/ 752333 w 958757"/>
                <a:gd name="connsiteY5535" fmla="*/ 399184 h 1396630"/>
                <a:gd name="connsiteX5536" fmla="*/ 752603 w 958757"/>
                <a:gd name="connsiteY5536" fmla="*/ 399874 h 1396630"/>
                <a:gd name="connsiteX5537" fmla="*/ 753744 w 958757"/>
                <a:gd name="connsiteY5537" fmla="*/ 404813 h 1396630"/>
                <a:gd name="connsiteX5538" fmla="*/ 753744 w 958757"/>
                <a:gd name="connsiteY5538" fmla="*/ 404813 h 1396630"/>
                <a:gd name="connsiteX5539" fmla="*/ 753744 w 958757"/>
                <a:gd name="connsiteY5539" fmla="*/ 404813 h 1396630"/>
                <a:gd name="connsiteX5540" fmla="*/ 753744 w 958757"/>
                <a:gd name="connsiteY5540" fmla="*/ 404813 h 1396630"/>
                <a:gd name="connsiteX5541" fmla="*/ 753744 w 958757"/>
                <a:gd name="connsiteY5541" fmla="*/ 404828 h 1396630"/>
                <a:gd name="connsiteX5542" fmla="*/ 753369 w 958757"/>
                <a:gd name="connsiteY5542" fmla="*/ 404933 h 1396630"/>
                <a:gd name="connsiteX5543" fmla="*/ 755155 w 958757"/>
                <a:gd name="connsiteY5543" fmla="*/ 409812 h 1396630"/>
                <a:gd name="connsiteX5544" fmla="*/ 755215 w 958757"/>
                <a:gd name="connsiteY5544" fmla="*/ 409497 h 1396630"/>
                <a:gd name="connsiteX5545" fmla="*/ 755230 w 958757"/>
                <a:gd name="connsiteY5545" fmla="*/ 409497 h 1396630"/>
                <a:gd name="connsiteX5546" fmla="*/ 755155 w 958757"/>
                <a:gd name="connsiteY5546" fmla="*/ 409812 h 1396630"/>
                <a:gd name="connsiteX5547" fmla="*/ 755185 w 958757"/>
                <a:gd name="connsiteY5547" fmla="*/ 411373 h 1396630"/>
                <a:gd name="connsiteX5548" fmla="*/ 753999 w 958757"/>
                <a:gd name="connsiteY5548" fmla="*/ 412919 h 1396630"/>
                <a:gd name="connsiteX5549" fmla="*/ 753849 w 958757"/>
                <a:gd name="connsiteY5549" fmla="*/ 412844 h 1396630"/>
                <a:gd name="connsiteX5550" fmla="*/ 752858 w 958757"/>
                <a:gd name="connsiteY5550" fmla="*/ 413324 h 1396630"/>
                <a:gd name="connsiteX5551" fmla="*/ 752648 w 958757"/>
                <a:gd name="connsiteY5551" fmla="*/ 412709 h 1396630"/>
                <a:gd name="connsiteX5552" fmla="*/ 751492 w 958757"/>
                <a:gd name="connsiteY5552" fmla="*/ 408521 h 1396630"/>
                <a:gd name="connsiteX5553" fmla="*/ 750907 w 958757"/>
                <a:gd name="connsiteY5553" fmla="*/ 407440 h 1396630"/>
                <a:gd name="connsiteX5554" fmla="*/ 754555 w 958757"/>
                <a:gd name="connsiteY5554" fmla="*/ 414916 h 1396630"/>
                <a:gd name="connsiteX5555" fmla="*/ 754555 w 958757"/>
                <a:gd name="connsiteY5555" fmla="*/ 414916 h 1396630"/>
                <a:gd name="connsiteX5556" fmla="*/ 754540 w 958757"/>
                <a:gd name="connsiteY5556" fmla="*/ 414871 h 1396630"/>
                <a:gd name="connsiteX5557" fmla="*/ 754570 w 958757"/>
                <a:gd name="connsiteY5557" fmla="*/ 414916 h 1396630"/>
                <a:gd name="connsiteX5558" fmla="*/ 754390 w 958757"/>
                <a:gd name="connsiteY5558" fmla="*/ 419149 h 1396630"/>
                <a:gd name="connsiteX5559" fmla="*/ 754179 w 958757"/>
                <a:gd name="connsiteY5559" fmla="*/ 419119 h 1396630"/>
                <a:gd name="connsiteX5560" fmla="*/ 754330 w 958757"/>
                <a:gd name="connsiteY5560" fmla="*/ 418984 h 1396630"/>
                <a:gd name="connsiteX5561" fmla="*/ 754375 w 958757"/>
                <a:gd name="connsiteY5561" fmla="*/ 419149 h 1396630"/>
                <a:gd name="connsiteX5562" fmla="*/ 752333 w 958757"/>
                <a:gd name="connsiteY5562" fmla="*/ 422091 h 1396630"/>
                <a:gd name="connsiteX5563" fmla="*/ 752273 w 958757"/>
                <a:gd name="connsiteY5563" fmla="*/ 422016 h 1396630"/>
                <a:gd name="connsiteX5564" fmla="*/ 752228 w 958757"/>
                <a:gd name="connsiteY5564" fmla="*/ 421836 h 1396630"/>
                <a:gd name="connsiteX5565" fmla="*/ 751883 w 958757"/>
                <a:gd name="connsiteY5565" fmla="*/ 420920 h 1396630"/>
                <a:gd name="connsiteX5566" fmla="*/ 753519 w 958757"/>
                <a:gd name="connsiteY5566" fmla="*/ 421986 h 1396630"/>
                <a:gd name="connsiteX5567" fmla="*/ 753609 w 958757"/>
                <a:gd name="connsiteY5567" fmla="*/ 421986 h 1396630"/>
                <a:gd name="connsiteX5568" fmla="*/ 756356 w 958757"/>
                <a:gd name="connsiteY5568" fmla="*/ 433275 h 1396630"/>
                <a:gd name="connsiteX5569" fmla="*/ 756491 w 958757"/>
                <a:gd name="connsiteY5569" fmla="*/ 434311 h 1396630"/>
                <a:gd name="connsiteX5570" fmla="*/ 756506 w 958757"/>
                <a:gd name="connsiteY5570" fmla="*/ 434311 h 1396630"/>
                <a:gd name="connsiteX5571" fmla="*/ 756927 w 958757"/>
                <a:gd name="connsiteY5571" fmla="*/ 438454 h 1396630"/>
                <a:gd name="connsiteX5572" fmla="*/ 757647 w 958757"/>
                <a:gd name="connsiteY5572" fmla="*/ 442492 h 1396630"/>
                <a:gd name="connsiteX5573" fmla="*/ 757647 w 958757"/>
                <a:gd name="connsiteY5573" fmla="*/ 442492 h 1396630"/>
                <a:gd name="connsiteX5574" fmla="*/ 758248 w 958757"/>
                <a:gd name="connsiteY5574" fmla="*/ 444999 h 1396630"/>
                <a:gd name="connsiteX5575" fmla="*/ 758983 w 958757"/>
                <a:gd name="connsiteY5575" fmla="*/ 449172 h 1396630"/>
                <a:gd name="connsiteX5576" fmla="*/ 759148 w 958757"/>
                <a:gd name="connsiteY5576" fmla="*/ 452505 h 1396630"/>
                <a:gd name="connsiteX5577" fmla="*/ 759058 w 958757"/>
                <a:gd name="connsiteY5577" fmla="*/ 452340 h 1396630"/>
                <a:gd name="connsiteX5578" fmla="*/ 757497 w 958757"/>
                <a:gd name="connsiteY5578" fmla="*/ 451259 h 1396630"/>
                <a:gd name="connsiteX5579" fmla="*/ 757212 w 958757"/>
                <a:gd name="connsiteY5579" fmla="*/ 450343 h 1396630"/>
                <a:gd name="connsiteX5580" fmla="*/ 756837 w 958757"/>
                <a:gd name="connsiteY5580" fmla="*/ 449968 h 1396630"/>
                <a:gd name="connsiteX5581" fmla="*/ 756761 w 958757"/>
                <a:gd name="connsiteY5581" fmla="*/ 449608 h 1396630"/>
                <a:gd name="connsiteX5582" fmla="*/ 756236 w 958757"/>
                <a:gd name="connsiteY5582" fmla="*/ 442162 h 1396630"/>
                <a:gd name="connsiteX5583" fmla="*/ 756131 w 958757"/>
                <a:gd name="connsiteY5583" fmla="*/ 442012 h 1396630"/>
                <a:gd name="connsiteX5584" fmla="*/ 756131 w 958757"/>
                <a:gd name="connsiteY5584" fmla="*/ 441787 h 1396630"/>
                <a:gd name="connsiteX5585" fmla="*/ 755666 w 958757"/>
                <a:gd name="connsiteY5585" fmla="*/ 437763 h 1396630"/>
                <a:gd name="connsiteX5586" fmla="*/ 755546 w 958757"/>
                <a:gd name="connsiteY5586" fmla="*/ 436758 h 1396630"/>
                <a:gd name="connsiteX5587" fmla="*/ 754915 w 958757"/>
                <a:gd name="connsiteY5587" fmla="*/ 435151 h 1396630"/>
                <a:gd name="connsiteX5588" fmla="*/ 754255 w 958757"/>
                <a:gd name="connsiteY5588" fmla="*/ 433590 h 1396630"/>
                <a:gd name="connsiteX5589" fmla="*/ 754450 w 958757"/>
                <a:gd name="connsiteY5589" fmla="*/ 433395 h 1396630"/>
                <a:gd name="connsiteX5590" fmla="*/ 754375 w 958757"/>
                <a:gd name="connsiteY5590" fmla="*/ 431714 h 1396630"/>
                <a:gd name="connsiteX5591" fmla="*/ 754285 w 958757"/>
                <a:gd name="connsiteY5591" fmla="*/ 431308 h 1396630"/>
                <a:gd name="connsiteX5592" fmla="*/ 753729 w 958757"/>
                <a:gd name="connsiteY5592" fmla="*/ 427886 h 1396630"/>
                <a:gd name="connsiteX5593" fmla="*/ 753624 w 958757"/>
                <a:gd name="connsiteY5593" fmla="*/ 427195 h 1396630"/>
                <a:gd name="connsiteX5594" fmla="*/ 753474 w 958757"/>
                <a:gd name="connsiteY5594" fmla="*/ 426505 h 1396630"/>
                <a:gd name="connsiteX5595" fmla="*/ 752363 w 958757"/>
                <a:gd name="connsiteY5595" fmla="*/ 422046 h 1396630"/>
                <a:gd name="connsiteX5596" fmla="*/ 752333 w 958757"/>
                <a:gd name="connsiteY5596" fmla="*/ 494312 h 1396630"/>
                <a:gd name="connsiteX5597" fmla="*/ 752363 w 958757"/>
                <a:gd name="connsiteY5597" fmla="*/ 494492 h 1396630"/>
                <a:gd name="connsiteX5598" fmla="*/ 752273 w 958757"/>
                <a:gd name="connsiteY5598" fmla="*/ 494492 h 1396630"/>
                <a:gd name="connsiteX5599" fmla="*/ 752318 w 958757"/>
                <a:gd name="connsiteY5599" fmla="*/ 494297 h 1396630"/>
                <a:gd name="connsiteX5600" fmla="*/ 749616 w 958757"/>
                <a:gd name="connsiteY5600" fmla="*/ 511546 h 1396630"/>
                <a:gd name="connsiteX5601" fmla="*/ 749676 w 958757"/>
                <a:gd name="connsiteY5601" fmla="*/ 511651 h 1396630"/>
                <a:gd name="connsiteX5602" fmla="*/ 749586 w 958757"/>
                <a:gd name="connsiteY5602" fmla="*/ 511681 h 1396630"/>
                <a:gd name="connsiteX5603" fmla="*/ 749616 w 958757"/>
                <a:gd name="connsiteY5603" fmla="*/ 511546 h 1396630"/>
                <a:gd name="connsiteX5604" fmla="*/ 748055 w 958757"/>
                <a:gd name="connsiteY5604" fmla="*/ 571577 h 1396630"/>
                <a:gd name="connsiteX5605" fmla="*/ 747995 w 958757"/>
                <a:gd name="connsiteY5605" fmla="*/ 571727 h 1396630"/>
                <a:gd name="connsiteX5606" fmla="*/ 747965 w 958757"/>
                <a:gd name="connsiteY5606" fmla="*/ 571607 h 1396630"/>
                <a:gd name="connsiteX5607" fmla="*/ 748070 w 958757"/>
                <a:gd name="connsiteY5607" fmla="*/ 571577 h 1396630"/>
                <a:gd name="connsiteX5608" fmla="*/ 748070 w 958757"/>
                <a:gd name="connsiteY5608" fmla="*/ 571577 h 1396630"/>
                <a:gd name="connsiteX5609" fmla="*/ 748070 w 958757"/>
                <a:gd name="connsiteY5609" fmla="*/ 571577 h 1396630"/>
                <a:gd name="connsiteX5610" fmla="*/ 751102 w 958757"/>
                <a:gd name="connsiteY5610" fmla="*/ 882092 h 1396630"/>
                <a:gd name="connsiteX5611" fmla="*/ 751177 w 958757"/>
                <a:gd name="connsiteY5611" fmla="*/ 881972 h 1396630"/>
                <a:gd name="connsiteX5612" fmla="*/ 751312 w 958757"/>
                <a:gd name="connsiteY5612" fmla="*/ 881912 h 1396630"/>
                <a:gd name="connsiteX5613" fmla="*/ 751102 w 958757"/>
                <a:gd name="connsiteY5613" fmla="*/ 882092 h 1396630"/>
                <a:gd name="connsiteX5614" fmla="*/ 751327 w 958757"/>
                <a:gd name="connsiteY5614" fmla="*/ 859170 h 1396630"/>
                <a:gd name="connsiteX5615" fmla="*/ 751192 w 958757"/>
                <a:gd name="connsiteY5615" fmla="*/ 859215 h 1396630"/>
                <a:gd name="connsiteX5616" fmla="*/ 751492 w 958757"/>
                <a:gd name="connsiteY5616" fmla="*/ 858989 h 1396630"/>
                <a:gd name="connsiteX5617" fmla="*/ 751342 w 958757"/>
                <a:gd name="connsiteY5617" fmla="*/ 859170 h 1396630"/>
                <a:gd name="connsiteX5618" fmla="*/ 753129 w 958757"/>
                <a:gd name="connsiteY5618" fmla="*/ 529860 h 1396630"/>
                <a:gd name="connsiteX5619" fmla="*/ 753129 w 958757"/>
                <a:gd name="connsiteY5619" fmla="*/ 529860 h 1396630"/>
                <a:gd name="connsiteX5620" fmla="*/ 753129 w 958757"/>
                <a:gd name="connsiteY5620" fmla="*/ 529860 h 1396630"/>
                <a:gd name="connsiteX5621" fmla="*/ 753444 w 958757"/>
                <a:gd name="connsiteY5621" fmla="*/ 530040 h 1396630"/>
                <a:gd name="connsiteX5622" fmla="*/ 752453 w 958757"/>
                <a:gd name="connsiteY5622" fmla="*/ 532412 h 1396630"/>
                <a:gd name="connsiteX5623" fmla="*/ 751417 w 958757"/>
                <a:gd name="connsiteY5623" fmla="*/ 533207 h 1396630"/>
                <a:gd name="connsiteX5624" fmla="*/ 751417 w 958757"/>
                <a:gd name="connsiteY5624" fmla="*/ 533207 h 1396630"/>
                <a:gd name="connsiteX5625" fmla="*/ 751417 w 958757"/>
                <a:gd name="connsiteY5625" fmla="*/ 533207 h 1396630"/>
                <a:gd name="connsiteX5626" fmla="*/ 749886 w 958757"/>
                <a:gd name="connsiteY5626" fmla="*/ 537831 h 1396630"/>
                <a:gd name="connsiteX5627" fmla="*/ 749421 w 958757"/>
                <a:gd name="connsiteY5627" fmla="*/ 540263 h 1396630"/>
                <a:gd name="connsiteX5628" fmla="*/ 748730 w 958757"/>
                <a:gd name="connsiteY5628" fmla="*/ 542635 h 1396630"/>
                <a:gd name="connsiteX5629" fmla="*/ 747514 w 958757"/>
                <a:gd name="connsiteY5629" fmla="*/ 544046 h 1396630"/>
                <a:gd name="connsiteX5630" fmla="*/ 747514 w 958757"/>
                <a:gd name="connsiteY5630" fmla="*/ 544046 h 1396630"/>
                <a:gd name="connsiteX5631" fmla="*/ 747845 w 958757"/>
                <a:gd name="connsiteY5631" fmla="*/ 542515 h 1396630"/>
                <a:gd name="connsiteX5632" fmla="*/ 747845 w 958757"/>
                <a:gd name="connsiteY5632" fmla="*/ 542515 h 1396630"/>
                <a:gd name="connsiteX5633" fmla="*/ 747845 w 958757"/>
                <a:gd name="connsiteY5633" fmla="*/ 542515 h 1396630"/>
                <a:gd name="connsiteX5634" fmla="*/ 748625 w 958757"/>
                <a:gd name="connsiteY5634" fmla="*/ 539857 h 1396630"/>
                <a:gd name="connsiteX5635" fmla="*/ 748850 w 958757"/>
                <a:gd name="connsiteY5635" fmla="*/ 537441 h 1396630"/>
                <a:gd name="connsiteX5636" fmla="*/ 748955 w 958757"/>
                <a:gd name="connsiteY5636" fmla="*/ 536990 h 1396630"/>
                <a:gd name="connsiteX5637" fmla="*/ 750351 w 958757"/>
                <a:gd name="connsiteY5637" fmla="*/ 533192 h 1396630"/>
                <a:gd name="connsiteX5638" fmla="*/ 750667 w 958757"/>
                <a:gd name="connsiteY5638" fmla="*/ 532036 h 1396630"/>
                <a:gd name="connsiteX5639" fmla="*/ 750667 w 958757"/>
                <a:gd name="connsiteY5639" fmla="*/ 531676 h 1396630"/>
                <a:gd name="connsiteX5640" fmla="*/ 751417 w 958757"/>
                <a:gd name="connsiteY5640" fmla="*/ 529605 h 1396630"/>
                <a:gd name="connsiteX5641" fmla="*/ 751778 w 958757"/>
                <a:gd name="connsiteY5641" fmla="*/ 528193 h 1396630"/>
                <a:gd name="connsiteX5642" fmla="*/ 751943 w 958757"/>
                <a:gd name="connsiteY5642" fmla="*/ 526842 h 1396630"/>
                <a:gd name="connsiteX5643" fmla="*/ 752828 w 958757"/>
                <a:gd name="connsiteY5643" fmla="*/ 520598 h 1396630"/>
                <a:gd name="connsiteX5644" fmla="*/ 752858 w 958757"/>
                <a:gd name="connsiteY5644" fmla="*/ 520402 h 1396630"/>
                <a:gd name="connsiteX5645" fmla="*/ 752858 w 958757"/>
                <a:gd name="connsiteY5645" fmla="*/ 520342 h 1396630"/>
                <a:gd name="connsiteX5646" fmla="*/ 753039 w 958757"/>
                <a:gd name="connsiteY5646" fmla="*/ 518406 h 1396630"/>
                <a:gd name="connsiteX5647" fmla="*/ 753039 w 958757"/>
                <a:gd name="connsiteY5647" fmla="*/ 517820 h 1396630"/>
                <a:gd name="connsiteX5648" fmla="*/ 753834 w 958757"/>
                <a:gd name="connsiteY5648" fmla="*/ 515614 h 1396630"/>
                <a:gd name="connsiteX5649" fmla="*/ 754089 w 958757"/>
                <a:gd name="connsiteY5649" fmla="*/ 514398 h 1396630"/>
                <a:gd name="connsiteX5650" fmla="*/ 754270 w 958757"/>
                <a:gd name="connsiteY5650" fmla="*/ 513167 h 1396630"/>
                <a:gd name="connsiteX5651" fmla="*/ 754300 w 958757"/>
                <a:gd name="connsiteY5651" fmla="*/ 512821 h 1396630"/>
                <a:gd name="connsiteX5652" fmla="*/ 754480 w 958757"/>
                <a:gd name="connsiteY5652" fmla="*/ 515824 h 1396630"/>
                <a:gd name="connsiteX5653" fmla="*/ 754345 w 958757"/>
                <a:gd name="connsiteY5653" fmla="*/ 516665 h 1396630"/>
                <a:gd name="connsiteX5654" fmla="*/ 754750 w 958757"/>
                <a:gd name="connsiteY5654" fmla="*/ 516725 h 1396630"/>
                <a:gd name="connsiteX5655" fmla="*/ 754750 w 958757"/>
                <a:gd name="connsiteY5655" fmla="*/ 516755 h 1396630"/>
                <a:gd name="connsiteX5656" fmla="*/ 754450 w 958757"/>
                <a:gd name="connsiteY5656" fmla="*/ 518436 h 1396630"/>
                <a:gd name="connsiteX5657" fmla="*/ 754450 w 958757"/>
                <a:gd name="connsiteY5657" fmla="*/ 518466 h 1396630"/>
                <a:gd name="connsiteX5658" fmla="*/ 753909 w 958757"/>
                <a:gd name="connsiteY5658" fmla="*/ 521108 h 1396630"/>
                <a:gd name="connsiteX5659" fmla="*/ 752798 w 958757"/>
                <a:gd name="connsiteY5659" fmla="*/ 527173 h 1396630"/>
                <a:gd name="connsiteX5660" fmla="*/ 753114 w 958757"/>
                <a:gd name="connsiteY5660" fmla="*/ 529890 h 1396630"/>
                <a:gd name="connsiteX5661" fmla="*/ 754765 w 958757"/>
                <a:gd name="connsiteY5661" fmla="*/ 530250 h 1396630"/>
                <a:gd name="connsiteX5662" fmla="*/ 754735 w 958757"/>
                <a:gd name="connsiteY5662" fmla="*/ 530250 h 1396630"/>
                <a:gd name="connsiteX5663" fmla="*/ 754735 w 958757"/>
                <a:gd name="connsiteY5663" fmla="*/ 530220 h 1396630"/>
                <a:gd name="connsiteX5664" fmla="*/ 754765 w 958757"/>
                <a:gd name="connsiteY5664" fmla="*/ 530250 h 1396630"/>
                <a:gd name="connsiteX5665" fmla="*/ 754765 w 958757"/>
                <a:gd name="connsiteY5665" fmla="*/ 530250 h 1396630"/>
                <a:gd name="connsiteX5666" fmla="*/ 756116 w 958757"/>
                <a:gd name="connsiteY5666" fmla="*/ 869137 h 1396630"/>
                <a:gd name="connsiteX5667" fmla="*/ 755936 w 958757"/>
                <a:gd name="connsiteY5667" fmla="*/ 869317 h 1396630"/>
                <a:gd name="connsiteX5668" fmla="*/ 754014 w 958757"/>
                <a:gd name="connsiteY5668" fmla="*/ 870894 h 1396630"/>
                <a:gd name="connsiteX5669" fmla="*/ 756251 w 958757"/>
                <a:gd name="connsiteY5669" fmla="*/ 869002 h 1396630"/>
                <a:gd name="connsiteX5670" fmla="*/ 756116 w 958757"/>
                <a:gd name="connsiteY5670" fmla="*/ 869137 h 1396630"/>
                <a:gd name="connsiteX5671" fmla="*/ 755921 w 958757"/>
                <a:gd name="connsiteY5671" fmla="*/ 512431 h 1396630"/>
                <a:gd name="connsiteX5672" fmla="*/ 755921 w 958757"/>
                <a:gd name="connsiteY5672" fmla="*/ 512506 h 1396630"/>
                <a:gd name="connsiteX5673" fmla="*/ 755921 w 958757"/>
                <a:gd name="connsiteY5673" fmla="*/ 512506 h 1396630"/>
                <a:gd name="connsiteX5674" fmla="*/ 755921 w 958757"/>
                <a:gd name="connsiteY5674" fmla="*/ 512416 h 1396630"/>
                <a:gd name="connsiteX5675" fmla="*/ 755921 w 958757"/>
                <a:gd name="connsiteY5675" fmla="*/ 506291 h 1396630"/>
                <a:gd name="connsiteX5676" fmla="*/ 755921 w 958757"/>
                <a:gd name="connsiteY5676" fmla="*/ 506291 h 1396630"/>
                <a:gd name="connsiteX5677" fmla="*/ 755921 w 958757"/>
                <a:gd name="connsiteY5677" fmla="*/ 506291 h 1396630"/>
                <a:gd name="connsiteX5678" fmla="*/ 755921 w 958757"/>
                <a:gd name="connsiteY5678" fmla="*/ 506291 h 1396630"/>
                <a:gd name="connsiteX5679" fmla="*/ 755921 w 958757"/>
                <a:gd name="connsiteY5679" fmla="*/ 506291 h 1396630"/>
                <a:gd name="connsiteX5680" fmla="*/ 755921 w 958757"/>
                <a:gd name="connsiteY5680" fmla="*/ 506291 h 1396630"/>
                <a:gd name="connsiteX5681" fmla="*/ 756972 w 958757"/>
                <a:gd name="connsiteY5681" fmla="*/ 498410 h 1396630"/>
                <a:gd name="connsiteX5682" fmla="*/ 756942 w 958757"/>
                <a:gd name="connsiteY5682" fmla="*/ 498681 h 1396630"/>
                <a:gd name="connsiteX5683" fmla="*/ 755921 w 958757"/>
                <a:gd name="connsiteY5683" fmla="*/ 494492 h 1396630"/>
                <a:gd name="connsiteX5684" fmla="*/ 757182 w 958757"/>
                <a:gd name="connsiteY5684" fmla="*/ 495333 h 1396630"/>
                <a:gd name="connsiteX5685" fmla="*/ 756972 w 958757"/>
                <a:gd name="connsiteY5685" fmla="*/ 498410 h 1396630"/>
                <a:gd name="connsiteX5686" fmla="*/ 757227 w 958757"/>
                <a:gd name="connsiteY5686" fmla="*/ 534558 h 1396630"/>
                <a:gd name="connsiteX5687" fmla="*/ 757257 w 958757"/>
                <a:gd name="connsiteY5687" fmla="*/ 534438 h 1396630"/>
                <a:gd name="connsiteX5688" fmla="*/ 757257 w 958757"/>
                <a:gd name="connsiteY5688" fmla="*/ 534588 h 1396630"/>
                <a:gd name="connsiteX5689" fmla="*/ 757227 w 958757"/>
                <a:gd name="connsiteY5689" fmla="*/ 534558 h 1396630"/>
                <a:gd name="connsiteX5690" fmla="*/ 759208 w 958757"/>
                <a:gd name="connsiteY5690" fmla="*/ 527473 h 1396630"/>
                <a:gd name="connsiteX5691" fmla="*/ 758353 w 958757"/>
                <a:gd name="connsiteY5691" fmla="*/ 529635 h 1396630"/>
                <a:gd name="connsiteX5692" fmla="*/ 757977 w 958757"/>
                <a:gd name="connsiteY5692" fmla="*/ 529935 h 1396630"/>
                <a:gd name="connsiteX5693" fmla="*/ 757437 w 958757"/>
                <a:gd name="connsiteY5693" fmla="*/ 528584 h 1396630"/>
                <a:gd name="connsiteX5694" fmla="*/ 757287 w 958757"/>
                <a:gd name="connsiteY5694" fmla="*/ 528539 h 1396630"/>
                <a:gd name="connsiteX5695" fmla="*/ 757542 w 958757"/>
                <a:gd name="connsiteY5695" fmla="*/ 527278 h 1396630"/>
                <a:gd name="connsiteX5696" fmla="*/ 758128 w 958757"/>
                <a:gd name="connsiteY5696" fmla="*/ 524906 h 1396630"/>
                <a:gd name="connsiteX5697" fmla="*/ 758623 w 958757"/>
                <a:gd name="connsiteY5697" fmla="*/ 523675 h 1396630"/>
                <a:gd name="connsiteX5698" fmla="*/ 758623 w 958757"/>
                <a:gd name="connsiteY5698" fmla="*/ 523675 h 1396630"/>
                <a:gd name="connsiteX5699" fmla="*/ 759193 w 958757"/>
                <a:gd name="connsiteY5699" fmla="*/ 527473 h 1396630"/>
                <a:gd name="connsiteX5700" fmla="*/ 759193 w 958757"/>
                <a:gd name="connsiteY5700" fmla="*/ 527473 h 1396630"/>
                <a:gd name="connsiteX5701" fmla="*/ 758713 w 958757"/>
                <a:gd name="connsiteY5701" fmla="*/ 512746 h 1396630"/>
                <a:gd name="connsiteX5702" fmla="*/ 758818 w 958757"/>
                <a:gd name="connsiteY5702" fmla="*/ 512371 h 1396630"/>
                <a:gd name="connsiteX5703" fmla="*/ 758848 w 958757"/>
                <a:gd name="connsiteY5703" fmla="*/ 512837 h 1396630"/>
                <a:gd name="connsiteX5704" fmla="*/ 758698 w 958757"/>
                <a:gd name="connsiteY5704" fmla="*/ 512746 h 1396630"/>
                <a:gd name="connsiteX5705" fmla="*/ 757227 w 958757"/>
                <a:gd name="connsiteY5705" fmla="*/ 491535 h 1396630"/>
                <a:gd name="connsiteX5706" fmla="*/ 757227 w 958757"/>
                <a:gd name="connsiteY5706" fmla="*/ 491535 h 1396630"/>
                <a:gd name="connsiteX5707" fmla="*/ 757227 w 958757"/>
                <a:gd name="connsiteY5707" fmla="*/ 491535 h 1396630"/>
                <a:gd name="connsiteX5708" fmla="*/ 757017 w 958757"/>
                <a:gd name="connsiteY5708" fmla="*/ 491430 h 1396630"/>
                <a:gd name="connsiteX5709" fmla="*/ 757107 w 958757"/>
                <a:gd name="connsiteY5709" fmla="*/ 490454 h 1396630"/>
                <a:gd name="connsiteX5710" fmla="*/ 757002 w 958757"/>
                <a:gd name="connsiteY5710" fmla="*/ 489914 h 1396630"/>
                <a:gd name="connsiteX5711" fmla="*/ 757077 w 958757"/>
                <a:gd name="connsiteY5711" fmla="*/ 489058 h 1396630"/>
                <a:gd name="connsiteX5712" fmla="*/ 757212 w 958757"/>
                <a:gd name="connsiteY5712" fmla="*/ 487557 h 1396630"/>
                <a:gd name="connsiteX5713" fmla="*/ 757227 w 958757"/>
                <a:gd name="connsiteY5713" fmla="*/ 480156 h 1396630"/>
                <a:gd name="connsiteX5714" fmla="*/ 756746 w 958757"/>
                <a:gd name="connsiteY5714" fmla="*/ 476959 h 1396630"/>
                <a:gd name="connsiteX5715" fmla="*/ 756897 w 958757"/>
                <a:gd name="connsiteY5715" fmla="*/ 476433 h 1396630"/>
                <a:gd name="connsiteX5716" fmla="*/ 756957 w 958757"/>
                <a:gd name="connsiteY5716" fmla="*/ 475142 h 1396630"/>
                <a:gd name="connsiteX5717" fmla="*/ 756912 w 958757"/>
                <a:gd name="connsiteY5717" fmla="*/ 465085 h 1396630"/>
                <a:gd name="connsiteX5718" fmla="*/ 756686 w 958757"/>
                <a:gd name="connsiteY5718" fmla="*/ 463839 h 1396630"/>
                <a:gd name="connsiteX5719" fmla="*/ 756476 w 958757"/>
                <a:gd name="connsiteY5719" fmla="*/ 463493 h 1396630"/>
                <a:gd name="connsiteX5720" fmla="*/ 756506 w 958757"/>
                <a:gd name="connsiteY5720" fmla="*/ 462953 h 1396630"/>
                <a:gd name="connsiteX5721" fmla="*/ 755921 w 958757"/>
                <a:gd name="connsiteY5721" fmla="*/ 457939 h 1396630"/>
                <a:gd name="connsiteX5722" fmla="*/ 755801 w 958757"/>
                <a:gd name="connsiteY5722" fmla="*/ 457939 h 1396630"/>
                <a:gd name="connsiteX5723" fmla="*/ 755771 w 958757"/>
                <a:gd name="connsiteY5723" fmla="*/ 457759 h 1396630"/>
                <a:gd name="connsiteX5724" fmla="*/ 755591 w 958757"/>
                <a:gd name="connsiteY5724" fmla="*/ 456963 h 1396630"/>
                <a:gd name="connsiteX5725" fmla="*/ 755741 w 958757"/>
                <a:gd name="connsiteY5725" fmla="*/ 454982 h 1396630"/>
                <a:gd name="connsiteX5726" fmla="*/ 755921 w 958757"/>
                <a:gd name="connsiteY5726" fmla="*/ 454682 h 1396630"/>
                <a:gd name="connsiteX5727" fmla="*/ 755921 w 958757"/>
                <a:gd name="connsiteY5727" fmla="*/ 454531 h 1396630"/>
                <a:gd name="connsiteX5728" fmla="*/ 756071 w 958757"/>
                <a:gd name="connsiteY5728" fmla="*/ 454426 h 1396630"/>
                <a:gd name="connsiteX5729" fmla="*/ 756371 w 958757"/>
                <a:gd name="connsiteY5729" fmla="*/ 455958 h 1396630"/>
                <a:gd name="connsiteX5730" fmla="*/ 756641 w 958757"/>
                <a:gd name="connsiteY5730" fmla="*/ 456483 h 1396630"/>
                <a:gd name="connsiteX5731" fmla="*/ 757077 w 958757"/>
                <a:gd name="connsiteY5731" fmla="*/ 458660 h 1396630"/>
                <a:gd name="connsiteX5732" fmla="*/ 758563 w 958757"/>
                <a:gd name="connsiteY5732" fmla="*/ 461587 h 1396630"/>
                <a:gd name="connsiteX5733" fmla="*/ 758758 w 958757"/>
                <a:gd name="connsiteY5733" fmla="*/ 465655 h 1396630"/>
                <a:gd name="connsiteX5734" fmla="*/ 758863 w 958757"/>
                <a:gd name="connsiteY5734" fmla="*/ 469828 h 1396630"/>
                <a:gd name="connsiteX5735" fmla="*/ 758788 w 958757"/>
                <a:gd name="connsiteY5735" fmla="*/ 475368 h 1396630"/>
                <a:gd name="connsiteX5736" fmla="*/ 759283 w 958757"/>
                <a:gd name="connsiteY5736" fmla="*/ 488097 h 1396630"/>
                <a:gd name="connsiteX5737" fmla="*/ 757227 w 958757"/>
                <a:gd name="connsiteY5737" fmla="*/ 491505 h 1396630"/>
                <a:gd name="connsiteX5738" fmla="*/ 759328 w 958757"/>
                <a:gd name="connsiteY5738" fmla="*/ 531151 h 1396630"/>
                <a:gd name="connsiteX5739" fmla="*/ 759328 w 958757"/>
                <a:gd name="connsiteY5739" fmla="*/ 531196 h 1396630"/>
                <a:gd name="connsiteX5740" fmla="*/ 759283 w 958757"/>
                <a:gd name="connsiteY5740" fmla="*/ 531151 h 1396630"/>
                <a:gd name="connsiteX5741" fmla="*/ 759328 w 958757"/>
                <a:gd name="connsiteY5741" fmla="*/ 531151 h 1396630"/>
                <a:gd name="connsiteX5742" fmla="*/ 759328 w 958757"/>
                <a:gd name="connsiteY5742" fmla="*/ 531151 h 1396630"/>
                <a:gd name="connsiteX5743" fmla="*/ 759328 w 958757"/>
                <a:gd name="connsiteY5743" fmla="*/ 531151 h 1396630"/>
                <a:gd name="connsiteX5744" fmla="*/ 759328 w 958757"/>
                <a:gd name="connsiteY5744" fmla="*/ 531151 h 1396630"/>
                <a:gd name="connsiteX5745" fmla="*/ 759554 w 958757"/>
                <a:gd name="connsiteY5745" fmla="*/ 410397 h 1396630"/>
                <a:gd name="connsiteX5746" fmla="*/ 759554 w 958757"/>
                <a:gd name="connsiteY5746" fmla="*/ 410367 h 1396630"/>
                <a:gd name="connsiteX5747" fmla="*/ 759554 w 958757"/>
                <a:gd name="connsiteY5747" fmla="*/ 410367 h 1396630"/>
                <a:gd name="connsiteX5748" fmla="*/ 759554 w 958757"/>
                <a:gd name="connsiteY5748" fmla="*/ 410367 h 1396630"/>
                <a:gd name="connsiteX5749" fmla="*/ 759554 w 958757"/>
                <a:gd name="connsiteY5749" fmla="*/ 410412 h 1396630"/>
                <a:gd name="connsiteX5750" fmla="*/ 759554 w 958757"/>
                <a:gd name="connsiteY5750" fmla="*/ 410412 h 1396630"/>
                <a:gd name="connsiteX5751" fmla="*/ 760454 w 958757"/>
                <a:gd name="connsiteY5751" fmla="*/ 493472 h 1396630"/>
                <a:gd name="connsiteX5752" fmla="*/ 760439 w 958757"/>
                <a:gd name="connsiteY5752" fmla="*/ 493472 h 1396630"/>
                <a:gd name="connsiteX5753" fmla="*/ 760469 w 958757"/>
                <a:gd name="connsiteY5753" fmla="*/ 493427 h 1396630"/>
                <a:gd name="connsiteX5754" fmla="*/ 760469 w 958757"/>
                <a:gd name="connsiteY5754" fmla="*/ 493472 h 1396630"/>
                <a:gd name="connsiteX5755" fmla="*/ 761460 w 958757"/>
                <a:gd name="connsiteY5755" fmla="*/ 509594 h 1396630"/>
                <a:gd name="connsiteX5756" fmla="*/ 761325 w 958757"/>
                <a:gd name="connsiteY5756" fmla="*/ 509549 h 1396630"/>
                <a:gd name="connsiteX5757" fmla="*/ 761490 w 958757"/>
                <a:gd name="connsiteY5757" fmla="*/ 509399 h 1396630"/>
                <a:gd name="connsiteX5758" fmla="*/ 761460 w 958757"/>
                <a:gd name="connsiteY5758" fmla="*/ 509594 h 1396630"/>
                <a:gd name="connsiteX5759" fmla="*/ 763006 w 958757"/>
                <a:gd name="connsiteY5759" fmla="*/ 482138 h 1396630"/>
                <a:gd name="connsiteX5760" fmla="*/ 763006 w 958757"/>
                <a:gd name="connsiteY5760" fmla="*/ 482138 h 1396630"/>
                <a:gd name="connsiteX5761" fmla="*/ 763006 w 958757"/>
                <a:gd name="connsiteY5761" fmla="*/ 482108 h 1396630"/>
                <a:gd name="connsiteX5762" fmla="*/ 763006 w 958757"/>
                <a:gd name="connsiteY5762" fmla="*/ 482138 h 1396630"/>
                <a:gd name="connsiteX5763" fmla="*/ 763201 w 958757"/>
                <a:gd name="connsiteY5763" fmla="*/ 233170 h 1396630"/>
                <a:gd name="connsiteX5764" fmla="*/ 763382 w 958757"/>
                <a:gd name="connsiteY5764" fmla="*/ 233305 h 1396630"/>
                <a:gd name="connsiteX5765" fmla="*/ 763502 w 958757"/>
                <a:gd name="connsiteY5765" fmla="*/ 233470 h 1396630"/>
                <a:gd name="connsiteX5766" fmla="*/ 763201 w 958757"/>
                <a:gd name="connsiteY5766" fmla="*/ 233170 h 1396630"/>
                <a:gd name="connsiteX5767" fmla="*/ 766399 w 958757"/>
                <a:gd name="connsiteY5767" fmla="*/ 696534 h 1396630"/>
                <a:gd name="connsiteX5768" fmla="*/ 766399 w 958757"/>
                <a:gd name="connsiteY5768" fmla="*/ 696504 h 1396630"/>
                <a:gd name="connsiteX5769" fmla="*/ 766429 w 958757"/>
                <a:gd name="connsiteY5769" fmla="*/ 696474 h 1396630"/>
                <a:gd name="connsiteX5770" fmla="*/ 766399 w 958757"/>
                <a:gd name="connsiteY5770" fmla="*/ 696519 h 1396630"/>
                <a:gd name="connsiteX5771" fmla="*/ 766849 w 958757"/>
                <a:gd name="connsiteY5771" fmla="*/ 102884 h 1396630"/>
                <a:gd name="connsiteX5772" fmla="*/ 766804 w 958757"/>
                <a:gd name="connsiteY5772" fmla="*/ 102674 h 1396630"/>
                <a:gd name="connsiteX5773" fmla="*/ 767390 w 958757"/>
                <a:gd name="connsiteY5773" fmla="*/ 103079 h 1396630"/>
                <a:gd name="connsiteX5774" fmla="*/ 767390 w 958757"/>
                <a:gd name="connsiteY5774" fmla="*/ 103079 h 1396630"/>
                <a:gd name="connsiteX5775" fmla="*/ 767390 w 958757"/>
                <a:gd name="connsiteY5775" fmla="*/ 103079 h 1396630"/>
                <a:gd name="connsiteX5776" fmla="*/ 767390 w 958757"/>
                <a:gd name="connsiteY5776" fmla="*/ 103079 h 1396630"/>
                <a:gd name="connsiteX5777" fmla="*/ 766834 w 958757"/>
                <a:gd name="connsiteY5777" fmla="*/ 102884 h 1396630"/>
                <a:gd name="connsiteX5778" fmla="*/ 768200 w 958757"/>
                <a:gd name="connsiteY5778" fmla="*/ 242988 h 1396630"/>
                <a:gd name="connsiteX5779" fmla="*/ 767930 w 958757"/>
                <a:gd name="connsiteY5779" fmla="*/ 242672 h 1396630"/>
                <a:gd name="connsiteX5780" fmla="*/ 768245 w 958757"/>
                <a:gd name="connsiteY5780" fmla="*/ 242763 h 1396630"/>
                <a:gd name="connsiteX5781" fmla="*/ 768200 w 958757"/>
                <a:gd name="connsiteY5781" fmla="*/ 242988 h 1396630"/>
                <a:gd name="connsiteX5782" fmla="*/ 771623 w 958757"/>
                <a:gd name="connsiteY5782" fmla="*/ 424088 h 1396630"/>
                <a:gd name="connsiteX5783" fmla="*/ 771623 w 958757"/>
                <a:gd name="connsiteY5783" fmla="*/ 424088 h 1396630"/>
                <a:gd name="connsiteX5784" fmla="*/ 771623 w 958757"/>
                <a:gd name="connsiteY5784" fmla="*/ 424088 h 1396630"/>
                <a:gd name="connsiteX5785" fmla="*/ 771623 w 958757"/>
                <a:gd name="connsiteY5785" fmla="*/ 424088 h 1396630"/>
                <a:gd name="connsiteX5786" fmla="*/ 772974 w 958757"/>
                <a:gd name="connsiteY5786" fmla="*/ 424778 h 1396630"/>
                <a:gd name="connsiteX5787" fmla="*/ 772974 w 958757"/>
                <a:gd name="connsiteY5787" fmla="*/ 424778 h 1396630"/>
                <a:gd name="connsiteX5788" fmla="*/ 772974 w 958757"/>
                <a:gd name="connsiteY5788" fmla="*/ 424778 h 1396630"/>
                <a:gd name="connsiteX5789" fmla="*/ 772974 w 958757"/>
                <a:gd name="connsiteY5789" fmla="*/ 424778 h 1396630"/>
                <a:gd name="connsiteX5790" fmla="*/ 774040 w 958757"/>
                <a:gd name="connsiteY5790" fmla="*/ 115119 h 1396630"/>
                <a:gd name="connsiteX5791" fmla="*/ 773860 w 958757"/>
                <a:gd name="connsiteY5791" fmla="*/ 114894 h 1396630"/>
                <a:gd name="connsiteX5792" fmla="*/ 774325 w 958757"/>
                <a:gd name="connsiteY5792" fmla="*/ 115239 h 1396630"/>
                <a:gd name="connsiteX5793" fmla="*/ 774040 w 958757"/>
                <a:gd name="connsiteY5793" fmla="*/ 115104 h 1396630"/>
                <a:gd name="connsiteX5794" fmla="*/ 778183 w 958757"/>
                <a:gd name="connsiteY5794" fmla="*/ 476824 h 1396630"/>
                <a:gd name="connsiteX5795" fmla="*/ 777928 w 958757"/>
                <a:gd name="connsiteY5795" fmla="*/ 471660 h 1396630"/>
                <a:gd name="connsiteX5796" fmla="*/ 778123 w 958757"/>
                <a:gd name="connsiteY5796" fmla="*/ 470804 h 1396630"/>
                <a:gd name="connsiteX5797" fmla="*/ 778243 w 958757"/>
                <a:gd name="connsiteY5797" fmla="*/ 476959 h 1396630"/>
                <a:gd name="connsiteX5798" fmla="*/ 778183 w 958757"/>
                <a:gd name="connsiteY5798" fmla="*/ 476824 h 1396630"/>
                <a:gd name="connsiteX5799" fmla="*/ 778183 w 958757"/>
                <a:gd name="connsiteY5799" fmla="*/ 388961 h 1396630"/>
                <a:gd name="connsiteX5800" fmla="*/ 778318 w 958757"/>
                <a:gd name="connsiteY5800" fmla="*/ 387760 h 1396630"/>
                <a:gd name="connsiteX5801" fmla="*/ 778183 w 958757"/>
                <a:gd name="connsiteY5801" fmla="*/ 388961 h 1396630"/>
                <a:gd name="connsiteX5802" fmla="*/ 778558 w 958757"/>
                <a:gd name="connsiteY5802" fmla="*/ 225529 h 1396630"/>
                <a:gd name="connsiteX5803" fmla="*/ 778588 w 958757"/>
                <a:gd name="connsiteY5803" fmla="*/ 225529 h 1396630"/>
                <a:gd name="connsiteX5804" fmla="*/ 778588 w 958757"/>
                <a:gd name="connsiteY5804" fmla="*/ 225574 h 1396630"/>
                <a:gd name="connsiteX5805" fmla="*/ 778543 w 958757"/>
                <a:gd name="connsiteY5805" fmla="*/ 225529 h 1396630"/>
                <a:gd name="connsiteX5806" fmla="*/ 781861 w 958757"/>
                <a:gd name="connsiteY5806" fmla="*/ 827975 h 1396630"/>
                <a:gd name="connsiteX5807" fmla="*/ 782131 w 958757"/>
                <a:gd name="connsiteY5807" fmla="*/ 827705 h 1396630"/>
                <a:gd name="connsiteX5808" fmla="*/ 782191 w 958757"/>
                <a:gd name="connsiteY5808" fmla="*/ 827855 h 1396630"/>
                <a:gd name="connsiteX5809" fmla="*/ 781861 w 958757"/>
                <a:gd name="connsiteY5809" fmla="*/ 827975 h 1396630"/>
                <a:gd name="connsiteX5810" fmla="*/ 789937 w 958757"/>
                <a:gd name="connsiteY5810" fmla="*/ 667006 h 1396630"/>
                <a:gd name="connsiteX5811" fmla="*/ 789877 w 958757"/>
                <a:gd name="connsiteY5811" fmla="*/ 666901 h 1396630"/>
                <a:gd name="connsiteX5812" fmla="*/ 790072 w 958757"/>
                <a:gd name="connsiteY5812" fmla="*/ 666751 h 1396630"/>
                <a:gd name="connsiteX5813" fmla="*/ 790072 w 958757"/>
                <a:gd name="connsiteY5813" fmla="*/ 666751 h 1396630"/>
                <a:gd name="connsiteX5814" fmla="*/ 789937 w 958757"/>
                <a:gd name="connsiteY5814" fmla="*/ 667021 h 1396630"/>
                <a:gd name="connsiteX5815" fmla="*/ 790087 w 958757"/>
                <a:gd name="connsiteY5815" fmla="*/ 451739 h 1396630"/>
                <a:gd name="connsiteX5816" fmla="*/ 790087 w 958757"/>
                <a:gd name="connsiteY5816" fmla="*/ 451739 h 1396630"/>
                <a:gd name="connsiteX5817" fmla="*/ 790087 w 958757"/>
                <a:gd name="connsiteY5817" fmla="*/ 451739 h 1396630"/>
                <a:gd name="connsiteX5818" fmla="*/ 790087 w 958757"/>
                <a:gd name="connsiteY5818" fmla="*/ 451739 h 1396630"/>
                <a:gd name="connsiteX5819" fmla="*/ 790793 w 958757"/>
                <a:gd name="connsiteY5819" fmla="*/ 447866 h 1396630"/>
                <a:gd name="connsiteX5820" fmla="*/ 790793 w 958757"/>
                <a:gd name="connsiteY5820" fmla="*/ 447776 h 1396630"/>
                <a:gd name="connsiteX5821" fmla="*/ 790823 w 958757"/>
                <a:gd name="connsiteY5821" fmla="*/ 447851 h 1396630"/>
                <a:gd name="connsiteX5822" fmla="*/ 790793 w 958757"/>
                <a:gd name="connsiteY5822" fmla="*/ 447851 h 1396630"/>
                <a:gd name="connsiteX5823" fmla="*/ 792609 w 958757"/>
                <a:gd name="connsiteY5823" fmla="*/ 661797 h 1396630"/>
                <a:gd name="connsiteX5824" fmla="*/ 792609 w 958757"/>
                <a:gd name="connsiteY5824" fmla="*/ 661797 h 1396630"/>
                <a:gd name="connsiteX5825" fmla="*/ 792609 w 958757"/>
                <a:gd name="connsiteY5825" fmla="*/ 661797 h 1396630"/>
                <a:gd name="connsiteX5826" fmla="*/ 792609 w 958757"/>
                <a:gd name="connsiteY5826" fmla="*/ 661752 h 1396630"/>
                <a:gd name="connsiteX5827" fmla="*/ 792639 w 958757"/>
                <a:gd name="connsiteY5827" fmla="*/ 661752 h 1396630"/>
                <a:gd name="connsiteX5828" fmla="*/ 792609 w 958757"/>
                <a:gd name="connsiteY5828" fmla="*/ 661812 h 1396630"/>
                <a:gd name="connsiteX5829" fmla="*/ 792609 w 958757"/>
                <a:gd name="connsiteY5829" fmla="*/ 661812 h 1396630"/>
                <a:gd name="connsiteX5830" fmla="*/ 794366 w 958757"/>
                <a:gd name="connsiteY5830" fmla="*/ 252955 h 1396630"/>
                <a:gd name="connsiteX5831" fmla="*/ 794200 w 958757"/>
                <a:gd name="connsiteY5831" fmla="*/ 252730 h 1396630"/>
                <a:gd name="connsiteX5832" fmla="*/ 794381 w 958757"/>
                <a:gd name="connsiteY5832" fmla="*/ 252910 h 1396630"/>
                <a:gd name="connsiteX5833" fmla="*/ 794381 w 958757"/>
                <a:gd name="connsiteY5833" fmla="*/ 252970 h 1396630"/>
                <a:gd name="connsiteX5834" fmla="*/ 794396 w 958757"/>
                <a:gd name="connsiteY5834" fmla="*/ 249578 h 1396630"/>
                <a:gd name="connsiteX5835" fmla="*/ 794396 w 958757"/>
                <a:gd name="connsiteY5835" fmla="*/ 249578 h 1396630"/>
                <a:gd name="connsiteX5836" fmla="*/ 794396 w 958757"/>
                <a:gd name="connsiteY5836" fmla="*/ 249578 h 1396630"/>
                <a:gd name="connsiteX5837" fmla="*/ 794396 w 958757"/>
                <a:gd name="connsiteY5837" fmla="*/ 249578 h 1396630"/>
                <a:gd name="connsiteX5838" fmla="*/ 797023 w 958757"/>
                <a:gd name="connsiteY5838" fmla="*/ 475473 h 1396630"/>
                <a:gd name="connsiteX5839" fmla="*/ 796858 w 958757"/>
                <a:gd name="connsiteY5839" fmla="*/ 475067 h 1396630"/>
                <a:gd name="connsiteX5840" fmla="*/ 797068 w 958757"/>
                <a:gd name="connsiteY5840" fmla="*/ 474722 h 1396630"/>
                <a:gd name="connsiteX5841" fmla="*/ 797023 w 958757"/>
                <a:gd name="connsiteY5841" fmla="*/ 475488 h 1396630"/>
                <a:gd name="connsiteX5842" fmla="*/ 797368 w 958757"/>
                <a:gd name="connsiteY5842" fmla="*/ 678550 h 1396630"/>
                <a:gd name="connsiteX5843" fmla="*/ 797368 w 958757"/>
                <a:gd name="connsiteY5843" fmla="*/ 678550 h 1396630"/>
                <a:gd name="connsiteX5844" fmla="*/ 797368 w 958757"/>
                <a:gd name="connsiteY5844" fmla="*/ 678550 h 1396630"/>
                <a:gd name="connsiteX5845" fmla="*/ 797368 w 958757"/>
                <a:gd name="connsiteY5845" fmla="*/ 678550 h 1396630"/>
                <a:gd name="connsiteX5846" fmla="*/ 797758 w 958757"/>
                <a:gd name="connsiteY5846" fmla="*/ 141284 h 1396630"/>
                <a:gd name="connsiteX5847" fmla="*/ 800235 w 958757"/>
                <a:gd name="connsiteY5847" fmla="*/ 143731 h 1396630"/>
                <a:gd name="connsiteX5848" fmla="*/ 797758 w 958757"/>
                <a:gd name="connsiteY5848" fmla="*/ 141284 h 1396630"/>
                <a:gd name="connsiteX5849" fmla="*/ 802742 w 958757"/>
                <a:gd name="connsiteY5849" fmla="*/ 256783 h 1396630"/>
                <a:gd name="connsiteX5850" fmla="*/ 802742 w 958757"/>
                <a:gd name="connsiteY5850" fmla="*/ 256783 h 1396630"/>
                <a:gd name="connsiteX5851" fmla="*/ 802757 w 958757"/>
                <a:gd name="connsiteY5851" fmla="*/ 256783 h 1396630"/>
                <a:gd name="connsiteX5852" fmla="*/ 802757 w 958757"/>
                <a:gd name="connsiteY5852" fmla="*/ 256783 h 1396630"/>
                <a:gd name="connsiteX5853" fmla="*/ 804634 w 958757"/>
                <a:gd name="connsiteY5853" fmla="*/ 293096 h 1396630"/>
                <a:gd name="connsiteX5854" fmla="*/ 804634 w 958757"/>
                <a:gd name="connsiteY5854" fmla="*/ 293096 h 1396630"/>
                <a:gd name="connsiteX5855" fmla="*/ 804649 w 958757"/>
                <a:gd name="connsiteY5855" fmla="*/ 293096 h 1396630"/>
                <a:gd name="connsiteX5856" fmla="*/ 804649 w 958757"/>
                <a:gd name="connsiteY5856" fmla="*/ 293096 h 1396630"/>
                <a:gd name="connsiteX5857" fmla="*/ 808281 w 958757"/>
                <a:gd name="connsiteY5857" fmla="*/ 340668 h 1396630"/>
                <a:gd name="connsiteX5858" fmla="*/ 808251 w 958757"/>
                <a:gd name="connsiteY5858" fmla="*/ 340668 h 1396630"/>
                <a:gd name="connsiteX5859" fmla="*/ 808221 w 958757"/>
                <a:gd name="connsiteY5859" fmla="*/ 340473 h 1396630"/>
                <a:gd name="connsiteX5860" fmla="*/ 808341 w 958757"/>
                <a:gd name="connsiteY5860" fmla="*/ 340668 h 1396630"/>
                <a:gd name="connsiteX5861" fmla="*/ 808266 w 958757"/>
                <a:gd name="connsiteY5861" fmla="*/ 340668 h 1396630"/>
                <a:gd name="connsiteX5862" fmla="*/ 808957 w 958757"/>
                <a:gd name="connsiteY5862" fmla="*/ 424148 h 1396630"/>
                <a:gd name="connsiteX5863" fmla="*/ 808987 w 958757"/>
                <a:gd name="connsiteY5863" fmla="*/ 424058 h 1396630"/>
                <a:gd name="connsiteX5864" fmla="*/ 809017 w 958757"/>
                <a:gd name="connsiteY5864" fmla="*/ 424283 h 1396630"/>
                <a:gd name="connsiteX5865" fmla="*/ 808957 w 958757"/>
                <a:gd name="connsiteY5865" fmla="*/ 424148 h 1396630"/>
                <a:gd name="connsiteX5866" fmla="*/ 809692 w 958757"/>
                <a:gd name="connsiteY5866" fmla="*/ 329680 h 1396630"/>
                <a:gd name="connsiteX5867" fmla="*/ 809602 w 958757"/>
                <a:gd name="connsiteY5867" fmla="*/ 329395 h 1396630"/>
                <a:gd name="connsiteX5868" fmla="*/ 809707 w 958757"/>
                <a:gd name="connsiteY5868" fmla="*/ 329365 h 1396630"/>
                <a:gd name="connsiteX5869" fmla="*/ 809707 w 958757"/>
                <a:gd name="connsiteY5869" fmla="*/ 329680 h 1396630"/>
                <a:gd name="connsiteX5870" fmla="*/ 812560 w 958757"/>
                <a:gd name="connsiteY5870" fmla="*/ 792518 h 1396630"/>
                <a:gd name="connsiteX5871" fmla="*/ 812364 w 958757"/>
                <a:gd name="connsiteY5871" fmla="*/ 792593 h 1396630"/>
                <a:gd name="connsiteX5872" fmla="*/ 812620 w 958757"/>
                <a:gd name="connsiteY5872" fmla="*/ 792383 h 1396630"/>
                <a:gd name="connsiteX5873" fmla="*/ 812545 w 958757"/>
                <a:gd name="connsiteY5873" fmla="*/ 792518 h 1396630"/>
                <a:gd name="connsiteX5874" fmla="*/ 812995 w 958757"/>
                <a:gd name="connsiteY5874" fmla="*/ 432765 h 1396630"/>
                <a:gd name="connsiteX5875" fmla="*/ 813520 w 958757"/>
                <a:gd name="connsiteY5875" fmla="*/ 431609 h 1396630"/>
                <a:gd name="connsiteX5876" fmla="*/ 812995 w 958757"/>
                <a:gd name="connsiteY5876" fmla="*/ 432765 h 1396630"/>
                <a:gd name="connsiteX5877" fmla="*/ 813670 w 958757"/>
                <a:gd name="connsiteY5877" fmla="*/ 307613 h 1396630"/>
                <a:gd name="connsiteX5878" fmla="*/ 813625 w 958757"/>
                <a:gd name="connsiteY5878" fmla="*/ 307538 h 1396630"/>
                <a:gd name="connsiteX5879" fmla="*/ 813625 w 958757"/>
                <a:gd name="connsiteY5879" fmla="*/ 307538 h 1396630"/>
                <a:gd name="connsiteX5880" fmla="*/ 813625 w 958757"/>
                <a:gd name="connsiteY5880" fmla="*/ 307538 h 1396630"/>
                <a:gd name="connsiteX5881" fmla="*/ 813670 w 958757"/>
                <a:gd name="connsiteY5881" fmla="*/ 307583 h 1396630"/>
                <a:gd name="connsiteX5882" fmla="*/ 813670 w 958757"/>
                <a:gd name="connsiteY5882" fmla="*/ 307613 h 1396630"/>
                <a:gd name="connsiteX5883" fmla="*/ 815832 w 958757"/>
                <a:gd name="connsiteY5883" fmla="*/ 587880 h 1396630"/>
                <a:gd name="connsiteX5884" fmla="*/ 815832 w 958757"/>
                <a:gd name="connsiteY5884" fmla="*/ 587880 h 1396630"/>
                <a:gd name="connsiteX5885" fmla="*/ 815832 w 958757"/>
                <a:gd name="connsiteY5885" fmla="*/ 587880 h 1396630"/>
                <a:gd name="connsiteX5886" fmla="*/ 815832 w 958757"/>
                <a:gd name="connsiteY5886" fmla="*/ 587880 h 1396630"/>
                <a:gd name="connsiteX5887" fmla="*/ 816072 w 958757"/>
                <a:gd name="connsiteY5887" fmla="*/ 586859 h 1396630"/>
                <a:gd name="connsiteX5888" fmla="*/ 816147 w 958757"/>
                <a:gd name="connsiteY5888" fmla="*/ 586754 h 1396630"/>
                <a:gd name="connsiteX5889" fmla="*/ 816147 w 958757"/>
                <a:gd name="connsiteY5889" fmla="*/ 586844 h 1396630"/>
                <a:gd name="connsiteX5890" fmla="*/ 816072 w 958757"/>
                <a:gd name="connsiteY5890" fmla="*/ 586874 h 1396630"/>
                <a:gd name="connsiteX5891" fmla="*/ 818279 w 958757"/>
                <a:gd name="connsiteY5891" fmla="*/ 495438 h 1396630"/>
                <a:gd name="connsiteX5892" fmla="*/ 818654 w 958757"/>
                <a:gd name="connsiteY5892" fmla="*/ 496369 h 1396630"/>
                <a:gd name="connsiteX5893" fmla="*/ 818279 w 958757"/>
                <a:gd name="connsiteY5893" fmla="*/ 495438 h 1396630"/>
                <a:gd name="connsiteX5894" fmla="*/ 818699 w 958757"/>
                <a:gd name="connsiteY5894" fmla="*/ 307523 h 1396630"/>
                <a:gd name="connsiteX5895" fmla="*/ 818699 w 958757"/>
                <a:gd name="connsiteY5895" fmla="*/ 307523 h 1396630"/>
                <a:gd name="connsiteX5896" fmla="*/ 818699 w 958757"/>
                <a:gd name="connsiteY5896" fmla="*/ 307523 h 1396630"/>
                <a:gd name="connsiteX5897" fmla="*/ 818699 w 958757"/>
                <a:gd name="connsiteY5897" fmla="*/ 307523 h 1396630"/>
                <a:gd name="connsiteX5898" fmla="*/ 822302 w 958757"/>
                <a:gd name="connsiteY5898" fmla="*/ 791903 h 1396630"/>
                <a:gd name="connsiteX5899" fmla="*/ 822392 w 958757"/>
                <a:gd name="connsiteY5899" fmla="*/ 791677 h 1396630"/>
                <a:gd name="connsiteX5900" fmla="*/ 822392 w 958757"/>
                <a:gd name="connsiteY5900" fmla="*/ 791767 h 1396630"/>
                <a:gd name="connsiteX5901" fmla="*/ 822302 w 958757"/>
                <a:gd name="connsiteY5901" fmla="*/ 791903 h 1396630"/>
                <a:gd name="connsiteX5902" fmla="*/ 822828 w 958757"/>
                <a:gd name="connsiteY5902" fmla="*/ 815381 h 1396630"/>
                <a:gd name="connsiteX5903" fmla="*/ 822873 w 958757"/>
                <a:gd name="connsiteY5903" fmla="*/ 815246 h 1396630"/>
                <a:gd name="connsiteX5904" fmla="*/ 822873 w 958757"/>
                <a:gd name="connsiteY5904" fmla="*/ 815246 h 1396630"/>
                <a:gd name="connsiteX5905" fmla="*/ 822813 w 958757"/>
                <a:gd name="connsiteY5905" fmla="*/ 815381 h 1396630"/>
                <a:gd name="connsiteX5906" fmla="*/ 822918 w 958757"/>
                <a:gd name="connsiteY5906" fmla="*/ 324606 h 1396630"/>
                <a:gd name="connsiteX5907" fmla="*/ 822918 w 958757"/>
                <a:gd name="connsiteY5907" fmla="*/ 324606 h 1396630"/>
                <a:gd name="connsiteX5908" fmla="*/ 822918 w 958757"/>
                <a:gd name="connsiteY5908" fmla="*/ 324606 h 1396630"/>
                <a:gd name="connsiteX5909" fmla="*/ 822918 w 958757"/>
                <a:gd name="connsiteY5909" fmla="*/ 324606 h 1396630"/>
                <a:gd name="connsiteX5910" fmla="*/ 823173 w 958757"/>
                <a:gd name="connsiteY5910" fmla="*/ 364342 h 1396630"/>
                <a:gd name="connsiteX5911" fmla="*/ 823083 w 958757"/>
                <a:gd name="connsiteY5911" fmla="*/ 364176 h 1396630"/>
                <a:gd name="connsiteX5912" fmla="*/ 823038 w 958757"/>
                <a:gd name="connsiteY5912" fmla="*/ 363891 h 1396630"/>
                <a:gd name="connsiteX5913" fmla="*/ 823098 w 958757"/>
                <a:gd name="connsiteY5913" fmla="*/ 363996 h 1396630"/>
                <a:gd name="connsiteX5914" fmla="*/ 823188 w 958757"/>
                <a:gd name="connsiteY5914" fmla="*/ 364071 h 1396630"/>
                <a:gd name="connsiteX5915" fmla="*/ 823158 w 958757"/>
                <a:gd name="connsiteY5915" fmla="*/ 364327 h 1396630"/>
                <a:gd name="connsiteX5916" fmla="*/ 823458 w 958757"/>
                <a:gd name="connsiteY5916" fmla="*/ 362510 h 1396630"/>
                <a:gd name="connsiteX5917" fmla="*/ 823548 w 958757"/>
                <a:gd name="connsiteY5917" fmla="*/ 362720 h 1396630"/>
                <a:gd name="connsiteX5918" fmla="*/ 823458 w 958757"/>
                <a:gd name="connsiteY5918" fmla="*/ 362645 h 1396630"/>
                <a:gd name="connsiteX5919" fmla="*/ 823458 w 958757"/>
                <a:gd name="connsiteY5919" fmla="*/ 362510 h 1396630"/>
                <a:gd name="connsiteX5920" fmla="*/ 823623 w 958757"/>
                <a:gd name="connsiteY5920" fmla="*/ 600174 h 1396630"/>
                <a:gd name="connsiteX5921" fmla="*/ 823518 w 958757"/>
                <a:gd name="connsiteY5921" fmla="*/ 600249 h 1396630"/>
                <a:gd name="connsiteX5922" fmla="*/ 823668 w 958757"/>
                <a:gd name="connsiteY5922" fmla="*/ 599814 h 1396630"/>
                <a:gd name="connsiteX5923" fmla="*/ 823638 w 958757"/>
                <a:gd name="connsiteY5923" fmla="*/ 600174 h 1396630"/>
                <a:gd name="connsiteX5924" fmla="*/ 824419 w 958757"/>
                <a:gd name="connsiteY5924" fmla="*/ 387730 h 1396630"/>
                <a:gd name="connsiteX5925" fmla="*/ 824374 w 958757"/>
                <a:gd name="connsiteY5925" fmla="*/ 387505 h 1396630"/>
                <a:gd name="connsiteX5926" fmla="*/ 824464 w 958757"/>
                <a:gd name="connsiteY5926" fmla="*/ 387565 h 1396630"/>
                <a:gd name="connsiteX5927" fmla="*/ 824419 w 958757"/>
                <a:gd name="connsiteY5927" fmla="*/ 387715 h 1396630"/>
                <a:gd name="connsiteX5928" fmla="*/ 828262 w 958757"/>
                <a:gd name="connsiteY5928" fmla="*/ 806929 h 1396630"/>
                <a:gd name="connsiteX5929" fmla="*/ 828262 w 958757"/>
                <a:gd name="connsiteY5929" fmla="*/ 806629 h 1396630"/>
                <a:gd name="connsiteX5930" fmla="*/ 828262 w 958757"/>
                <a:gd name="connsiteY5930" fmla="*/ 806929 h 1396630"/>
                <a:gd name="connsiteX5931" fmla="*/ 829358 w 958757"/>
                <a:gd name="connsiteY5931" fmla="*/ 795685 h 1396630"/>
                <a:gd name="connsiteX5932" fmla="*/ 829478 w 958757"/>
                <a:gd name="connsiteY5932" fmla="*/ 795535 h 1396630"/>
                <a:gd name="connsiteX5933" fmla="*/ 829583 w 958757"/>
                <a:gd name="connsiteY5933" fmla="*/ 795535 h 1396630"/>
                <a:gd name="connsiteX5934" fmla="*/ 829373 w 958757"/>
                <a:gd name="connsiteY5934" fmla="*/ 795685 h 1396630"/>
                <a:gd name="connsiteX5935" fmla="*/ 829643 w 958757"/>
                <a:gd name="connsiteY5935" fmla="*/ 321574 h 1396630"/>
                <a:gd name="connsiteX5936" fmla="*/ 829508 w 958757"/>
                <a:gd name="connsiteY5936" fmla="*/ 321438 h 1396630"/>
                <a:gd name="connsiteX5937" fmla="*/ 829673 w 958757"/>
                <a:gd name="connsiteY5937" fmla="*/ 321483 h 1396630"/>
                <a:gd name="connsiteX5938" fmla="*/ 829643 w 958757"/>
                <a:gd name="connsiteY5938" fmla="*/ 321574 h 1396630"/>
                <a:gd name="connsiteX5939" fmla="*/ 834026 w 958757"/>
                <a:gd name="connsiteY5939" fmla="*/ 240316 h 1396630"/>
                <a:gd name="connsiteX5940" fmla="*/ 832690 w 958757"/>
                <a:gd name="connsiteY5940" fmla="*/ 238349 h 1396630"/>
                <a:gd name="connsiteX5941" fmla="*/ 834026 w 958757"/>
                <a:gd name="connsiteY5941" fmla="*/ 240316 h 1396630"/>
                <a:gd name="connsiteX5942" fmla="*/ 832525 w 958757"/>
                <a:gd name="connsiteY5942" fmla="*/ 559222 h 1396630"/>
                <a:gd name="connsiteX5943" fmla="*/ 832570 w 958757"/>
                <a:gd name="connsiteY5943" fmla="*/ 559057 h 1396630"/>
                <a:gd name="connsiteX5944" fmla="*/ 832570 w 958757"/>
                <a:gd name="connsiteY5944" fmla="*/ 559132 h 1396630"/>
                <a:gd name="connsiteX5945" fmla="*/ 832525 w 958757"/>
                <a:gd name="connsiteY5945" fmla="*/ 559222 h 1396630"/>
                <a:gd name="connsiteX5946" fmla="*/ 838650 w 958757"/>
                <a:gd name="connsiteY5946" fmla="*/ 345697 h 1396630"/>
                <a:gd name="connsiteX5947" fmla="*/ 838620 w 958757"/>
                <a:gd name="connsiteY5947" fmla="*/ 345622 h 1396630"/>
                <a:gd name="connsiteX5948" fmla="*/ 838019 w 958757"/>
                <a:gd name="connsiteY5948" fmla="*/ 344241 h 1396630"/>
                <a:gd name="connsiteX5949" fmla="*/ 835407 w 958757"/>
                <a:gd name="connsiteY5949" fmla="*/ 337561 h 1396630"/>
                <a:gd name="connsiteX5950" fmla="*/ 834387 w 958757"/>
                <a:gd name="connsiteY5950" fmla="*/ 334198 h 1396630"/>
                <a:gd name="connsiteX5951" fmla="*/ 833891 w 958757"/>
                <a:gd name="connsiteY5951" fmla="*/ 333538 h 1396630"/>
                <a:gd name="connsiteX5952" fmla="*/ 833921 w 958757"/>
                <a:gd name="connsiteY5952" fmla="*/ 332427 h 1396630"/>
                <a:gd name="connsiteX5953" fmla="*/ 833051 w 958757"/>
                <a:gd name="connsiteY5953" fmla="*/ 329034 h 1396630"/>
                <a:gd name="connsiteX5954" fmla="*/ 832585 w 958757"/>
                <a:gd name="connsiteY5954" fmla="*/ 327983 h 1396630"/>
                <a:gd name="connsiteX5955" fmla="*/ 833005 w 958757"/>
                <a:gd name="connsiteY5955" fmla="*/ 327083 h 1396630"/>
                <a:gd name="connsiteX5956" fmla="*/ 834762 w 958757"/>
                <a:gd name="connsiteY5956" fmla="*/ 330415 h 1396630"/>
                <a:gd name="connsiteX5957" fmla="*/ 834702 w 958757"/>
                <a:gd name="connsiteY5957" fmla="*/ 331947 h 1396630"/>
                <a:gd name="connsiteX5958" fmla="*/ 835107 w 958757"/>
                <a:gd name="connsiteY5958" fmla="*/ 334559 h 1396630"/>
                <a:gd name="connsiteX5959" fmla="*/ 836188 w 958757"/>
                <a:gd name="connsiteY5959" fmla="*/ 338281 h 1396630"/>
                <a:gd name="connsiteX5960" fmla="*/ 837239 w 958757"/>
                <a:gd name="connsiteY5960" fmla="*/ 340758 h 1396630"/>
                <a:gd name="connsiteX5961" fmla="*/ 837734 w 958757"/>
                <a:gd name="connsiteY5961" fmla="*/ 342154 h 1396630"/>
                <a:gd name="connsiteX5962" fmla="*/ 838064 w 958757"/>
                <a:gd name="connsiteY5962" fmla="*/ 343460 h 1396630"/>
                <a:gd name="connsiteX5963" fmla="*/ 838455 w 958757"/>
                <a:gd name="connsiteY5963" fmla="*/ 344826 h 1396630"/>
                <a:gd name="connsiteX5964" fmla="*/ 839100 w 958757"/>
                <a:gd name="connsiteY5964" fmla="*/ 346478 h 1396630"/>
                <a:gd name="connsiteX5965" fmla="*/ 838680 w 958757"/>
                <a:gd name="connsiteY5965" fmla="*/ 345697 h 1396630"/>
                <a:gd name="connsiteX5966" fmla="*/ 839130 w 958757"/>
                <a:gd name="connsiteY5966" fmla="*/ 486296 h 1396630"/>
                <a:gd name="connsiteX5967" fmla="*/ 839160 w 958757"/>
                <a:gd name="connsiteY5967" fmla="*/ 486251 h 1396630"/>
                <a:gd name="connsiteX5968" fmla="*/ 839160 w 958757"/>
                <a:gd name="connsiteY5968" fmla="*/ 486356 h 1396630"/>
                <a:gd name="connsiteX5969" fmla="*/ 839130 w 958757"/>
                <a:gd name="connsiteY5969" fmla="*/ 486311 h 1396630"/>
                <a:gd name="connsiteX5970" fmla="*/ 839551 w 958757"/>
                <a:gd name="connsiteY5970" fmla="*/ 472035 h 1396630"/>
                <a:gd name="connsiteX5971" fmla="*/ 839551 w 958757"/>
                <a:gd name="connsiteY5971" fmla="*/ 472005 h 1396630"/>
                <a:gd name="connsiteX5972" fmla="*/ 839551 w 958757"/>
                <a:gd name="connsiteY5972" fmla="*/ 472005 h 1396630"/>
                <a:gd name="connsiteX5973" fmla="*/ 839551 w 958757"/>
                <a:gd name="connsiteY5973" fmla="*/ 472005 h 1396630"/>
                <a:gd name="connsiteX5974" fmla="*/ 840917 w 958757"/>
                <a:gd name="connsiteY5974" fmla="*/ 311155 h 1396630"/>
                <a:gd name="connsiteX5975" fmla="*/ 840767 w 958757"/>
                <a:gd name="connsiteY5975" fmla="*/ 310645 h 1396630"/>
                <a:gd name="connsiteX5976" fmla="*/ 840947 w 958757"/>
                <a:gd name="connsiteY5976" fmla="*/ 311035 h 1396630"/>
                <a:gd name="connsiteX5977" fmla="*/ 840977 w 958757"/>
                <a:gd name="connsiteY5977" fmla="*/ 309204 h 1396630"/>
                <a:gd name="connsiteX5978" fmla="*/ 841037 w 958757"/>
                <a:gd name="connsiteY5978" fmla="*/ 311095 h 1396630"/>
                <a:gd name="connsiteX5979" fmla="*/ 841112 w 958757"/>
                <a:gd name="connsiteY5979" fmla="*/ 311276 h 1396630"/>
                <a:gd name="connsiteX5980" fmla="*/ 840932 w 958757"/>
                <a:gd name="connsiteY5980" fmla="*/ 311155 h 1396630"/>
                <a:gd name="connsiteX5981" fmla="*/ 840977 w 958757"/>
                <a:gd name="connsiteY5981" fmla="*/ 171172 h 1396630"/>
                <a:gd name="connsiteX5982" fmla="*/ 841052 w 958757"/>
                <a:gd name="connsiteY5982" fmla="*/ 170857 h 1396630"/>
                <a:gd name="connsiteX5983" fmla="*/ 841667 w 958757"/>
                <a:gd name="connsiteY5983" fmla="*/ 171382 h 1396630"/>
                <a:gd name="connsiteX5984" fmla="*/ 840977 w 958757"/>
                <a:gd name="connsiteY5984" fmla="*/ 171172 h 1396630"/>
                <a:gd name="connsiteX5985" fmla="*/ 842298 w 958757"/>
                <a:gd name="connsiteY5985" fmla="*/ 538642 h 1396630"/>
                <a:gd name="connsiteX5986" fmla="*/ 842298 w 958757"/>
                <a:gd name="connsiteY5986" fmla="*/ 538642 h 1396630"/>
                <a:gd name="connsiteX5987" fmla="*/ 842358 w 958757"/>
                <a:gd name="connsiteY5987" fmla="*/ 538296 h 1396630"/>
                <a:gd name="connsiteX5988" fmla="*/ 842298 w 958757"/>
                <a:gd name="connsiteY5988" fmla="*/ 538642 h 1396630"/>
                <a:gd name="connsiteX5989" fmla="*/ 841847 w 958757"/>
                <a:gd name="connsiteY5989" fmla="*/ 208941 h 1396630"/>
                <a:gd name="connsiteX5990" fmla="*/ 842358 w 958757"/>
                <a:gd name="connsiteY5990" fmla="*/ 210082 h 1396630"/>
                <a:gd name="connsiteX5991" fmla="*/ 841847 w 958757"/>
                <a:gd name="connsiteY5991" fmla="*/ 208941 h 1396630"/>
                <a:gd name="connsiteX5992" fmla="*/ 843408 w 958757"/>
                <a:gd name="connsiteY5992" fmla="*/ 360979 h 1396630"/>
                <a:gd name="connsiteX5993" fmla="*/ 843454 w 958757"/>
                <a:gd name="connsiteY5993" fmla="*/ 361129 h 1396630"/>
                <a:gd name="connsiteX5994" fmla="*/ 843364 w 958757"/>
                <a:gd name="connsiteY5994" fmla="*/ 360979 h 1396630"/>
                <a:gd name="connsiteX5995" fmla="*/ 843408 w 958757"/>
                <a:gd name="connsiteY5995" fmla="*/ 360979 h 1396630"/>
                <a:gd name="connsiteX5996" fmla="*/ 842868 w 958757"/>
                <a:gd name="connsiteY5996" fmla="*/ 501383 h 1396630"/>
                <a:gd name="connsiteX5997" fmla="*/ 842868 w 958757"/>
                <a:gd name="connsiteY5997" fmla="*/ 501263 h 1396630"/>
                <a:gd name="connsiteX5998" fmla="*/ 842988 w 958757"/>
                <a:gd name="connsiteY5998" fmla="*/ 500992 h 1396630"/>
                <a:gd name="connsiteX5999" fmla="*/ 843018 w 958757"/>
                <a:gd name="connsiteY5999" fmla="*/ 501037 h 1396630"/>
                <a:gd name="connsiteX6000" fmla="*/ 842868 w 958757"/>
                <a:gd name="connsiteY6000" fmla="*/ 501383 h 1396630"/>
                <a:gd name="connsiteX6001" fmla="*/ 842763 w 958757"/>
                <a:gd name="connsiteY6001" fmla="*/ 303169 h 1396630"/>
                <a:gd name="connsiteX6002" fmla="*/ 843288 w 958757"/>
                <a:gd name="connsiteY6002" fmla="*/ 302974 h 1396630"/>
                <a:gd name="connsiteX6003" fmla="*/ 842763 w 958757"/>
                <a:gd name="connsiteY6003" fmla="*/ 303169 h 1396630"/>
                <a:gd name="connsiteX6004" fmla="*/ 843529 w 958757"/>
                <a:gd name="connsiteY6004" fmla="*/ 493216 h 1396630"/>
                <a:gd name="connsiteX6005" fmla="*/ 843318 w 958757"/>
                <a:gd name="connsiteY6005" fmla="*/ 492451 h 1396630"/>
                <a:gd name="connsiteX6006" fmla="*/ 843544 w 958757"/>
                <a:gd name="connsiteY6006" fmla="*/ 492646 h 1396630"/>
                <a:gd name="connsiteX6007" fmla="*/ 843514 w 958757"/>
                <a:gd name="connsiteY6007" fmla="*/ 493201 h 1396630"/>
                <a:gd name="connsiteX6008" fmla="*/ 844444 w 958757"/>
                <a:gd name="connsiteY6008" fmla="*/ 422016 h 1396630"/>
                <a:gd name="connsiteX6009" fmla="*/ 844414 w 958757"/>
                <a:gd name="connsiteY6009" fmla="*/ 421641 h 1396630"/>
                <a:gd name="connsiteX6010" fmla="*/ 844504 w 958757"/>
                <a:gd name="connsiteY6010" fmla="*/ 422076 h 1396630"/>
                <a:gd name="connsiteX6011" fmla="*/ 844444 w 958757"/>
                <a:gd name="connsiteY6011" fmla="*/ 422016 h 1396630"/>
                <a:gd name="connsiteX6012" fmla="*/ 844835 w 958757"/>
                <a:gd name="connsiteY6012" fmla="*/ 758081 h 1396630"/>
                <a:gd name="connsiteX6013" fmla="*/ 844609 w 958757"/>
                <a:gd name="connsiteY6013" fmla="*/ 758141 h 1396630"/>
                <a:gd name="connsiteX6014" fmla="*/ 844880 w 958757"/>
                <a:gd name="connsiteY6014" fmla="*/ 757736 h 1396630"/>
                <a:gd name="connsiteX6015" fmla="*/ 844835 w 958757"/>
                <a:gd name="connsiteY6015" fmla="*/ 758081 h 1396630"/>
                <a:gd name="connsiteX6016" fmla="*/ 849023 w 958757"/>
                <a:gd name="connsiteY6016" fmla="*/ 642567 h 1396630"/>
                <a:gd name="connsiteX6017" fmla="*/ 850044 w 958757"/>
                <a:gd name="connsiteY6017" fmla="*/ 641096 h 1396630"/>
                <a:gd name="connsiteX6018" fmla="*/ 849023 w 958757"/>
                <a:gd name="connsiteY6018" fmla="*/ 642567 h 1396630"/>
                <a:gd name="connsiteX6019" fmla="*/ 850314 w 958757"/>
                <a:gd name="connsiteY6019" fmla="*/ 306742 h 1396630"/>
                <a:gd name="connsiteX6020" fmla="*/ 850284 w 958757"/>
                <a:gd name="connsiteY6020" fmla="*/ 306592 h 1396630"/>
                <a:gd name="connsiteX6021" fmla="*/ 850359 w 958757"/>
                <a:gd name="connsiteY6021" fmla="*/ 306697 h 1396630"/>
                <a:gd name="connsiteX6022" fmla="*/ 850314 w 958757"/>
                <a:gd name="connsiteY6022" fmla="*/ 306742 h 1396630"/>
                <a:gd name="connsiteX6023" fmla="*/ 856348 w 958757"/>
                <a:gd name="connsiteY6023" fmla="*/ 502133 h 1396630"/>
                <a:gd name="connsiteX6024" fmla="*/ 856348 w 958757"/>
                <a:gd name="connsiteY6024" fmla="*/ 502133 h 1396630"/>
                <a:gd name="connsiteX6025" fmla="*/ 856348 w 958757"/>
                <a:gd name="connsiteY6025" fmla="*/ 502133 h 1396630"/>
                <a:gd name="connsiteX6026" fmla="*/ 856348 w 958757"/>
                <a:gd name="connsiteY6026" fmla="*/ 502133 h 1396630"/>
                <a:gd name="connsiteX6027" fmla="*/ 858555 w 958757"/>
                <a:gd name="connsiteY6027" fmla="*/ 417393 h 1396630"/>
                <a:gd name="connsiteX6028" fmla="*/ 858555 w 958757"/>
                <a:gd name="connsiteY6028" fmla="*/ 417393 h 1396630"/>
                <a:gd name="connsiteX6029" fmla="*/ 858555 w 958757"/>
                <a:gd name="connsiteY6029" fmla="*/ 417393 h 1396630"/>
                <a:gd name="connsiteX6030" fmla="*/ 858555 w 958757"/>
                <a:gd name="connsiteY6030" fmla="*/ 417393 h 1396630"/>
                <a:gd name="connsiteX6031" fmla="*/ 860897 w 958757"/>
                <a:gd name="connsiteY6031" fmla="*/ 491175 h 1396630"/>
                <a:gd name="connsiteX6032" fmla="*/ 860702 w 958757"/>
                <a:gd name="connsiteY6032" fmla="*/ 491175 h 1396630"/>
                <a:gd name="connsiteX6033" fmla="*/ 860912 w 958757"/>
                <a:gd name="connsiteY6033" fmla="*/ 490829 h 1396630"/>
                <a:gd name="connsiteX6034" fmla="*/ 860912 w 958757"/>
                <a:gd name="connsiteY6034" fmla="*/ 491190 h 1396630"/>
                <a:gd name="connsiteX6035" fmla="*/ 862248 w 958757"/>
                <a:gd name="connsiteY6035" fmla="*/ 467486 h 1396630"/>
                <a:gd name="connsiteX6036" fmla="*/ 862248 w 958757"/>
                <a:gd name="connsiteY6036" fmla="*/ 467456 h 1396630"/>
                <a:gd name="connsiteX6037" fmla="*/ 862248 w 958757"/>
                <a:gd name="connsiteY6037" fmla="*/ 467456 h 1396630"/>
                <a:gd name="connsiteX6038" fmla="*/ 862248 w 958757"/>
                <a:gd name="connsiteY6038" fmla="*/ 467501 h 1396630"/>
                <a:gd name="connsiteX6039" fmla="*/ 863104 w 958757"/>
                <a:gd name="connsiteY6039" fmla="*/ 472455 h 1396630"/>
                <a:gd name="connsiteX6040" fmla="*/ 863104 w 958757"/>
                <a:gd name="connsiteY6040" fmla="*/ 472170 h 1396630"/>
                <a:gd name="connsiteX6041" fmla="*/ 863149 w 958757"/>
                <a:gd name="connsiteY6041" fmla="*/ 472200 h 1396630"/>
                <a:gd name="connsiteX6042" fmla="*/ 863104 w 958757"/>
                <a:gd name="connsiteY6042" fmla="*/ 472470 h 1396630"/>
                <a:gd name="connsiteX6043" fmla="*/ 863554 w 958757"/>
                <a:gd name="connsiteY6043" fmla="*/ 239820 h 1396630"/>
                <a:gd name="connsiteX6044" fmla="*/ 864064 w 958757"/>
                <a:gd name="connsiteY6044" fmla="*/ 239955 h 1396630"/>
                <a:gd name="connsiteX6045" fmla="*/ 863554 w 958757"/>
                <a:gd name="connsiteY6045" fmla="*/ 239820 h 1396630"/>
                <a:gd name="connsiteX6046" fmla="*/ 868538 w 958757"/>
                <a:gd name="connsiteY6046" fmla="*/ 742770 h 1396630"/>
                <a:gd name="connsiteX6047" fmla="*/ 868538 w 958757"/>
                <a:gd name="connsiteY6047" fmla="*/ 742770 h 1396630"/>
                <a:gd name="connsiteX6048" fmla="*/ 868538 w 958757"/>
                <a:gd name="connsiteY6048" fmla="*/ 742770 h 1396630"/>
                <a:gd name="connsiteX6049" fmla="*/ 868538 w 958757"/>
                <a:gd name="connsiteY6049" fmla="*/ 742770 h 1396630"/>
                <a:gd name="connsiteX6050" fmla="*/ 868538 w 958757"/>
                <a:gd name="connsiteY6050" fmla="*/ 742770 h 1396630"/>
                <a:gd name="connsiteX6051" fmla="*/ 871330 w 958757"/>
                <a:gd name="connsiteY6051" fmla="*/ 714668 h 1396630"/>
                <a:gd name="connsiteX6052" fmla="*/ 871315 w 958757"/>
                <a:gd name="connsiteY6052" fmla="*/ 714668 h 1396630"/>
                <a:gd name="connsiteX6053" fmla="*/ 871345 w 958757"/>
                <a:gd name="connsiteY6053" fmla="*/ 714638 h 1396630"/>
                <a:gd name="connsiteX6054" fmla="*/ 871345 w 958757"/>
                <a:gd name="connsiteY6054" fmla="*/ 714668 h 1396630"/>
                <a:gd name="connsiteX6055" fmla="*/ 872066 w 958757"/>
                <a:gd name="connsiteY6055" fmla="*/ 251634 h 1396630"/>
                <a:gd name="connsiteX6056" fmla="*/ 872066 w 958757"/>
                <a:gd name="connsiteY6056" fmla="*/ 251634 h 1396630"/>
                <a:gd name="connsiteX6057" fmla="*/ 872036 w 958757"/>
                <a:gd name="connsiteY6057" fmla="*/ 251364 h 1396630"/>
                <a:gd name="connsiteX6058" fmla="*/ 872036 w 958757"/>
                <a:gd name="connsiteY6058" fmla="*/ 251394 h 1396630"/>
                <a:gd name="connsiteX6059" fmla="*/ 872096 w 958757"/>
                <a:gd name="connsiteY6059" fmla="*/ 251664 h 1396630"/>
                <a:gd name="connsiteX6060" fmla="*/ 872066 w 958757"/>
                <a:gd name="connsiteY6060" fmla="*/ 251634 h 1396630"/>
                <a:gd name="connsiteX6061" fmla="*/ 875203 w 958757"/>
                <a:gd name="connsiteY6061" fmla="*/ 666330 h 1396630"/>
                <a:gd name="connsiteX6062" fmla="*/ 875158 w 958757"/>
                <a:gd name="connsiteY6062" fmla="*/ 666405 h 1396630"/>
                <a:gd name="connsiteX6063" fmla="*/ 875218 w 958757"/>
                <a:gd name="connsiteY6063" fmla="*/ 666270 h 1396630"/>
                <a:gd name="connsiteX6064" fmla="*/ 875218 w 958757"/>
                <a:gd name="connsiteY6064" fmla="*/ 666345 h 1396630"/>
                <a:gd name="connsiteX6065" fmla="*/ 875218 w 958757"/>
                <a:gd name="connsiteY6065" fmla="*/ 666345 h 1396630"/>
                <a:gd name="connsiteX6066" fmla="*/ 878626 w 958757"/>
                <a:gd name="connsiteY6066" fmla="*/ 731331 h 1396630"/>
                <a:gd name="connsiteX6067" fmla="*/ 878626 w 958757"/>
                <a:gd name="connsiteY6067" fmla="*/ 731226 h 1396630"/>
                <a:gd name="connsiteX6068" fmla="*/ 878656 w 958757"/>
                <a:gd name="connsiteY6068" fmla="*/ 731166 h 1396630"/>
                <a:gd name="connsiteX6069" fmla="*/ 878626 w 958757"/>
                <a:gd name="connsiteY6069" fmla="*/ 731331 h 1396630"/>
                <a:gd name="connsiteX6070" fmla="*/ 878836 w 958757"/>
                <a:gd name="connsiteY6070" fmla="*/ 607530 h 1396630"/>
                <a:gd name="connsiteX6071" fmla="*/ 878836 w 958757"/>
                <a:gd name="connsiteY6071" fmla="*/ 607470 h 1396630"/>
                <a:gd name="connsiteX6072" fmla="*/ 878866 w 958757"/>
                <a:gd name="connsiteY6072" fmla="*/ 607455 h 1396630"/>
                <a:gd name="connsiteX6073" fmla="*/ 878836 w 958757"/>
                <a:gd name="connsiteY6073" fmla="*/ 607530 h 1396630"/>
                <a:gd name="connsiteX6074" fmla="*/ 884585 w 958757"/>
                <a:gd name="connsiteY6074" fmla="*/ 521828 h 1396630"/>
                <a:gd name="connsiteX6075" fmla="*/ 884630 w 958757"/>
                <a:gd name="connsiteY6075" fmla="*/ 521528 h 1396630"/>
                <a:gd name="connsiteX6076" fmla="*/ 884660 w 958757"/>
                <a:gd name="connsiteY6076" fmla="*/ 521603 h 1396630"/>
                <a:gd name="connsiteX6077" fmla="*/ 884585 w 958757"/>
                <a:gd name="connsiteY6077" fmla="*/ 521828 h 1396630"/>
                <a:gd name="connsiteX6078" fmla="*/ 885861 w 958757"/>
                <a:gd name="connsiteY6078" fmla="*/ 728869 h 1396630"/>
                <a:gd name="connsiteX6079" fmla="*/ 885996 w 958757"/>
                <a:gd name="connsiteY6079" fmla="*/ 728599 h 1396630"/>
                <a:gd name="connsiteX6080" fmla="*/ 886102 w 958757"/>
                <a:gd name="connsiteY6080" fmla="*/ 728599 h 1396630"/>
                <a:gd name="connsiteX6081" fmla="*/ 885861 w 958757"/>
                <a:gd name="connsiteY6081" fmla="*/ 728869 h 1396630"/>
                <a:gd name="connsiteX6082" fmla="*/ 886972 w 958757"/>
                <a:gd name="connsiteY6082" fmla="*/ 330370 h 1396630"/>
                <a:gd name="connsiteX6083" fmla="*/ 887032 w 958757"/>
                <a:gd name="connsiteY6083" fmla="*/ 330445 h 1396630"/>
                <a:gd name="connsiteX6084" fmla="*/ 887122 w 958757"/>
                <a:gd name="connsiteY6084" fmla="*/ 330761 h 1396630"/>
                <a:gd name="connsiteX6085" fmla="*/ 886987 w 958757"/>
                <a:gd name="connsiteY6085" fmla="*/ 330370 h 1396630"/>
                <a:gd name="connsiteX6086" fmla="*/ 891040 w 958757"/>
                <a:gd name="connsiteY6086" fmla="*/ 486131 h 1396630"/>
                <a:gd name="connsiteX6087" fmla="*/ 891040 w 958757"/>
                <a:gd name="connsiteY6087" fmla="*/ 486131 h 1396630"/>
                <a:gd name="connsiteX6088" fmla="*/ 891040 w 958757"/>
                <a:gd name="connsiteY6088" fmla="*/ 486131 h 1396630"/>
                <a:gd name="connsiteX6089" fmla="*/ 891040 w 958757"/>
                <a:gd name="connsiteY6089" fmla="*/ 486131 h 1396630"/>
                <a:gd name="connsiteX6090" fmla="*/ 891656 w 958757"/>
                <a:gd name="connsiteY6090" fmla="*/ 365362 h 1396630"/>
                <a:gd name="connsiteX6091" fmla="*/ 891566 w 958757"/>
                <a:gd name="connsiteY6091" fmla="*/ 365077 h 1396630"/>
                <a:gd name="connsiteX6092" fmla="*/ 891656 w 958757"/>
                <a:gd name="connsiteY6092" fmla="*/ 365227 h 1396630"/>
                <a:gd name="connsiteX6093" fmla="*/ 891656 w 958757"/>
                <a:gd name="connsiteY6093" fmla="*/ 365362 h 1396630"/>
                <a:gd name="connsiteX6094" fmla="*/ 893067 w 958757"/>
                <a:gd name="connsiteY6094" fmla="*/ 473431 h 1396630"/>
                <a:gd name="connsiteX6095" fmla="*/ 893112 w 958757"/>
                <a:gd name="connsiteY6095" fmla="*/ 472635 h 1396630"/>
                <a:gd name="connsiteX6096" fmla="*/ 893367 w 958757"/>
                <a:gd name="connsiteY6096" fmla="*/ 472350 h 1396630"/>
                <a:gd name="connsiteX6097" fmla="*/ 893067 w 958757"/>
                <a:gd name="connsiteY6097" fmla="*/ 473431 h 1396630"/>
                <a:gd name="connsiteX6098" fmla="*/ 895559 w 958757"/>
                <a:gd name="connsiteY6098" fmla="*/ 247926 h 1396630"/>
                <a:gd name="connsiteX6099" fmla="*/ 895529 w 958757"/>
                <a:gd name="connsiteY6099" fmla="*/ 247836 h 1396630"/>
                <a:gd name="connsiteX6100" fmla="*/ 895574 w 958757"/>
                <a:gd name="connsiteY6100" fmla="*/ 247911 h 1396630"/>
                <a:gd name="connsiteX6101" fmla="*/ 895559 w 958757"/>
                <a:gd name="connsiteY6101" fmla="*/ 247911 h 1396630"/>
                <a:gd name="connsiteX6102" fmla="*/ 896580 w 958757"/>
                <a:gd name="connsiteY6102" fmla="*/ 450733 h 1396630"/>
                <a:gd name="connsiteX6103" fmla="*/ 896610 w 958757"/>
                <a:gd name="connsiteY6103" fmla="*/ 450658 h 1396630"/>
                <a:gd name="connsiteX6104" fmla="*/ 896670 w 958757"/>
                <a:gd name="connsiteY6104" fmla="*/ 450658 h 1396630"/>
                <a:gd name="connsiteX6105" fmla="*/ 896580 w 958757"/>
                <a:gd name="connsiteY6105" fmla="*/ 450733 h 1396630"/>
                <a:gd name="connsiteX6106" fmla="*/ 899807 w 958757"/>
                <a:gd name="connsiteY6106" fmla="*/ 389411 h 1396630"/>
                <a:gd name="connsiteX6107" fmla="*/ 899717 w 958757"/>
                <a:gd name="connsiteY6107" fmla="*/ 389111 h 1396630"/>
                <a:gd name="connsiteX6108" fmla="*/ 899852 w 958757"/>
                <a:gd name="connsiteY6108" fmla="*/ 389336 h 1396630"/>
                <a:gd name="connsiteX6109" fmla="*/ 899807 w 958757"/>
                <a:gd name="connsiteY6109" fmla="*/ 389396 h 1396630"/>
                <a:gd name="connsiteX6110" fmla="*/ 899972 w 958757"/>
                <a:gd name="connsiteY6110" fmla="*/ 506712 h 1396630"/>
                <a:gd name="connsiteX6111" fmla="*/ 900032 w 958757"/>
                <a:gd name="connsiteY6111" fmla="*/ 506652 h 1396630"/>
                <a:gd name="connsiteX6112" fmla="*/ 900032 w 958757"/>
                <a:gd name="connsiteY6112" fmla="*/ 506982 h 1396630"/>
                <a:gd name="connsiteX6113" fmla="*/ 899972 w 958757"/>
                <a:gd name="connsiteY6113" fmla="*/ 506712 h 1396630"/>
                <a:gd name="connsiteX6114" fmla="*/ 903260 w 958757"/>
                <a:gd name="connsiteY6114" fmla="*/ 404272 h 1396630"/>
                <a:gd name="connsiteX6115" fmla="*/ 903395 w 958757"/>
                <a:gd name="connsiteY6115" fmla="*/ 404242 h 1396630"/>
                <a:gd name="connsiteX6116" fmla="*/ 903440 w 958757"/>
                <a:gd name="connsiteY6116" fmla="*/ 404498 h 1396630"/>
                <a:gd name="connsiteX6117" fmla="*/ 903260 w 958757"/>
                <a:gd name="connsiteY6117" fmla="*/ 404272 h 1396630"/>
                <a:gd name="connsiteX6118" fmla="*/ 909820 w 958757"/>
                <a:gd name="connsiteY6118" fmla="*/ 277199 h 1396630"/>
                <a:gd name="connsiteX6119" fmla="*/ 909775 w 958757"/>
                <a:gd name="connsiteY6119" fmla="*/ 277229 h 1396630"/>
                <a:gd name="connsiteX6120" fmla="*/ 909775 w 958757"/>
                <a:gd name="connsiteY6120" fmla="*/ 277109 h 1396630"/>
                <a:gd name="connsiteX6121" fmla="*/ 909820 w 958757"/>
                <a:gd name="connsiteY6121" fmla="*/ 277199 h 1396630"/>
                <a:gd name="connsiteX6122" fmla="*/ 909820 w 958757"/>
                <a:gd name="connsiteY6122" fmla="*/ 277199 h 1396630"/>
                <a:gd name="connsiteX6123" fmla="*/ 909820 w 958757"/>
                <a:gd name="connsiteY6123" fmla="*/ 277199 h 1396630"/>
                <a:gd name="connsiteX6124" fmla="*/ 909850 w 958757"/>
                <a:gd name="connsiteY6124" fmla="*/ 277229 h 1396630"/>
                <a:gd name="connsiteX6125" fmla="*/ 909850 w 958757"/>
                <a:gd name="connsiteY6125" fmla="*/ 277229 h 1396630"/>
                <a:gd name="connsiteX6126" fmla="*/ 909820 w 958757"/>
                <a:gd name="connsiteY6126" fmla="*/ 277199 h 1396630"/>
                <a:gd name="connsiteX6127" fmla="*/ 913122 w 958757"/>
                <a:gd name="connsiteY6127" fmla="*/ 657368 h 1396630"/>
                <a:gd name="connsiteX6128" fmla="*/ 913122 w 958757"/>
                <a:gd name="connsiteY6128" fmla="*/ 657639 h 1396630"/>
                <a:gd name="connsiteX6129" fmla="*/ 913032 w 958757"/>
                <a:gd name="connsiteY6129" fmla="*/ 657669 h 1396630"/>
                <a:gd name="connsiteX6130" fmla="*/ 913122 w 958757"/>
                <a:gd name="connsiteY6130" fmla="*/ 657368 h 1396630"/>
                <a:gd name="connsiteX6131" fmla="*/ 913122 w 958757"/>
                <a:gd name="connsiteY6131" fmla="*/ 657368 h 1396630"/>
                <a:gd name="connsiteX6132" fmla="*/ 913122 w 958757"/>
                <a:gd name="connsiteY6132" fmla="*/ 657368 h 1396630"/>
                <a:gd name="connsiteX6133" fmla="*/ 913318 w 958757"/>
                <a:gd name="connsiteY6133" fmla="*/ 432765 h 1396630"/>
                <a:gd name="connsiteX6134" fmla="*/ 913318 w 958757"/>
                <a:gd name="connsiteY6134" fmla="*/ 432674 h 1396630"/>
                <a:gd name="connsiteX6135" fmla="*/ 913348 w 958757"/>
                <a:gd name="connsiteY6135" fmla="*/ 432750 h 1396630"/>
                <a:gd name="connsiteX6136" fmla="*/ 913318 w 958757"/>
                <a:gd name="connsiteY6136" fmla="*/ 432750 h 1396630"/>
                <a:gd name="connsiteX6137" fmla="*/ 915885 w 958757"/>
                <a:gd name="connsiteY6137" fmla="*/ 651033 h 1396630"/>
                <a:gd name="connsiteX6138" fmla="*/ 915885 w 958757"/>
                <a:gd name="connsiteY6138" fmla="*/ 650988 h 1396630"/>
                <a:gd name="connsiteX6139" fmla="*/ 915930 w 958757"/>
                <a:gd name="connsiteY6139" fmla="*/ 650988 h 1396630"/>
                <a:gd name="connsiteX6140" fmla="*/ 915885 w 958757"/>
                <a:gd name="connsiteY6140" fmla="*/ 651049 h 1396630"/>
                <a:gd name="connsiteX6141" fmla="*/ 916125 w 958757"/>
                <a:gd name="connsiteY6141" fmla="*/ 422992 h 1396630"/>
                <a:gd name="connsiteX6142" fmla="*/ 916155 w 958757"/>
                <a:gd name="connsiteY6142" fmla="*/ 422992 h 1396630"/>
                <a:gd name="connsiteX6143" fmla="*/ 916155 w 958757"/>
                <a:gd name="connsiteY6143" fmla="*/ 423082 h 1396630"/>
                <a:gd name="connsiteX6144" fmla="*/ 916125 w 958757"/>
                <a:gd name="connsiteY6144" fmla="*/ 422992 h 1396630"/>
                <a:gd name="connsiteX6145" fmla="*/ 930656 w 958757"/>
                <a:gd name="connsiteY6145" fmla="*/ 404333 h 1396630"/>
                <a:gd name="connsiteX6146" fmla="*/ 930761 w 958757"/>
                <a:gd name="connsiteY6146" fmla="*/ 404182 h 1396630"/>
                <a:gd name="connsiteX6147" fmla="*/ 930806 w 958757"/>
                <a:gd name="connsiteY6147" fmla="*/ 404528 h 1396630"/>
                <a:gd name="connsiteX6148" fmla="*/ 930656 w 958757"/>
                <a:gd name="connsiteY6148" fmla="*/ 404333 h 1396630"/>
                <a:gd name="connsiteX6149" fmla="*/ 937651 w 958757"/>
                <a:gd name="connsiteY6149" fmla="*/ 596436 h 1396630"/>
                <a:gd name="connsiteX6150" fmla="*/ 937651 w 958757"/>
                <a:gd name="connsiteY6150" fmla="*/ 596406 h 1396630"/>
                <a:gd name="connsiteX6151" fmla="*/ 937651 w 958757"/>
                <a:gd name="connsiteY6151" fmla="*/ 596436 h 1396630"/>
                <a:gd name="connsiteX6152" fmla="*/ 937651 w 958757"/>
                <a:gd name="connsiteY6152" fmla="*/ 596436 h 1396630"/>
                <a:gd name="connsiteX6153" fmla="*/ 939348 w 958757"/>
                <a:gd name="connsiteY6153" fmla="*/ 476283 h 1396630"/>
                <a:gd name="connsiteX6154" fmla="*/ 939528 w 958757"/>
                <a:gd name="connsiteY6154" fmla="*/ 474587 h 1396630"/>
                <a:gd name="connsiteX6155" fmla="*/ 939348 w 958757"/>
                <a:gd name="connsiteY6155" fmla="*/ 476283 h 1396630"/>
                <a:gd name="connsiteX6156" fmla="*/ 941374 w 958757"/>
                <a:gd name="connsiteY6156" fmla="*/ 351657 h 1396630"/>
                <a:gd name="connsiteX6157" fmla="*/ 941569 w 958757"/>
                <a:gd name="connsiteY6157" fmla="*/ 351987 h 1396630"/>
                <a:gd name="connsiteX6158" fmla="*/ 941630 w 958757"/>
                <a:gd name="connsiteY6158" fmla="*/ 352152 h 1396630"/>
                <a:gd name="connsiteX6159" fmla="*/ 941690 w 958757"/>
                <a:gd name="connsiteY6159" fmla="*/ 352227 h 1396630"/>
                <a:gd name="connsiteX6160" fmla="*/ 941720 w 958757"/>
                <a:gd name="connsiteY6160" fmla="*/ 352452 h 1396630"/>
                <a:gd name="connsiteX6161" fmla="*/ 941374 w 958757"/>
                <a:gd name="connsiteY6161" fmla="*/ 351672 h 1396630"/>
                <a:gd name="connsiteX6162" fmla="*/ 942080 w 958757"/>
                <a:gd name="connsiteY6162" fmla="*/ 347679 h 1396630"/>
                <a:gd name="connsiteX6163" fmla="*/ 942080 w 958757"/>
                <a:gd name="connsiteY6163" fmla="*/ 347574 h 1396630"/>
                <a:gd name="connsiteX6164" fmla="*/ 942110 w 958757"/>
                <a:gd name="connsiteY6164" fmla="*/ 347724 h 1396630"/>
                <a:gd name="connsiteX6165" fmla="*/ 942080 w 958757"/>
                <a:gd name="connsiteY6165" fmla="*/ 347679 h 1396630"/>
                <a:gd name="connsiteX6166" fmla="*/ 943611 w 958757"/>
                <a:gd name="connsiteY6166" fmla="*/ 437253 h 1396630"/>
                <a:gd name="connsiteX6167" fmla="*/ 943611 w 958757"/>
                <a:gd name="connsiteY6167" fmla="*/ 437178 h 1396630"/>
                <a:gd name="connsiteX6168" fmla="*/ 943626 w 958757"/>
                <a:gd name="connsiteY6168" fmla="*/ 437253 h 1396630"/>
                <a:gd name="connsiteX6169" fmla="*/ 943611 w 958757"/>
                <a:gd name="connsiteY6169" fmla="*/ 437253 h 1396630"/>
                <a:gd name="connsiteX6170" fmla="*/ 944842 w 958757"/>
                <a:gd name="connsiteY6170" fmla="*/ 377357 h 1396630"/>
                <a:gd name="connsiteX6171" fmla="*/ 944842 w 958757"/>
                <a:gd name="connsiteY6171" fmla="*/ 377357 h 1396630"/>
                <a:gd name="connsiteX6172" fmla="*/ 944842 w 958757"/>
                <a:gd name="connsiteY6172" fmla="*/ 377312 h 1396630"/>
                <a:gd name="connsiteX6173" fmla="*/ 944842 w 958757"/>
                <a:gd name="connsiteY6173" fmla="*/ 377267 h 1396630"/>
                <a:gd name="connsiteX6174" fmla="*/ 944842 w 958757"/>
                <a:gd name="connsiteY6174" fmla="*/ 377297 h 1396630"/>
                <a:gd name="connsiteX6175" fmla="*/ 944842 w 958757"/>
                <a:gd name="connsiteY6175" fmla="*/ 377297 h 1396630"/>
                <a:gd name="connsiteX6176" fmla="*/ 944842 w 958757"/>
                <a:gd name="connsiteY6176" fmla="*/ 377357 h 1396630"/>
                <a:gd name="connsiteX6177" fmla="*/ 945863 w 958757"/>
                <a:gd name="connsiteY6177" fmla="*/ 380224 h 1396630"/>
                <a:gd name="connsiteX6178" fmla="*/ 945818 w 958757"/>
                <a:gd name="connsiteY6178" fmla="*/ 380134 h 1396630"/>
                <a:gd name="connsiteX6179" fmla="*/ 945818 w 958757"/>
                <a:gd name="connsiteY6179" fmla="*/ 380134 h 1396630"/>
                <a:gd name="connsiteX6180" fmla="*/ 945818 w 958757"/>
                <a:gd name="connsiteY6180" fmla="*/ 380134 h 1396630"/>
                <a:gd name="connsiteX6181" fmla="*/ 945878 w 958757"/>
                <a:gd name="connsiteY6181" fmla="*/ 380014 h 1396630"/>
                <a:gd name="connsiteX6182" fmla="*/ 945878 w 958757"/>
                <a:gd name="connsiteY6182" fmla="*/ 380239 h 1396630"/>
                <a:gd name="connsiteX6183" fmla="*/ 947799 w 958757"/>
                <a:gd name="connsiteY6183" fmla="*/ 517205 h 1396630"/>
                <a:gd name="connsiteX6184" fmla="*/ 947799 w 958757"/>
                <a:gd name="connsiteY6184" fmla="*/ 517145 h 1396630"/>
                <a:gd name="connsiteX6185" fmla="*/ 947814 w 958757"/>
                <a:gd name="connsiteY6185" fmla="*/ 517115 h 1396630"/>
                <a:gd name="connsiteX6186" fmla="*/ 947814 w 958757"/>
                <a:gd name="connsiteY6186" fmla="*/ 517205 h 1396630"/>
                <a:gd name="connsiteX6187" fmla="*/ 949285 w 958757"/>
                <a:gd name="connsiteY6187" fmla="*/ 431278 h 1396630"/>
                <a:gd name="connsiteX6188" fmla="*/ 949240 w 958757"/>
                <a:gd name="connsiteY6188" fmla="*/ 431203 h 1396630"/>
                <a:gd name="connsiteX6189" fmla="*/ 949285 w 958757"/>
                <a:gd name="connsiteY6189" fmla="*/ 431053 h 1396630"/>
                <a:gd name="connsiteX6190" fmla="*/ 949285 w 958757"/>
                <a:gd name="connsiteY6190" fmla="*/ 431278 h 1396630"/>
                <a:gd name="connsiteX6191" fmla="*/ 952408 w 958757"/>
                <a:gd name="connsiteY6191" fmla="*/ 491445 h 1396630"/>
                <a:gd name="connsiteX6192" fmla="*/ 952408 w 958757"/>
                <a:gd name="connsiteY6192" fmla="*/ 491325 h 1396630"/>
                <a:gd name="connsiteX6193" fmla="*/ 952408 w 958757"/>
                <a:gd name="connsiteY6193" fmla="*/ 491325 h 1396630"/>
                <a:gd name="connsiteX6194" fmla="*/ 952438 w 958757"/>
                <a:gd name="connsiteY6194" fmla="*/ 491415 h 1396630"/>
                <a:gd name="connsiteX6195" fmla="*/ 952408 w 958757"/>
                <a:gd name="connsiteY6195" fmla="*/ 491445 h 1396630"/>
                <a:gd name="connsiteX6196" fmla="*/ 952708 w 958757"/>
                <a:gd name="connsiteY6196" fmla="*/ 393764 h 1396630"/>
                <a:gd name="connsiteX6197" fmla="*/ 952708 w 958757"/>
                <a:gd name="connsiteY6197" fmla="*/ 393719 h 1396630"/>
                <a:gd name="connsiteX6198" fmla="*/ 952858 w 958757"/>
                <a:gd name="connsiteY6198" fmla="*/ 394005 h 1396630"/>
                <a:gd name="connsiteX6199" fmla="*/ 952708 w 958757"/>
                <a:gd name="connsiteY6199" fmla="*/ 393764 h 1396630"/>
                <a:gd name="connsiteX6200" fmla="*/ 954299 w 958757"/>
                <a:gd name="connsiteY6200" fmla="*/ 517985 h 1396630"/>
                <a:gd name="connsiteX6201" fmla="*/ 953954 w 958757"/>
                <a:gd name="connsiteY6201" fmla="*/ 518241 h 1396630"/>
                <a:gd name="connsiteX6202" fmla="*/ 954329 w 958757"/>
                <a:gd name="connsiteY6202" fmla="*/ 517310 h 1396630"/>
                <a:gd name="connsiteX6203" fmla="*/ 954299 w 958757"/>
                <a:gd name="connsiteY6203" fmla="*/ 517985 h 1396630"/>
                <a:gd name="connsiteX6204" fmla="*/ 956251 w 958757"/>
                <a:gd name="connsiteY6204" fmla="*/ 461392 h 1396630"/>
                <a:gd name="connsiteX6205" fmla="*/ 956251 w 958757"/>
                <a:gd name="connsiteY6205" fmla="*/ 461152 h 1396630"/>
                <a:gd name="connsiteX6206" fmla="*/ 956251 w 958757"/>
                <a:gd name="connsiteY6206" fmla="*/ 461152 h 1396630"/>
                <a:gd name="connsiteX6207" fmla="*/ 956281 w 958757"/>
                <a:gd name="connsiteY6207" fmla="*/ 461302 h 1396630"/>
                <a:gd name="connsiteX6208" fmla="*/ 956251 w 958757"/>
                <a:gd name="connsiteY6208" fmla="*/ 461392 h 139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Lst>
              <a:rect l="l" t="t" r="r" b="b"/>
              <a:pathLst>
                <a:path w="958757" h="1396630">
                  <a:moveTo>
                    <a:pt x="958728" y="479481"/>
                  </a:moveTo>
                  <a:lnTo>
                    <a:pt x="958758" y="476028"/>
                  </a:lnTo>
                  <a:cubicBezTo>
                    <a:pt x="958758" y="473731"/>
                    <a:pt x="958758" y="471419"/>
                    <a:pt x="958728" y="469123"/>
                  </a:cubicBezTo>
                  <a:cubicBezTo>
                    <a:pt x="958698" y="466826"/>
                    <a:pt x="958638" y="464514"/>
                    <a:pt x="958563" y="462217"/>
                  </a:cubicBezTo>
                  <a:lnTo>
                    <a:pt x="958428" y="458765"/>
                  </a:lnTo>
                  <a:cubicBezTo>
                    <a:pt x="958337" y="457609"/>
                    <a:pt x="958232" y="456453"/>
                    <a:pt x="958127" y="455312"/>
                  </a:cubicBezTo>
                  <a:cubicBezTo>
                    <a:pt x="957962" y="455222"/>
                    <a:pt x="957842" y="455342"/>
                    <a:pt x="957737" y="455567"/>
                  </a:cubicBezTo>
                  <a:lnTo>
                    <a:pt x="957737" y="455297"/>
                  </a:lnTo>
                  <a:cubicBezTo>
                    <a:pt x="957737" y="455297"/>
                    <a:pt x="957722" y="455297"/>
                    <a:pt x="957722" y="455297"/>
                  </a:cubicBezTo>
                  <a:lnTo>
                    <a:pt x="957722" y="455297"/>
                  </a:lnTo>
                  <a:lnTo>
                    <a:pt x="957317" y="448046"/>
                  </a:lnTo>
                  <a:lnTo>
                    <a:pt x="957167" y="445434"/>
                  </a:lnTo>
                  <a:cubicBezTo>
                    <a:pt x="956971" y="442402"/>
                    <a:pt x="956836" y="439385"/>
                    <a:pt x="956581" y="436352"/>
                  </a:cubicBezTo>
                  <a:lnTo>
                    <a:pt x="955455" y="426024"/>
                  </a:lnTo>
                  <a:lnTo>
                    <a:pt x="955455" y="426024"/>
                  </a:lnTo>
                  <a:cubicBezTo>
                    <a:pt x="955455" y="426024"/>
                    <a:pt x="955455" y="426024"/>
                    <a:pt x="955455" y="426024"/>
                  </a:cubicBezTo>
                  <a:cubicBezTo>
                    <a:pt x="955485" y="422962"/>
                    <a:pt x="955095" y="419314"/>
                    <a:pt x="955831" y="417273"/>
                  </a:cubicBezTo>
                  <a:cubicBezTo>
                    <a:pt x="955665" y="415351"/>
                    <a:pt x="955335" y="413445"/>
                    <a:pt x="955080" y="411523"/>
                  </a:cubicBezTo>
                  <a:lnTo>
                    <a:pt x="955080" y="411523"/>
                  </a:lnTo>
                  <a:cubicBezTo>
                    <a:pt x="955080" y="411523"/>
                    <a:pt x="955080" y="411523"/>
                    <a:pt x="955080" y="411523"/>
                  </a:cubicBezTo>
                  <a:cubicBezTo>
                    <a:pt x="955365" y="408311"/>
                    <a:pt x="954269" y="404603"/>
                    <a:pt x="953954" y="401180"/>
                  </a:cubicBezTo>
                  <a:lnTo>
                    <a:pt x="952873" y="394020"/>
                  </a:lnTo>
                  <a:lnTo>
                    <a:pt x="952873" y="394020"/>
                  </a:lnTo>
                  <a:cubicBezTo>
                    <a:pt x="952873" y="390192"/>
                    <a:pt x="951552" y="386078"/>
                    <a:pt x="950922" y="382115"/>
                  </a:cubicBezTo>
                  <a:cubicBezTo>
                    <a:pt x="950817" y="381650"/>
                    <a:pt x="950727" y="381200"/>
                    <a:pt x="950622" y="380734"/>
                  </a:cubicBezTo>
                  <a:lnTo>
                    <a:pt x="950231" y="380674"/>
                  </a:lnTo>
                  <a:lnTo>
                    <a:pt x="949316" y="376501"/>
                  </a:lnTo>
                  <a:lnTo>
                    <a:pt x="948655" y="373213"/>
                  </a:lnTo>
                  <a:cubicBezTo>
                    <a:pt x="948430" y="372118"/>
                    <a:pt x="948130" y="371022"/>
                    <a:pt x="947874" y="369941"/>
                  </a:cubicBezTo>
                  <a:cubicBezTo>
                    <a:pt x="947394" y="367344"/>
                    <a:pt x="946643" y="364747"/>
                    <a:pt x="945953" y="362150"/>
                  </a:cubicBezTo>
                  <a:lnTo>
                    <a:pt x="945202" y="359133"/>
                  </a:lnTo>
                  <a:lnTo>
                    <a:pt x="944902" y="357782"/>
                  </a:lnTo>
                  <a:cubicBezTo>
                    <a:pt x="944722" y="356746"/>
                    <a:pt x="944512" y="355665"/>
                    <a:pt x="944602" y="354944"/>
                  </a:cubicBezTo>
                  <a:lnTo>
                    <a:pt x="946103" y="354344"/>
                  </a:lnTo>
                  <a:lnTo>
                    <a:pt x="947634" y="358457"/>
                  </a:lnTo>
                  <a:cubicBezTo>
                    <a:pt x="949015" y="361294"/>
                    <a:pt x="949661" y="361564"/>
                    <a:pt x="949180" y="357556"/>
                  </a:cubicBezTo>
                  <a:cubicBezTo>
                    <a:pt x="948805" y="354704"/>
                    <a:pt x="948580" y="351882"/>
                    <a:pt x="948160" y="349060"/>
                  </a:cubicBezTo>
                  <a:cubicBezTo>
                    <a:pt x="948055" y="347123"/>
                    <a:pt x="948655" y="346163"/>
                    <a:pt x="947649" y="343010"/>
                  </a:cubicBezTo>
                  <a:lnTo>
                    <a:pt x="947649" y="343055"/>
                  </a:lnTo>
                  <a:cubicBezTo>
                    <a:pt x="947649" y="343055"/>
                    <a:pt x="946779" y="340128"/>
                    <a:pt x="946779" y="340128"/>
                  </a:cubicBezTo>
                  <a:cubicBezTo>
                    <a:pt x="945668" y="337906"/>
                    <a:pt x="945202" y="335594"/>
                    <a:pt x="944737" y="333268"/>
                  </a:cubicBezTo>
                  <a:cubicBezTo>
                    <a:pt x="944257" y="330956"/>
                    <a:pt x="943866" y="328614"/>
                    <a:pt x="942650" y="326452"/>
                  </a:cubicBezTo>
                  <a:cubicBezTo>
                    <a:pt x="941239" y="323855"/>
                    <a:pt x="940429" y="321694"/>
                    <a:pt x="940173" y="318871"/>
                  </a:cubicBezTo>
                  <a:cubicBezTo>
                    <a:pt x="939963" y="316515"/>
                    <a:pt x="939048" y="313888"/>
                    <a:pt x="937727" y="313647"/>
                  </a:cubicBezTo>
                  <a:cubicBezTo>
                    <a:pt x="937636" y="313587"/>
                    <a:pt x="937576" y="313632"/>
                    <a:pt x="937531" y="313692"/>
                  </a:cubicBezTo>
                  <a:lnTo>
                    <a:pt x="937246" y="312942"/>
                  </a:lnTo>
                  <a:lnTo>
                    <a:pt x="936345" y="311651"/>
                  </a:lnTo>
                  <a:lnTo>
                    <a:pt x="935955" y="311726"/>
                  </a:lnTo>
                  <a:cubicBezTo>
                    <a:pt x="935955" y="311726"/>
                    <a:pt x="935910" y="311681"/>
                    <a:pt x="935880" y="311666"/>
                  </a:cubicBezTo>
                  <a:cubicBezTo>
                    <a:pt x="935925" y="311306"/>
                    <a:pt x="935880" y="310870"/>
                    <a:pt x="935580" y="310135"/>
                  </a:cubicBezTo>
                  <a:cubicBezTo>
                    <a:pt x="935220" y="309204"/>
                    <a:pt x="934934" y="308243"/>
                    <a:pt x="934589" y="307297"/>
                  </a:cubicBezTo>
                  <a:cubicBezTo>
                    <a:pt x="934244" y="306367"/>
                    <a:pt x="933914" y="305436"/>
                    <a:pt x="933523" y="304535"/>
                  </a:cubicBezTo>
                  <a:cubicBezTo>
                    <a:pt x="932007" y="301023"/>
                    <a:pt x="930461" y="298260"/>
                    <a:pt x="929575" y="299596"/>
                  </a:cubicBezTo>
                  <a:cubicBezTo>
                    <a:pt x="929665" y="301788"/>
                    <a:pt x="930881" y="304595"/>
                    <a:pt x="931947" y="307373"/>
                  </a:cubicBezTo>
                  <a:cubicBezTo>
                    <a:pt x="934529" y="314683"/>
                    <a:pt x="937426" y="321694"/>
                    <a:pt x="940263" y="328719"/>
                  </a:cubicBezTo>
                  <a:cubicBezTo>
                    <a:pt x="941885" y="333102"/>
                    <a:pt x="942455" y="338206"/>
                    <a:pt x="944707" y="341989"/>
                  </a:cubicBezTo>
                  <a:cubicBezTo>
                    <a:pt x="944707" y="343340"/>
                    <a:pt x="945352" y="345427"/>
                    <a:pt x="945367" y="346808"/>
                  </a:cubicBezTo>
                  <a:cubicBezTo>
                    <a:pt x="945383" y="348084"/>
                    <a:pt x="944932" y="348444"/>
                    <a:pt x="945007" y="349840"/>
                  </a:cubicBezTo>
                  <a:lnTo>
                    <a:pt x="944962" y="349750"/>
                  </a:lnTo>
                  <a:lnTo>
                    <a:pt x="944812" y="349645"/>
                  </a:lnTo>
                  <a:lnTo>
                    <a:pt x="944121" y="348384"/>
                  </a:lnTo>
                  <a:lnTo>
                    <a:pt x="944121" y="348384"/>
                  </a:lnTo>
                  <a:cubicBezTo>
                    <a:pt x="944121" y="348384"/>
                    <a:pt x="944121" y="348384"/>
                    <a:pt x="944121" y="348384"/>
                  </a:cubicBezTo>
                  <a:lnTo>
                    <a:pt x="942410" y="342860"/>
                  </a:lnTo>
                  <a:cubicBezTo>
                    <a:pt x="941419" y="339497"/>
                    <a:pt x="940414" y="336135"/>
                    <a:pt x="939333" y="332802"/>
                  </a:cubicBezTo>
                  <a:cubicBezTo>
                    <a:pt x="938327" y="329470"/>
                    <a:pt x="936946" y="326242"/>
                    <a:pt x="935580" y="323060"/>
                  </a:cubicBezTo>
                  <a:cubicBezTo>
                    <a:pt x="934409" y="320373"/>
                    <a:pt x="933163" y="317640"/>
                    <a:pt x="932818" y="314938"/>
                  </a:cubicBezTo>
                  <a:cubicBezTo>
                    <a:pt x="932518" y="312642"/>
                    <a:pt x="931992" y="310750"/>
                    <a:pt x="930596" y="308769"/>
                  </a:cubicBezTo>
                  <a:cubicBezTo>
                    <a:pt x="929380" y="307117"/>
                    <a:pt x="928389" y="306172"/>
                    <a:pt x="927954" y="307072"/>
                  </a:cubicBezTo>
                  <a:cubicBezTo>
                    <a:pt x="927474" y="308048"/>
                    <a:pt x="927759" y="309924"/>
                    <a:pt x="928539" y="312732"/>
                  </a:cubicBezTo>
                  <a:cubicBezTo>
                    <a:pt x="929230" y="315119"/>
                    <a:pt x="930281" y="317325"/>
                    <a:pt x="931136" y="319637"/>
                  </a:cubicBezTo>
                  <a:cubicBezTo>
                    <a:pt x="932202" y="322519"/>
                    <a:pt x="933013" y="325116"/>
                    <a:pt x="932322" y="326107"/>
                  </a:cubicBezTo>
                  <a:cubicBezTo>
                    <a:pt x="931136" y="323045"/>
                    <a:pt x="930176" y="319907"/>
                    <a:pt x="929170" y="316800"/>
                  </a:cubicBezTo>
                  <a:cubicBezTo>
                    <a:pt x="928134" y="313692"/>
                    <a:pt x="927143" y="310570"/>
                    <a:pt x="925552" y="307658"/>
                  </a:cubicBezTo>
                  <a:cubicBezTo>
                    <a:pt x="924531" y="306502"/>
                    <a:pt x="923586" y="303800"/>
                    <a:pt x="922595" y="302254"/>
                  </a:cubicBezTo>
                  <a:lnTo>
                    <a:pt x="922400" y="301863"/>
                  </a:lnTo>
                  <a:cubicBezTo>
                    <a:pt x="921169" y="299792"/>
                    <a:pt x="920088" y="297495"/>
                    <a:pt x="919067" y="295078"/>
                  </a:cubicBezTo>
                  <a:cubicBezTo>
                    <a:pt x="919112" y="295078"/>
                    <a:pt x="919157" y="295078"/>
                    <a:pt x="919202" y="295063"/>
                  </a:cubicBezTo>
                  <a:cubicBezTo>
                    <a:pt x="919382" y="294658"/>
                    <a:pt x="919337" y="293922"/>
                    <a:pt x="919142" y="292976"/>
                  </a:cubicBezTo>
                  <a:lnTo>
                    <a:pt x="919142" y="292976"/>
                  </a:lnTo>
                  <a:cubicBezTo>
                    <a:pt x="919292" y="293096"/>
                    <a:pt x="919292" y="292886"/>
                    <a:pt x="919142" y="292346"/>
                  </a:cubicBezTo>
                  <a:cubicBezTo>
                    <a:pt x="919007" y="291971"/>
                    <a:pt x="918887" y="291595"/>
                    <a:pt x="918752" y="291220"/>
                  </a:cubicBezTo>
                  <a:lnTo>
                    <a:pt x="918752" y="291220"/>
                  </a:lnTo>
                  <a:cubicBezTo>
                    <a:pt x="918752" y="289554"/>
                    <a:pt x="917461" y="287542"/>
                    <a:pt x="916680" y="285651"/>
                  </a:cubicBezTo>
                  <a:cubicBezTo>
                    <a:pt x="915479" y="281973"/>
                    <a:pt x="913618" y="278355"/>
                    <a:pt x="911847" y="274722"/>
                  </a:cubicBezTo>
                  <a:cubicBezTo>
                    <a:pt x="910931" y="273566"/>
                    <a:pt x="910090" y="272245"/>
                    <a:pt x="909295" y="270834"/>
                  </a:cubicBezTo>
                  <a:cubicBezTo>
                    <a:pt x="908514" y="269408"/>
                    <a:pt x="907643" y="267967"/>
                    <a:pt x="906863" y="266466"/>
                  </a:cubicBezTo>
                  <a:cubicBezTo>
                    <a:pt x="905241" y="263494"/>
                    <a:pt x="903650" y="260446"/>
                    <a:pt x="901804" y="257999"/>
                  </a:cubicBezTo>
                  <a:lnTo>
                    <a:pt x="901113" y="256813"/>
                  </a:lnTo>
                  <a:lnTo>
                    <a:pt x="901113" y="256813"/>
                  </a:lnTo>
                  <a:cubicBezTo>
                    <a:pt x="899852" y="254532"/>
                    <a:pt x="898681" y="252250"/>
                    <a:pt x="897886" y="250058"/>
                  </a:cubicBezTo>
                  <a:cubicBezTo>
                    <a:pt x="895289" y="246530"/>
                    <a:pt x="892902" y="242763"/>
                    <a:pt x="890620" y="238829"/>
                  </a:cubicBezTo>
                  <a:lnTo>
                    <a:pt x="889509" y="237764"/>
                  </a:lnTo>
                  <a:lnTo>
                    <a:pt x="889509" y="237764"/>
                  </a:lnTo>
                  <a:cubicBezTo>
                    <a:pt x="889509" y="237764"/>
                    <a:pt x="888008" y="235527"/>
                    <a:pt x="888008" y="235527"/>
                  </a:cubicBezTo>
                  <a:lnTo>
                    <a:pt x="887918" y="235527"/>
                  </a:lnTo>
                  <a:cubicBezTo>
                    <a:pt x="887918" y="235527"/>
                    <a:pt x="887378" y="234581"/>
                    <a:pt x="887378" y="234581"/>
                  </a:cubicBezTo>
                  <a:cubicBezTo>
                    <a:pt x="887047" y="233861"/>
                    <a:pt x="886702" y="233125"/>
                    <a:pt x="886252" y="232404"/>
                  </a:cubicBezTo>
                  <a:lnTo>
                    <a:pt x="886327" y="232435"/>
                  </a:lnTo>
                  <a:cubicBezTo>
                    <a:pt x="886642" y="232314"/>
                    <a:pt x="886732" y="231879"/>
                    <a:pt x="886447" y="230993"/>
                  </a:cubicBezTo>
                  <a:cubicBezTo>
                    <a:pt x="886327" y="230738"/>
                    <a:pt x="886192" y="230483"/>
                    <a:pt x="886057" y="230243"/>
                  </a:cubicBezTo>
                  <a:cubicBezTo>
                    <a:pt x="885786" y="229402"/>
                    <a:pt x="885051" y="228426"/>
                    <a:pt x="884360" y="227451"/>
                  </a:cubicBezTo>
                  <a:lnTo>
                    <a:pt x="883985" y="226925"/>
                  </a:lnTo>
                  <a:cubicBezTo>
                    <a:pt x="883775" y="226625"/>
                    <a:pt x="883580" y="226310"/>
                    <a:pt x="883414" y="226025"/>
                  </a:cubicBezTo>
                  <a:cubicBezTo>
                    <a:pt x="883189" y="225454"/>
                    <a:pt x="882934" y="225124"/>
                    <a:pt x="882634" y="225064"/>
                  </a:cubicBezTo>
                  <a:lnTo>
                    <a:pt x="882559" y="225064"/>
                  </a:lnTo>
                  <a:cubicBezTo>
                    <a:pt x="882169" y="224613"/>
                    <a:pt x="881778" y="224163"/>
                    <a:pt x="881388" y="223773"/>
                  </a:cubicBezTo>
                  <a:lnTo>
                    <a:pt x="881103" y="223458"/>
                  </a:lnTo>
                  <a:lnTo>
                    <a:pt x="875173" y="214811"/>
                  </a:lnTo>
                  <a:cubicBezTo>
                    <a:pt x="874678" y="214090"/>
                    <a:pt x="874182" y="213370"/>
                    <a:pt x="873672" y="212664"/>
                  </a:cubicBezTo>
                  <a:lnTo>
                    <a:pt x="872096" y="210578"/>
                  </a:lnTo>
                  <a:lnTo>
                    <a:pt x="868943" y="206404"/>
                  </a:lnTo>
                  <a:cubicBezTo>
                    <a:pt x="864725" y="200865"/>
                    <a:pt x="860612" y="195221"/>
                    <a:pt x="856078" y="189982"/>
                  </a:cubicBezTo>
                  <a:lnTo>
                    <a:pt x="855388" y="189111"/>
                  </a:lnTo>
                  <a:cubicBezTo>
                    <a:pt x="853496" y="186454"/>
                    <a:pt x="851170" y="183932"/>
                    <a:pt x="849293" y="181275"/>
                  </a:cubicBezTo>
                  <a:cubicBezTo>
                    <a:pt x="848497" y="180194"/>
                    <a:pt x="847672" y="179128"/>
                    <a:pt x="846831" y="178047"/>
                  </a:cubicBezTo>
                  <a:cubicBezTo>
                    <a:pt x="845300" y="176291"/>
                    <a:pt x="844895" y="175000"/>
                    <a:pt x="843799" y="173424"/>
                  </a:cubicBezTo>
                  <a:cubicBezTo>
                    <a:pt x="844024" y="173454"/>
                    <a:pt x="844099" y="173334"/>
                    <a:pt x="843844" y="172883"/>
                  </a:cubicBezTo>
                  <a:cubicBezTo>
                    <a:pt x="842508" y="170812"/>
                    <a:pt x="840887" y="169176"/>
                    <a:pt x="839040" y="167885"/>
                  </a:cubicBezTo>
                  <a:lnTo>
                    <a:pt x="839070" y="167990"/>
                  </a:lnTo>
                  <a:cubicBezTo>
                    <a:pt x="836803" y="165543"/>
                    <a:pt x="834552" y="163051"/>
                    <a:pt x="832240" y="160664"/>
                  </a:cubicBezTo>
                  <a:lnTo>
                    <a:pt x="825154" y="153624"/>
                  </a:lnTo>
                  <a:lnTo>
                    <a:pt x="818039" y="146613"/>
                  </a:lnTo>
                  <a:cubicBezTo>
                    <a:pt x="815637" y="144316"/>
                    <a:pt x="813145" y="142140"/>
                    <a:pt x="810698" y="139903"/>
                  </a:cubicBezTo>
                  <a:cubicBezTo>
                    <a:pt x="810308" y="139498"/>
                    <a:pt x="809918" y="139092"/>
                    <a:pt x="809497" y="138687"/>
                  </a:cubicBezTo>
                  <a:cubicBezTo>
                    <a:pt x="807035" y="136195"/>
                    <a:pt x="804183" y="134108"/>
                    <a:pt x="801736" y="131631"/>
                  </a:cubicBezTo>
                  <a:cubicBezTo>
                    <a:pt x="801331" y="131151"/>
                    <a:pt x="800956" y="130701"/>
                    <a:pt x="800580" y="130265"/>
                  </a:cubicBezTo>
                  <a:lnTo>
                    <a:pt x="798929" y="127849"/>
                  </a:lnTo>
                  <a:cubicBezTo>
                    <a:pt x="797743" y="125807"/>
                    <a:pt x="794861" y="124081"/>
                    <a:pt x="792894" y="122174"/>
                  </a:cubicBezTo>
                  <a:cubicBezTo>
                    <a:pt x="792519" y="121739"/>
                    <a:pt x="792069" y="121364"/>
                    <a:pt x="791558" y="121033"/>
                  </a:cubicBezTo>
                  <a:cubicBezTo>
                    <a:pt x="791378" y="120958"/>
                    <a:pt x="791228" y="120928"/>
                    <a:pt x="791093" y="120913"/>
                  </a:cubicBezTo>
                  <a:cubicBezTo>
                    <a:pt x="789066" y="119187"/>
                    <a:pt x="787055" y="117415"/>
                    <a:pt x="785013" y="115734"/>
                  </a:cubicBezTo>
                  <a:lnTo>
                    <a:pt x="785013" y="115734"/>
                  </a:lnTo>
                  <a:cubicBezTo>
                    <a:pt x="785118" y="115704"/>
                    <a:pt x="785148" y="115599"/>
                    <a:pt x="785058" y="115389"/>
                  </a:cubicBezTo>
                  <a:lnTo>
                    <a:pt x="770242" y="104100"/>
                  </a:lnTo>
                  <a:cubicBezTo>
                    <a:pt x="769611" y="103695"/>
                    <a:pt x="768951" y="103199"/>
                    <a:pt x="768305" y="102779"/>
                  </a:cubicBezTo>
                  <a:cubicBezTo>
                    <a:pt x="767645" y="102359"/>
                    <a:pt x="767014" y="102014"/>
                    <a:pt x="766414" y="101863"/>
                  </a:cubicBezTo>
                  <a:lnTo>
                    <a:pt x="766414" y="101863"/>
                  </a:lnTo>
                  <a:cubicBezTo>
                    <a:pt x="766414" y="101863"/>
                    <a:pt x="761820" y="98801"/>
                    <a:pt x="761820" y="98801"/>
                  </a:cubicBezTo>
                  <a:lnTo>
                    <a:pt x="761820" y="98801"/>
                  </a:lnTo>
                  <a:cubicBezTo>
                    <a:pt x="757842" y="96084"/>
                    <a:pt x="753894" y="93322"/>
                    <a:pt x="749886" y="90665"/>
                  </a:cubicBezTo>
                  <a:cubicBezTo>
                    <a:pt x="747694" y="89119"/>
                    <a:pt x="744527" y="87422"/>
                    <a:pt x="745638" y="86537"/>
                  </a:cubicBezTo>
                  <a:cubicBezTo>
                    <a:pt x="745968" y="86281"/>
                    <a:pt x="744632" y="85426"/>
                    <a:pt x="743716" y="84795"/>
                  </a:cubicBezTo>
                  <a:cubicBezTo>
                    <a:pt x="742951" y="83789"/>
                    <a:pt x="741435" y="82934"/>
                    <a:pt x="740054" y="82078"/>
                  </a:cubicBezTo>
                  <a:lnTo>
                    <a:pt x="735670" y="79346"/>
                  </a:lnTo>
                  <a:lnTo>
                    <a:pt x="733478" y="77980"/>
                  </a:lnTo>
                  <a:cubicBezTo>
                    <a:pt x="732743" y="77530"/>
                    <a:pt x="731992" y="77124"/>
                    <a:pt x="731242" y="76689"/>
                  </a:cubicBezTo>
                  <a:lnTo>
                    <a:pt x="722295" y="71600"/>
                  </a:lnTo>
                  <a:cubicBezTo>
                    <a:pt x="719307" y="69934"/>
                    <a:pt x="716335" y="68192"/>
                    <a:pt x="713318" y="66586"/>
                  </a:cubicBezTo>
                  <a:lnTo>
                    <a:pt x="704191" y="61888"/>
                  </a:lnTo>
                  <a:cubicBezTo>
                    <a:pt x="703981" y="61888"/>
                    <a:pt x="703936" y="61978"/>
                    <a:pt x="703936" y="62068"/>
                  </a:cubicBezTo>
                  <a:lnTo>
                    <a:pt x="703830" y="62008"/>
                  </a:lnTo>
                  <a:lnTo>
                    <a:pt x="698186" y="59260"/>
                  </a:lnTo>
                  <a:cubicBezTo>
                    <a:pt x="698081" y="59155"/>
                    <a:pt x="698021" y="59080"/>
                    <a:pt x="697901" y="58975"/>
                  </a:cubicBezTo>
                  <a:cubicBezTo>
                    <a:pt x="697360" y="58600"/>
                    <a:pt x="696760" y="58240"/>
                    <a:pt x="696100" y="57924"/>
                  </a:cubicBezTo>
                  <a:cubicBezTo>
                    <a:pt x="692992" y="56228"/>
                    <a:pt x="689404" y="55117"/>
                    <a:pt x="686552" y="53166"/>
                  </a:cubicBezTo>
                  <a:cubicBezTo>
                    <a:pt x="687123" y="52070"/>
                    <a:pt x="684541" y="50869"/>
                    <a:pt x="681553" y="49683"/>
                  </a:cubicBezTo>
                  <a:lnTo>
                    <a:pt x="677665" y="47897"/>
                  </a:lnTo>
                  <a:cubicBezTo>
                    <a:pt x="675068" y="46681"/>
                    <a:pt x="672411" y="45645"/>
                    <a:pt x="669784" y="44504"/>
                  </a:cubicBezTo>
                  <a:lnTo>
                    <a:pt x="669919" y="44474"/>
                  </a:lnTo>
                  <a:cubicBezTo>
                    <a:pt x="665611" y="42342"/>
                    <a:pt x="661017" y="40661"/>
                    <a:pt x="656559" y="38845"/>
                  </a:cubicBezTo>
                  <a:cubicBezTo>
                    <a:pt x="655043" y="38274"/>
                    <a:pt x="652821" y="37058"/>
                    <a:pt x="651620" y="37268"/>
                  </a:cubicBezTo>
                  <a:cubicBezTo>
                    <a:pt x="651005" y="37103"/>
                    <a:pt x="650389" y="36968"/>
                    <a:pt x="649819" y="36863"/>
                  </a:cubicBezTo>
                  <a:lnTo>
                    <a:pt x="647387" y="35962"/>
                  </a:lnTo>
                  <a:cubicBezTo>
                    <a:pt x="645315" y="34837"/>
                    <a:pt x="643063" y="33966"/>
                    <a:pt x="640782" y="33170"/>
                  </a:cubicBezTo>
                  <a:cubicBezTo>
                    <a:pt x="638485" y="32375"/>
                    <a:pt x="636173" y="31609"/>
                    <a:pt x="633876" y="30873"/>
                  </a:cubicBezTo>
                  <a:lnTo>
                    <a:pt x="624479" y="27841"/>
                  </a:lnTo>
                  <a:cubicBezTo>
                    <a:pt x="623263" y="26775"/>
                    <a:pt x="621702" y="25785"/>
                    <a:pt x="619765" y="24869"/>
                  </a:cubicBezTo>
                  <a:cubicBezTo>
                    <a:pt x="618805" y="24418"/>
                    <a:pt x="617739" y="23983"/>
                    <a:pt x="616583" y="23563"/>
                  </a:cubicBezTo>
                  <a:cubicBezTo>
                    <a:pt x="615412" y="23158"/>
                    <a:pt x="614136" y="22827"/>
                    <a:pt x="612770" y="22497"/>
                  </a:cubicBezTo>
                  <a:cubicBezTo>
                    <a:pt x="610083" y="21506"/>
                    <a:pt x="607261" y="20831"/>
                    <a:pt x="604454" y="20125"/>
                  </a:cubicBezTo>
                  <a:cubicBezTo>
                    <a:pt x="601601" y="19435"/>
                    <a:pt x="598749" y="18684"/>
                    <a:pt x="595912" y="17933"/>
                  </a:cubicBezTo>
                  <a:cubicBezTo>
                    <a:pt x="591799" y="16868"/>
                    <a:pt x="587656" y="15877"/>
                    <a:pt x="583512" y="15006"/>
                  </a:cubicBezTo>
                  <a:cubicBezTo>
                    <a:pt x="581126" y="14451"/>
                    <a:pt x="578724" y="13925"/>
                    <a:pt x="576322" y="13415"/>
                  </a:cubicBezTo>
                  <a:cubicBezTo>
                    <a:pt x="575496" y="13295"/>
                    <a:pt x="574746" y="13190"/>
                    <a:pt x="574010" y="13190"/>
                  </a:cubicBezTo>
                  <a:cubicBezTo>
                    <a:pt x="573575" y="13175"/>
                    <a:pt x="573139" y="13085"/>
                    <a:pt x="572734" y="12950"/>
                  </a:cubicBezTo>
                  <a:cubicBezTo>
                    <a:pt x="570257" y="12349"/>
                    <a:pt x="567780" y="11749"/>
                    <a:pt x="565303" y="11539"/>
                  </a:cubicBezTo>
                  <a:lnTo>
                    <a:pt x="564718" y="11403"/>
                  </a:lnTo>
                  <a:cubicBezTo>
                    <a:pt x="564072" y="11208"/>
                    <a:pt x="563412" y="11088"/>
                    <a:pt x="562736" y="11043"/>
                  </a:cubicBezTo>
                  <a:cubicBezTo>
                    <a:pt x="558128" y="10263"/>
                    <a:pt x="556476" y="8326"/>
                    <a:pt x="551838" y="7651"/>
                  </a:cubicBezTo>
                  <a:lnTo>
                    <a:pt x="550502" y="7320"/>
                  </a:lnTo>
                  <a:cubicBezTo>
                    <a:pt x="547349" y="6630"/>
                    <a:pt x="544107" y="6284"/>
                    <a:pt x="540894" y="5834"/>
                  </a:cubicBezTo>
                  <a:cubicBezTo>
                    <a:pt x="540534" y="5834"/>
                    <a:pt x="540174" y="5789"/>
                    <a:pt x="539814" y="5759"/>
                  </a:cubicBezTo>
                  <a:cubicBezTo>
                    <a:pt x="538237" y="5324"/>
                    <a:pt x="536406" y="5219"/>
                    <a:pt x="534725" y="4918"/>
                  </a:cubicBezTo>
                  <a:lnTo>
                    <a:pt x="532263" y="4588"/>
                  </a:lnTo>
                  <a:lnTo>
                    <a:pt x="529786" y="4303"/>
                  </a:lnTo>
                  <a:cubicBezTo>
                    <a:pt x="528134" y="4123"/>
                    <a:pt x="526483" y="3958"/>
                    <a:pt x="524832" y="3868"/>
                  </a:cubicBezTo>
                  <a:cubicBezTo>
                    <a:pt x="523406" y="3687"/>
                    <a:pt x="521950" y="3567"/>
                    <a:pt x="520494" y="3447"/>
                  </a:cubicBezTo>
                  <a:cubicBezTo>
                    <a:pt x="520103" y="3447"/>
                    <a:pt x="519698" y="3417"/>
                    <a:pt x="519308" y="3417"/>
                  </a:cubicBezTo>
                  <a:lnTo>
                    <a:pt x="517791" y="3192"/>
                  </a:lnTo>
                  <a:lnTo>
                    <a:pt x="513618" y="2892"/>
                  </a:lnTo>
                  <a:lnTo>
                    <a:pt x="513453" y="3027"/>
                  </a:lnTo>
                  <a:lnTo>
                    <a:pt x="513333" y="3027"/>
                  </a:lnTo>
                  <a:cubicBezTo>
                    <a:pt x="510526" y="2757"/>
                    <a:pt x="507659" y="2411"/>
                    <a:pt x="504866" y="2532"/>
                  </a:cubicBezTo>
                  <a:cubicBezTo>
                    <a:pt x="501354" y="2532"/>
                    <a:pt x="497916" y="2441"/>
                    <a:pt x="494974" y="1556"/>
                  </a:cubicBezTo>
                  <a:lnTo>
                    <a:pt x="493488" y="775"/>
                  </a:lnTo>
                  <a:cubicBezTo>
                    <a:pt x="493202" y="580"/>
                    <a:pt x="492737" y="505"/>
                    <a:pt x="492092" y="580"/>
                  </a:cubicBezTo>
                  <a:cubicBezTo>
                    <a:pt x="488834" y="175"/>
                    <a:pt x="485562" y="-50"/>
                    <a:pt x="482139" y="10"/>
                  </a:cubicBezTo>
                  <a:cubicBezTo>
                    <a:pt x="480052" y="340"/>
                    <a:pt x="477545" y="-20"/>
                    <a:pt x="475384" y="205"/>
                  </a:cubicBezTo>
                  <a:lnTo>
                    <a:pt x="469979" y="85"/>
                  </a:lnTo>
                  <a:lnTo>
                    <a:pt x="467277" y="40"/>
                  </a:lnTo>
                  <a:lnTo>
                    <a:pt x="464560" y="100"/>
                  </a:lnTo>
                  <a:lnTo>
                    <a:pt x="453707" y="400"/>
                  </a:lnTo>
                  <a:cubicBezTo>
                    <a:pt x="452071" y="460"/>
                    <a:pt x="450434" y="520"/>
                    <a:pt x="448813" y="625"/>
                  </a:cubicBezTo>
                  <a:cubicBezTo>
                    <a:pt x="448002" y="685"/>
                    <a:pt x="447192" y="745"/>
                    <a:pt x="446411" y="835"/>
                  </a:cubicBezTo>
                  <a:cubicBezTo>
                    <a:pt x="445601" y="925"/>
                    <a:pt x="444775" y="1015"/>
                    <a:pt x="443949" y="1105"/>
                  </a:cubicBezTo>
                  <a:cubicBezTo>
                    <a:pt x="440902" y="1241"/>
                    <a:pt x="437810" y="1601"/>
                    <a:pt x="434762" y="1751"/>
                  </a:cubicBezTo>
                  <a:cubicBezTo>
                    <a:pt x="431985" y="2006"/>
                    <a:pt x="429163" y="2066"/>
                    <a:pt x="426431" y="2472"/>
                  </a:cubicBezTo>
                  <a:cubicBezTo>
                    <a:pt x="426266" y="2366"/>
                    <a:pt x="425980" y="2291"/>
                    <a:pt x="425530" y="2276"/>
                  </a:cubicBezTo>
                  <a:cubicBezTo>
                    <a:pt x="424014" y="2276"/>
                    <a:pt x="424344" y="1871"/>
                    <a:pt x="423954" y="1616"/>
                  </a:cubicBezTo>
                  <a:cubicBezTo>
                    <a:pt x="423939" y="1075"/>
                    <a:pt x="422243" y="1451"/>
                    <a:pt x="421252" y="1466"/>
                  </a:cubicBezTo>
                  <a:cubicBezTo>
                    <a:pt x="420846" y="1571"/>
                    <a:pt x="420426" y="1646"/>
                    <a:pt x="419976" y="1706"/>
                  </a:cubicBezTo>
                  <a:cubicBezTo>
                    <a:pt x="419480" y="1871"/>
                    <a:pt x="418970" y="2021"/>
                    <a:pt x="418415" y="2156"/>
                  </a:cubicBezTo>
                  <a:cubicBezTo>
                    <a:pt x="418084" y="2216"/>
                    <a:pt x="417754" y="2261"/>
                    <a:pt x="417439" y="2306"/>
                  </a:cubicBezTo>
                  <a:lnTo>
                    <a:pt x="416223" y="2472"/>
                  </a:lnTo>
                  <a:cubicBezTo>
                    <a:pt x="414707" y="2652"/>
                    <a:pt x="413191" y="2772"/>
                    <a:pt x="411689" y="2832"/>
                  </a:cubicBezTo>
                  <a:lnTo>
                    <a:pt x="407546" y="3327"/>
                  </a:lnTo>
                  <a:cubicBezTo>
                    <a:pt x="405760" y="3582"/>
                    <a:pt x="403868" y="3657"/>
                    <a:pt x="402217" y="4153"/>
                  </a:cubicBezTo>
                  <a:lnTo>
                    <a:pt x="402277" y="4198"/>
                  </a:lnTo>
                  <a:cubicBezTo>
                    <a:pt x="401872" y="4243"/>
                    <a:pt x="401451" y="4318"/>
                    <a:pt x="401046" y="4393"/>
                  </a:cubicBezTo>
                  <a:lnTo>
                    <a:pt x="396588" y="5008"/>
                  </a:lnTo>
                  <a:lnTo>
                    <a:pt x="386575" y="6735"/>
                  </a:lnTo>
                  <a:cubicBezTo>
                    <a:pt x="384428" y="7095"/>
                    <a:pt x="382297" y="7440"/>
                    <a:pt x="380165" y="7651"/>
                  </a:cubicBezTo>
                  <a:cubicBezTo>
                    <a:pt x="376097" y="8551"/>
                    <a:pt x="371939" y="9227"/>
                    <a:pt x="367945" y="10383"/>
                  </a:cubicBezTo>
                  <a:lnTo>
                    <a:pt x="363937" y="11343"/>
                  </a:lnTo>
                  <a:cubicBezTo>
                    <a:pt x="363727" y="11388"/>
                    <a:pt x="363517" y="11463"/>
                    <a:pt x="363337" y="11539"/>
                  </a:cubicBezTo>
                  <a:cubicBezTo>
                    <a:pt x="363262" y="11569"/>
                    <a:pt x="363277" y="11599"/>
                    <a:pt x="363277" y="11629"/>
                  </a:cubicBezTo>
                  <a:cubicBezTo>
                    <a:pt x="360785" y="12169"/>
                    <a:pt x="358143" y="12905"/>
                    <a:pt x="356266" y="12709"/>
                  </a:cubicBezTo>
                  <a:lnTo>
                    <a:pt x="354720" y="12709"/>
                  </a:lnTo>
                  <a:cubicBezTo>
                    <a:pt x="353414" y="12289"/>
                    <a:pt x="350907" y="13505"/>
                    <a:pt x="349121" y="13730"/>
                  </a:cubicBezTo>
                  <a:cubicBezTo>
                    <a:pt x="346689" y="14211"/>
                    <a:pt x="344287" y="14796"/>
                    <a:pt x="341990" y="15682"/>
                  </a:cubicBezTo>
                  <a:lnTo>
                    <a:pt x="337832" y="17288"/>
                  </a:lnTo>
                  <a:cubicBezTo>
                    <a:pt x="336436" y="17633"/>
                    <a:pt x="335070" y="18114"/>
                    <a:pt x="333689" y="18534"/>
                  </a:cubicBezTo>
                  <a:cubicBezTo>
                    <a:pt x="332998" y="18864"/>
                    <a:pt x="332233" y="19179"/>
                    <a:pt x="331467" y="19495"/>
                  </a:cubicBezTo>
                  <a:cubicBezTo>
                    <a:pt x="329876" y="19825"/>
                    <a:pt x="328240" y="20485"/>
                    <a:pt x="326634" y="20936"/>
                  </a:cubicBezTo>
                  <a:cubicBezTo>
                    <a:pt x="323226" y="22047"/>
                    <a:pt x="319608" y="23022"/>
                    <a:pt x="316876" y="24614"/>
                  </a:cubicBezTo>
                  <a:cubicBezTo>
                    <a:pt x="315525" y="25064"/>
                    <a:pt x="314204" y="25649"/>
                    <a:pt x="312868" y="26160"/>
                  </a:cubicBezTo>
                  <a:lnTo>
                    <a:pt x="312868" y="26160"/>
                  </a:lnTo>
                  <a:cubicBezTo>
                    <a:pt x="312868" y="26160"/>
                    <a:pt x="304611" y="29237"/>
                    <a:pt x="304611" y="29237"/>
                  </a:cubicBezTo>
                  <a:lnTo>
                    <a:pt x="304536" y="29417"/>
                  </a:lnTo>
                  <a:lnTo>
                    <a:pt x="297001" y="32285"/>
                  </a:lnTo>
                  <a:cubicBezTo>
                    <a:pt x="296760" y="32435"/>
                    <a:pt x="296535" y="32570"/>
                    <a:pt x="296310" y="32720"/>
                  </a:cubicBezTo>
                  <a:lnTo>
                    <a:pt x="296355" y="32675"/>
                  </a:lnTo>
                  <a:cubicBezTo>
                    <a:pt x="296505" y="32615"/>
                    <a:pt x="296625" y="32525"/>
                    <a:pt x="296730" y="32405"/>
                  </a:cubicBezTo>
                  <a:cubicBezTo>
                    <a:pt x="296820" y="32285"/>
                    <a:pt x="296595" y="32300"/>
                    <a:pt x="296055" y="32465"/>
                  </a:cubicBezTo>
                  <a:cubicBezTo>
                    <a:pt x="294599" y="32735"/>
                    <a:pt x="293188" y="33140"/>
                    <a:pt x="291761" y="33486"/>
                  </a:cubicBezTo>
                  <a:cubicBezTo>
                    <a:pt x="290050" y="33861"/>
                    <a:pt x="288159" y="34536"/>
                    <a:pt x="286207" y="35332"/>
                  </a:cubicBezTo>
                  <a:lnTo>
                    <a:pt x="283610" y="36518"/>
                  </a:lnTo>
                  <a:cubicBezTo>
                    <a:pt x="278341" y="38199"/>
                    <a:pt x="273252" y="40361"/>
                    <a:pt x="268599" y="43363"/>
                  </a:cubicBezTo>
                  <a:lnTo>
                    <a:pt x="262069" y="46561"/>
                  </a:lnTo>
                  <a:cubicBezTo>
                    <a:pt x="261423" y="46786"/>
                    <a:pt x="260793" y="47101"/>
                    <a:pt x="260192" y="47476"/>
                  </a:cubicBezTo>
                  <a:cubicBezTo>
                    <a:pt x="258631" y="48392"/>
                    <a:pt x="256829" y="49188"/>
                    <a:pt x="255253" y="50103"/>
                  </a:cubicBezTo>
                  <a:cubicBezTo>
                    <a:pt x="254458" y="50494"/>
                    <a:pt x="253677" y="50899"/>
                    <a:pt x="252926" y="51334"/>
                  </a:cubicBezTo>
                  <a:cubicBezTo>
                    <a:pt x="252971" y="51409"/>
                    <a:pt x="252971" y="51514"/>
                    <a:pt x="252941" y="51635"/>
                  </a:cubicBezTo>
                  <a:lnTo>
                    <a:pt x="252941" y="51635"/>
                  </a:lnTo>
                  <a:cubicBezTo>
                    <a:pt x="252941" y="51635"/>
                    <a:pt x="249384" y="53691"/>
                    <a:pt x="249384" y="53691"/>
                  </a:cubicBezTo>
                  <a:lnTo>
                    <a:pt x="246471" y="55192"/>
                  </a:lnTo>
                  <a:cubicBezTo>
                    <a:pt x="244085" y="56543"/>
                    <a:pt x="241698" y="57894"/>
                    <a:pt x="239401" y="59290"/>
                  </a:cubicBezTo>
                  <a:cubicBezTo>
                    <a:pt x="237104" y="60702"/>
                    <a:pt x="234882" y="62098"/>
                    <a:pt x="232991" y="63749"/>
                  </a:cubicBezTo>
                  <a:cubicBezTo>
                    <a:pt x="232601" y="63974"/>
                    <a:pt x="232225" y="64199"/>
                    <a:pt x="231835" y="64409"/>
                  </a:cubicBezTo>
                  <a:cubicBezTo>
                    <a:pt x="229568" y="65550"/>
                    <a:pt x="231310" y="62833"/>
                    <a:pt x="227302" y="65640"/>
                  </a:cubicBezTo>
                  <a:lnTo>
                    <a:pt x="224870" y="67157"/>
                  </a:lnTo>
                  <a:lnTo>
                    <a:pt x="222558" y="68988"/>
                  </a:lnTo>
                  <a:lnTo>
                    <a:pt x="216688" y="72666"/>
                  </a:lnTo>
                  <a:cubicBezTo>
                    <a:pt x="214752" y="73912"/>
                    <a:pt x="212875" y="75248"/>
                    <a:pt x="210969" y="76539"/>
                  </a:cubicBezTo>
                  <a:lnTo>
                    <a:pt x="199635" y="84390"/>
                  </a:lnTo>
                  <a:cubicBezTo>
                    <a:pt x="199650" y="84495"/>
                    <a:pt x="199635" y="84630"/>
                    <a:pt x="199575" y="84780"/>
                  </a:cubicBezTo>
                  <a:lnTo>
                    <a:pt x="198119" y="85801"/>
                  </a:lnTo>
                  <a:lnTo>
                    <a:pt x="196708" y="86867"/>
                  </a:lnTo>
                  <a:lnTo>
                    <a:pt x="193886" y="89013"/>
                  </a:lnTo>
                  <a:lnTo>
                    <a:pt x="188271" y="93322"/>
                  </a:lnTo>
                  <a:cubicBezTo>
                    <a:pt x="188121" y="93562"/>
                    <a:pt x="188106" y="93697"/>
                    <a:pt x="188196" y="93742"/>
                  </a:cubicBezTo>
                  <a:cubicBezTo>
                    <a:pt x="186485" y="95228"/>
                    <a:pt x="183918" y="96609"/>
                    <a:pt x="183077" y="98216"/>
                  </a:cubicBezTo>
                  <a:lnTo>
                    <a:pt x="183077" y="98216"/>
                  </a:lnTo>
                  <a:cubicBezTo>
                    <a:pt x="183077" y="98216"/>
                    <a:pt x="183077" y="98216"/>
                    <a:pt x="183077" y="98216"/>
                  </a:cubicBezTo>
                  <a:lnTo>
                    <a:pt x="182027" y="99432"/>
                  </a:lnTo>
                  <a:cubicBezTo>
                    <a:pt x="180706" y="100092"/>
                    <a:pt x="179415" y="100903"/>
                    <a:pt x="177973" y="101908"/>
                  </a:cubicBezTo>
                  <a:cubicBezTo>
                    <a:pt x="175016" y="104490"/>
                    <a:pt x="173215" y="104761"/>
                    <a:pt x="170783" y="106307"/>
                  </a:cubicBezTo>
                  <a:cubicBezTo>
                    <a:pt x="170062" y="107042"/>
                    <a:pt x="168891" y="107868"/>
                    <a:pt x="168771" y="108469"/>
                  </a:cubicBezTo>
                  <a:lnTo>
                    <a:pt x="166685" y="110375"/>
                  </a:lnTo>
                  <a:lnTo>
                    <a:pt x="163923" y="112702"/>
                  </a:lnTo>
                  <a:lnTo>
                    <a:pt x="161250" y="115134"/>
                  </a:lnTo>
                  <a:lnTo>
                    <a:pt x="161250" y="115134"/>
                  </a:lnTo>
                  <a:cubicBezTo>
                    <a:pt x="161250" y="115134"/>
                    <a:pt x="161250" y="115134"/>
                    <a:pt x="161250" y="115134"/>
                  </a:cubicBezTo>
                  <a:lnTo>
                    <a:pt x="159014" y="116995"/>
                  </a:lnTo>
                  <a:cubicBezTo>
                    <a:pt x="155381" y="120073"/>
                    <a:pt x="151808" y="123225"/>
                    <a:pt x="148491" y="126648"/>
                  </a:cubicBezTo>
                  <a:cubicBezTo>
                    <a:pt x="147545" y="128029"/>
                    <a:pt x="146194" y="129515"/>
                    <a:pt x="144738" y="130986"/>
                  </a:cubicBezTo>
                  <a:lnTo>
                    <a:pt x="137712" y="137981"/>
                  </a:lnTo>
                  <a:cubicBezTo>
                    <a:pt x="137577" y="138117"/>
                    <a:pt x="137472" y="138252"/>
                    <a:pt x="137382" y="138402"/>
                  </a:cubicBezTo>
                  <a:cubicBezTo>
                    <a:pt x="137352" y="138447"/>
                    <a:pt x="137382" y="138447"/>
                    <a:pt x="137382" y="138477"/>
                  </a:cubicBezTo>
                  <a:lnTo>
                    <a:pt x="137112" y="138777"/>
                  </a:lnTo>
                  <a:cubicBezTo>
                    <a:pt x="135641" y="140263"/>
                    <a:pt x="134154" y="141719"/>
                    <a:pt x="132713" y="143220"/>
                  </a:cubicBezTo>
                  <a:cubicBezTo>
                    <a:pt x="131212" y="144752"/>
                    <a:pt x="129981" y="146283"/>
                    <a:pt x="128990" y="147799"/>
                  </a:cubicBezTo>
                  <a:lnTo>
                    <a:pt x="127249" y="148339"/>
                  </a:lnTo>
                  <a:cubicBezTo>
                    <a:pt x="125898" y="148700"/>
                    <a:pt x="124712" y="150756"/>
                    <a:pt x="123451" y="152032"/>
                  </a:cubicBezTo>
                  <a:lnTo>
                    <a:pt x="123451" y="152032"/>
                  </a:lnTo>
                  <a:cubicBezTo>
                    <a:pt x="123451" y="152032"/>
                    <a:pt x="123451" y="152032"/>
                    <a:pt x="123451" y="152032"/>
                  </a:cubicBezTo>
                  <a:cubicBezTo>
                    <a:pt x="120719" y="155050"/>
                    <a:pt x="117597" y="157887"/>
                    <a:pt x="115480" y="161219"/>
                  </a:cubicBezTo>
                  <a:cubicBezTo>
                    <a:pt x="115315" y="161445"/>
                    <a:pt x="115165" y="161685"/>
                    <a:pt x="115015" y="161940"/>
                  </a:cubicBezTo>
                  <a:lnTo>
                    <a:pt x="112403" y="165122"/>
                  </a:lnTo>
                  <a:cubicBezTo>
                    <a:pt x="111382" y="166954"/>
                    <a:pt x="109115" y="168815"/>
                    <a:pt x="108229" y="170647"/>
                  </a:cubicBezTo>
                  <a:cubicBezTo>
                    <a:pt x="108184" y="170647"/>
                    <a:pt x="108184" y="170587"/>
                    <a:pt x="108124" y="170617"/>
                  </a:cubicBezTo>
                  <a:cubicBezTo>
                    <a:pt x="107674" y="171022"/>
                    <a:pt x="107284" y="171472"/>
                    <a:pt x="106968" y="171998"/>
                  </a:cubicBezTo>
                  <a:lnTo>
                    <a:pt x="104431" y="175165"/>
                  </a:lnTo>
                  <a:cubicBezTo>
                    <a:pt x="103846" y="176426"/>
                    <a:pt x="102915" y="177672"/>
                    <a:pt x="101955" y="178918"/>
                  </a:cubicBezTo>
                  <a:cubicBezTo>
                    <a:pt x="101024" y="179924"/>
                    <a:pt x="100048" y="181140"/>
                    <a:pt x="99087" y="182326"/>
                  </a:cubicBezTo>
                  <a:cubicBezTo>
                    <a:pt x="98022" y="183752"/>
                    <a:pt x="96746" y="185133"/>
                    <a:pt x="95935" y="186634"/>
                  </a:cubicBezTo>
                  <a:cubicBezTo>
                    <a:pt x="95244" y="187775"/>
                    <a:pt x="94854" y="188841"/>
                    <a:pt x="93743" y="190117"/>
                  </a:cubicBezTo>
                  <a:cubicBezTo>
                    <a:pt x="93458" y="190732"/>
                    <a:pt x="93008" y="191408"/>
                    <a:pt x="92587" y="192083"/>
                  </a:cubicBezTo>
                  <a:cubicBezTo>
                    <a:pt x="91491" y="193735"/>
                    <a:pt x="90366" y="195371"/>
                    <a:pt x="89120" y="196887"/>
                  </a:cubicBezTo>
                  <a:cubicBezTo>
                    <a:pt x="88864" y="197172"/>
                    <a:pt x="88654" y="197487"/>
                    <a:pt x="88459" y="197803"/>
                  </a:cubicBezTo>
                  <a:cubicBezTo>
                    <a:pt x="88279" y="197908"/>
                    <a:pt x="88069" y="198043"/>
                    <a:pt x="87814" y="198283"/>
                  </a:cubicBezTo>
                  <a:cubicBezTo>
                    <a:pt x="86373" y="199694"/>
                    <a:pt x="84841" y="201345"/>
                    <a:pt x="84286" y="200835"/>
                  </a:cubicBezTo>
                  <a:cubicBezTo>
                    <a:pt x="83986" y="200955"/>
                    <a:pt x="83685" y="201300"/>
                    <a:pt x="83415" y="201886"/>
                  </a:cubicBezTo>
                  <a:cubicBezTo>
                    <a:pt x="82755" y="203402"/>
                    <a:pt x="81824" y="204993"/>
                    <a:pt x="80608" y="206675"/>
                  </a:cubicBezTo>
                  <a:cubicBezTo>
                    <a:pt x="78596" y="209632"/>
                    <a:pt x="76780" y="212724"/>
                    <a:pt x="74814" y="215697"/>
                  </a:cubicBezTo>
                  <a:cubicBezTo>
                    <a:pt x="72862" y="218699"/>
                    <a:pt x="70881" y="221656"/>
                    <a:pt x="68869" y="224613"/>
                  </a:cubicBezTo>
                  <a:cubicBezTo>
                    <a:pt x="68644" y="224884"/>
                    <a:pt x="68434" y="225184"/>
                    <a:pt x="68238" y="225514"/>
                  </a:cubicBezTo>
                  <a:cubicBezTo>
                    <a:pt x="67293" y="227481"/>
                    <a:pt x="66032" y="229417"/>
                    <a:pt x="64861" y="231339"/>
                  </a:cubicBezTo>
                  <a:cubicBezTo>
                    <a:pt x="62924" y="234596"/>
                    <a:pt x="60988" y="237854"/>
                    <a:pt x="59156" y="241126"/>
                  </a:cubicBezTo>
                  <a:cubicBezTo>
                    <a:pt x="58256" y="242763"/>
                    <a:pt x="57340" y="244384"/>
                    <a:pt x="56529" y="246050"/>
                  </a:cubicBezTo>
                  <a:cubicBezTo>
                    <a:pt x="55734" y="247716"/>
                    <a:pt x="54998" y="249398"/>
                    <a:pt x="54308" y="251064"/>
                  </a:cubicBezTo>
                  <a:cubicBezTo>
                    <a:pt x="54308" y="251304"/>
                    <a:pt x="54308" y="251469"/>
                    <a:pt x="54353" y="251589"/>
                  </a:cubicBezTo>
                  <a:lnTo>
                    <a:pt x="54263" y="251724"/>
                  </a:lnTo>
                  <a:lnTo>
                    <a:pt x="53527" y="252880"/>
                  </a:lnTo>
                  <a:cubicBezTo>
                    <a:pt x="51741" y="254351"/>
                    <a:pt x="50360" y="256318"/>
                    <a:pt x="48543" y="260446"/>
                  </a:cubicBezTo>
                  <a:cubicBezTo>
                    <a:pt x="47928" y="261857"/>
                    <a:pt x="47267" y="263268"/>
                    <a:pt x="46607" y="264709"/>
                  </a:cubicBezTo>
                  <a:cubicBezTo>
                    <a:pt x="45976" y="266166"/>
                    <a:pt x="45331" y="267622"/>
                    <a:pt x="44685" y="269108"/>
                  </a:cubicBezTo>
                  <a:cubicBezTo>
                    <a:pt x="43379" y="272050"/>
                    <a:pt x="42058" y="275007"/>
                    <a:pt x="40752" y="277935"/>
                  </a:cubicBezTo>
                  <a:cubicBezTo>
                    <a:pt x="37975" y="283834"/>
                    <a:pt x="35618" y="289944"/>
                    <a:pt x="33156" y="295979"/>
                  </a:cubicBezTo>
                  <a:cubicBezTo>
                    <a:pt x="31955" y="299011"/>
                    <a:pt x="30679" y="301998"/>
                    <a:pt x="29569" y="305076"/>
                  </a:cubicBezTo>
                  <a:lnTo>
                    <a:pt x="26266" y="314278"/>
                  </a:lnTo>
                  <a:lnTo>
                    <a:pt x="25005" y="313978"/>
                  </a:lnTo>
                  <a:cubicBezTo>
                    <a:pt x="23849" y="316800"/>
                    <a:pt x="22768" y="319637"/>
                    <a:pt x="21717" y="322474"/>
                  </a:cubicBezTo>
                  <a:cubicBezTo>
                    <a:pt x="20727" y="325341"/>
                    <a:pt x="19826" y="328239"/>
                    <a:pt x="18910" y="331121"/>
                  </a:cubicBezTo>
                  <a:cubicBezTo>
                    <a:pt x="17995" y="334003"/>
                    <a:pt x="17079" y="336885"/>
                    <a:pt x="16163" y="339783"/>
                  </a:cubicBezTo>
                  <a:cubicBezTo>
                    <a:pt x="15713" y="341224"/>
                    <a:pt x="15202" y="342650"/>
                    <a:pt x="14782" y="344121"/>
                  </a:cubicBezTo>
                  <a:cubicBezTo>
                    <a:pt x="14347" y="345577"/>
                    <a:pt x="13911" y="347033"/>
                    <a:pt x="13476" y="348489"/>
                  </a:cubicBezTo>
                  <a:lnTo>
                    <a:pt x="11495" y="355185"/>
                  </a:lnTo>
                  <a:cubicBezTo>
                    <a:pt x="10549" y="358352"/>
                    <a:pt x="9543" y="361504"/>
                    <a:pt x="8657" y="364702"/>
                  </a:cubicBezTo>
                  <a:cubicBezTo>
                    <a:pt x="8297" y="366999"/>
                    <a:pt x="7156" y="369626"/>
                    <a:pt x="7231" y="371742"/>
                  </a:cubicBezTo>
                  <a:cubicBezTo>
                    <a:pt x="6135" y="374534"/>
                    <a:pt x="5130" y="377762"/>
                    <a:pt x="3914" y="379834"/>
                  </a:cubicBezTo>
                  <a:cubicBezTo>
                    <a:pt x="3208" y="381019"/>
                    <a:pt x="2608" y="382280"/>
                    <a:pt x="2157" y="383722"/>
                  </a:cubicBezTo>
                  <a:cubicBezTo>
                    <a:pt x="1752" y="385193"/>
                    <a:pt x="1527" y="386859"/>
                    <a:pt x="1542" y="388856"/>
                  </a:cubicBezTo>
                  <a:cubicBezTo>
                    <a:pt x="1572" y="392789"/>
                    <a:pt x="2292" y="392924"/>
                    <a:pt x="3809" y="389621"/>
                  </a:cubicBezTo>
                  <a:cubicBezTo>
                    <a:pt x="4274" y="388735"/>
                    <a:pt x="4739" y="387925"/>
                    <a:pt x="5130" y="386364"/>
                  </a:cubicBezTo>
                  <a:lnTo>
                    <a:pt x="5580" y="384697"/>
                  </a:lnTo>
                  <a:cubicBezTo>
                    <a:pt x="5655" y="384592"/>
                    <a:pt x="5730" y="384532"/>
                    <a:pt x="5805" y="384472"/>
                  </a:cubicBezTo>
                  <a:cubicBezTo>
                    <a:pt x="5715" y="384893"/>
                    <a:pt x="5640" y="385328"/>
                    <a:pt x="5565" y="385748"/>
                  </a:cubicBezTo>
                  <a:cubicBezTo>
                    <a:pt x="5280" y="387234"/>
                    <a:pt x="5070" y="388660"/>
                    <a:pt x="5040" y="389921"/>
                  </a:cubicBezTo>
                  <a:lnTo>
                    <a:pt x="3493" y="398118"/>
                  </a:lnTo>
                  <a:lnTo>
                    <a:pt x="2803" y="400865"/>
                  </a:lnTo>
                  <a:lnTo>
                    <a:pt x="2638" y="402276"/>
                  </a:lnTo>
                  <a:cubicBezTo>
                    <a:pt x="2382" y="403432"/>
                    <a:pt x="2112" y="404603"/>
                    <a:pt x="1872" y="405759"/>
                  </a:cubicBezTo>
                  <a:cubicBezTo>
                    <a:pt x="1662" y="406930"/>
                    <a:pt x="1467" y="408100"/>
                    <a:pt x="1302" y="409256"/>
                  </a:cubicBezTo>
                  <a:cubicBezTo>
                    <a:pt x="956" y="411583"/>
                    <a:pt x="701" y="413895"/>
                    <a:pt x="596" y="416162"/>
                  </a:cubicBezTo>
                  <a:cubicBezTo>
                    <a:pt x="-34" y="418999"/>
                    <a:pt x="-64" y="421266"/>
                    <a:pt x="56" y="423367"/>
                  </a:cubicBezTo>
                  <a:cubicBezTo>
                    <a:pt x="416" y="424628"/>
                    <a:pt x="1031" y="423773"/>
                    <a:pt x="1677" y="422812"/>
                  </a:cubicBezTo>
                  <a:cubicBezTo>
                    <a:pt x="1767" y="422737"/>
                    <a:pt x="1872" y="422587"/>
                    <a:pt x="1962" y="422392"/>
                  </a:cubicBezTo>
                  <a:lnTo>
                    <a:pt x="1977" y="422392"/>
                  </a:lnTo>
                  <a:cubicBezTo>
                    <a:pt x="2578" y="422557"/>
                    <a:pt x="3163" y="422737"/>
                    <a:pt x="3598" y="423698"/>
                  </a:cubicBezTo>
                  <a:cubicBezTo>
                    <a:pt x="3719" y="423863"/>
                    <a:pt x="3854" y="423968"/>
                    <a:pt x="4004" y="424058"/>
                  </a:cubicBezTo>
                  <a:cubicBezTo>
                    <a:pt x="3944" y="425379"/>
                    <a:pt x="3628" y="426685"/>
                    <a:pt x="3388" y="428021"/>
                  </a:cubicBezTo>
                  <a:cubicBezTo>
                    <a:pt x="3148" y="429357"/>
                    <a:pt x="2893" y="430693"/>
                    <a:pt x="2803" y="432029"/>
                  </a:cubicBezTo>
                  <a:lnTo>
                    <a:pt x="2803" y="432029"/>
                  </a:lnTo>
                  <a:cubicBezTo>
                    <a:pt x="2803" y="432029"/>
                    <a:pt x="2503" y="433545"/>
                    <a:pt x="2503" y="433545"/>
                  </a:cubicBezTo>
                  <a:lnTo>
                    <a:pt x="2443" y="434776"/>
                  </a:lnTo>
                  <a:cubicBezTo>
                    <a:pt x="2968" y="435286"/>
                    <a:pt x="3553" y="435031"/>
                    <a:pt x="4214" y="433980"/>
                  </a:cubicBezTo>
                  <a:cubicBezTo>
                    <a:pt x="4199" y="434716"/>
                    <a:pt x="4274" y="435091"/>
                    <a:pt x="4499" y="434866"/>
                  </a:cubicBezTo>
                  <a:lnTo>
                    <a:pt x="5040" y="439340"/>
                  </a:lnTo>
                  <a:lnTo>
                    <a:pt x="4574" y="442882"/>
                  </a:lnTo>
                  <a:cubicBezTo>
                    <a:pt x="4499" y="443183"/>
                    <a:pt x="4394" y="443423"/>
                    <a:pt x="4229" y="443513"/>
                  </a:cubicBezTo>
                  <a:cubicBezTo>
                    <a:pt x="3583" y="443048"/>
                    <a:pt x="3358" y="439670"/>
                    <a:pt x="2262" y="442102"/>
                  </a:cubicBezTo>
                  <a:cubicBezTo>
                    <a:pt x="2082" y="445539"/>
                    <a:pt x="2337" y="447926"/>
                    <a:pt x="2803" y="450283"/>
                  </a:cubicBezTo>
                  <a:lnTo>
                    <a:pt x="2337" y="451739"/>
                  </a:lnTo>
                  <a:lnTo>
                    <a:pt x="1932" y="457008"/>
                  </a:lnTo>
                  <a:cubicBezTo>
                    <a:pt x="2277" y="458104"/>
                    <a:pt x="2608" y="457339"/>
                    <a:pt x="2938" y="456213"/>
                  </a:cubicBezTo>
                  <a:cubicBezTo>
                    <a:pt x="3133" y="456843"/>
                    <a:pt x="3493" y="456453"/>
                    <a:pt x="3643" y="457369"/>
                  </a:cubicBezTo>
                  <a:lnTo>
                    <a:pt x="4964" y="457834"/>
                  </a:lnTo>
                  <a:cubicBezTo>
                    <a:pt x="5460" y="458630"/>
                    <a:pt x="5955" y="458705"/>
                    <a:pt x="6436" y="456228"/>
                  </a:cubicBezTo>
                  <a:lnTo>
                    <a:pt x="6436" y="456228"/>
                  </a:lnTo>
                  <a:cubicBezTo>
                    <a:pt x="6586" y="454531"/>
                    <a:pt x="7066" y="453300"/>
                    <a:pt x="7456" y="451919"/>
                  </a:cubicBezTo>
                  <a:cubicBezTo>
                    <a:pt x="7847" y="450538"/>
                    <a:pt x="8087" y="449007"/>
                    <a:pt x="7937" y="446740"/>
                  </a:cubicBezTo>
                  <a:cubicBezTo>
                    <a:pt x="7727" y="445194"/>
                    <a:pt x="6931" y="446860"/>
                    <a:pt x="6751" y="445164"/>
                  </a:cubicBezTo>
                  <a:cubicBezTo>
                    <a:pt x="6811" y="444293"/>
                    <a:pt x="6451" y="443303"/>
                    <a:pt x="6976" y="442612"/>
                  </a:cubicBezTo>
                  <a:cubicBezTo>
                    <a:pt x="7321" y="442162"/>
                    <a:pt x="7637" y="442762"/>
                    <a:pt x="7982" y="442552"/>
                  </a:cubicBezTo>
                  <a:cubicBezTo>
                    <a:pt x="8507" y="442237"/>
                    <a:pt x="9003" y="444384"/>
                    <a:pt x="9558" y="441246"/>
                  </a:cubicBezTo>
                  <a:cubicBezTo>
                    <a:pt x="10038" y="438589"/>
                    <a:pt x="9663" y="437508"/>
                    <a:pt x="9078" y="436983"/>
                  </a:cubicBezTo>
                  <a:cubicBezTo>
                    <a:pt x="8567" y="436532"/>
                    <a:pt x="9108" y="434461"/>
                    <a:pt x="9213" y="433080"/>
                  </a:cubicBezTo>
                  <a:cubicBezTo>
                    <a:pt x="10113" y="430948"/>
                    <a:pt x="10534" y="428156"/>
                    <a:pt x="10894" y="425034"/>
                  </a:cubicBezTo>
                  <a:cubicBezTo>
                    <a:pt x="11374" y="423217"/>
                    <a:pt x="11389" y="420650"/>
                    <a:pt x="12230" y="419434"/>
                  </a:cubicBezTo>
                  <a:cubicBezTo>
                    <a:pt x="12425" y="420155"/>
                    <a:pt x="12485" y="421416"/>
                    <a:pt x="12936" y="421206"/>
                  </a:cubicBezTo>
                  <a:cubicBezTo>
                    <a:pt x="12786" y="422782"/>
                    <a:pt x="13191" y="422482"/>
                    <a:pt x="13416" y="422797"/>
                  </a:cubicBezTo>
                  <a:cubicBezTo>
                    <a:pt x="13551" y="423337"/>
                    <a:pt x="13776" y="423352"/>
                    <a:pt x="14047" y="423187"/>
                  </a:cubicBezTo>
                  <a:cubicBezTo>
                    <a:pt x="14182" y="422947"/>
                    <a:pt x="14302" y="422797"/>
                    <a:pt x="14422" y="422617"/>
                  </a:cubicBezTo>
                  <a:lnTo>
                    <a:pt x="15413" y="423142"/>
                  </a:lnTo>
                  <a:lnTo>
                    <a:pt x="15413" y="423142"/>
                  </a:lnTo>
                  <a:cubicBezTo>
                    <a:pt x="15413" y="423142"/>
                    <a:pt x="15323" y="424178"/>
                    <a:pt x="15323" y="424178"/>
                  </a:cubicBezTo>
                  <a:lnTo>
                    <a:pt x="16959" y="424448"/>
                  </a:lnTo>
                  <a:lnTo>
                    <a:pt x="17199" y="423367"/>
                  </a:lnTo>
                  <a:lnTo>
                    <a:pt x="17784" y="422316"/>
                  </a:lnTo>
                  <a:cubicBezTo>
                    <a:pt x="17920" y="422316"/>
                    <a:pt x="18055" y="422316"/>
                    <a:pt x="18205" y="422241"/>
                  </a:cubicBezTo>
                  <a:cubicBezTo>
                    <a:pt x="18445" y="422166"/>
                    <a:pt x="18685" y="422061"/>
                    <a:pt x="18955" y="421791"/>
                  </a:cubicBezTo>
                  <a:cubicBezTo>
                    <a:pt x="19045" y="421671"/>
                    <a:pt x="19150" y="421461"/>
                    <a:pt x="19241" y="421296"/>
                  </a:cubicBezTo>
                  <a:cubicBezTo>
                    <a:pt x="18895" y="423112"/>
                    <a:pt x="18355" y="424208"/>
                    <a:pt x="17889" y="425604"/>
                  </a:cubicBezTo>
                  <a:cubicBezTo>
                    <a:pt x="17754" y="425619"/>
                    <a:pt x="17619" y="425739"/>
                    <a:pt x="17469" y="426054"/>
                  </a:cubicBezTo>
                  <a:cubicBezTo>
                    <a:pt x="17274" y="427375"/>
                    <a:pt x="17019" y="428681"/>
                    <a:pt x="16869" y="430017"/>
                  </a:cubicBezTo>
                  <a:lnTo>
                    <a:pt x="16388" y="434010"/>
                  </a:lnTo>
                  <a:cubicBezTo>
                    <a:pt x="16178" y="435452"/>
                    <a:pt x="16118" y="436683"/>
                    <a:pt x="16343" y="437568"/>
                  </a:cubicBezTo>
                  <a:lnTo>
                    <a:pt x="16403" y="437628"/>
                  </a:lnTo>
                  <a:cubicBezTo>
                    <a:pt x="16343" y="439129"/>
                    <a:pt x="16659" y="439535"/>
                    <a:pt x="17019" y="439790"/>
                  </a:cubicBezTo>
                  <a:cubicBezTo>
                    <a:pt x="17274" y="441231"/>
                    <a:pt x="17574" y="442387"/>
                    <a:pt x="18175" y="442252"/>
                  </a:cubicBezTo>
                  <a:lnTo>
                    <a:pt x="18175" y="442252"/>
                  </a:lnTo>
                  <a:cubicBezTo>
                    <a:pt x="18175" y="442252"/>
                    <a:pt x="18175" y="442252"/>
                    <a:pt x="18175" y="442252"/>
                  </a:cubicBezTo>
                  <a:lnTo>
                    <a:pt x="18310" y="443828"/>
                  </a:lnTo>
                  <a:cubicBezTo>
                    <a:pt x="19045" y="446710"/>
                    <a:pt x="20006" y="444594"/>
                    <a:pt x="21012" y="441516"/>
                  </a:cubicBezTo>
                  <a:lnTo>
                    <a:pt x="22033" y="441456"/>
                  </a:lnTo>
                  <a:lnTo>
                    <a:pt x="22678" y="441922"/>
                  </a:lnTo>
                  <a:lnTo>
                    <a:pt x="26491" y="432690"/>
                  </a:lnTo>
                  <a:cubicBezTo>
                    <a:pt x="26791" y="432284"/>
                    <a:pt x="26941" y="431323"/>
                    <a:pt x="27167" y="430528"/>
                  </a:cubicBezTo>
                  <a:cubicBezTo>
                    <a:pt x="27317" y="429912"/>
                    <a:pt x="27497" y="429342"/>
                    <a:pt x="27677" y="428771"/>
                  </a:cubicBezTo>
                  <a:cubicBezTo>
                    <a:pt x="28323" y="427405"/>
                    <a:pt x="28968" y="426144"/>
                    <a:pt x="29569" y="426580"/>
                  </a:cubicBezTo>
                  <a:cubicBezTo>
                    <a:pt x="29614" y="426415"/>
                    <a:pt x="29644" y="426220"/>
                    <a:pt x="29689" y="426039"/>
                  </a:cubicBezTo>
                  <a:cubicBezTo>
                    <a:pt x="30124" y="425634"/>
                    <a:pt x="30559" y="424883"/>
                    <a:pt x="30980" y="423638"/>
                  </a:cubicBezTo>
                  <a:cubicBezTo>
                    <a:pt x="31355" y="422331"/>
                    <a:pt x="31715" y="420905"/>
                    <a:pt x="32121" y="419749"/>
                  </a:cubicBezTo>
                  <a:cubicBezTo>
                    <a:pt x="32226" y="419494"/>
                    <a:pt x="32316" y="419254"/>
                    <a:pt x="32421" y="419014"/>
                  </a:cubicBezTo>
                  <a:cubicBezTo>
                    <a:pt x="32556" y="418714"/>
                    <a:pt x="32691" y="418428"/>
                    <a:pt x="32841" y="418218"/>
                  </a:cubicBezTo>
                  <a:lnTo>
                    <a:pt x="33096" y="418023"/>
                  </a:lnTo>
                  <a:cubicBezTo>
                    <a:pt x="33637" y="416762"/>
                    <a:pt x="34192" y="416717"/>
                    <a:pt x="34733" y="415591"/>
                  </a:cubicBezTo>
                  <a:cubicBezTo>
                    <a:pt x="34823" y="415666"/>
                    <a:pt x="34928" y="415666"/>
                    <a:pt x="35018" y="415786"/>
                  </a:cubicBezTo>
                  <a:cubicBezTo>
                    <a:pt x="36564" y="415486"/>
                    <a:pt x="38275" y="412304"/>
                    <a:pt x="39972" y="411208"/>
                  </a:cubicBezTo>
                  <a:cubicBezTo>
                    <a:pt x="40977" y="410262"/>
                    <a:pt x="41863" y="410337"/>
                    <a:pt x="42914" y="409076"/>
                  </a:cubicBezTo>
                  <a:cubicBezTo>
                    <a:pt x="43709" y="408176"/>
                    <a:pt x="44475" y="407620"/>
                    <a:pt x="45286" y="406554"/>
                  </a:cubicBezTo>
                  <a:cubicBezTo>
                    <a:pt x="44925" y="407230"/>
                    <a:pt x="44550" y="407920"/>
                    <a:pt x="44190" y="408716"/>
                  </a:cubicBezTo>
                  <a:cubicBezTo>
                    <a:pt x="43830" y="409587"/>
                    <a:pt x="43484" y="410457"/>
                    <a:pt x="43334" y="411628"/>
                  </a:cubicBezTo>
                  <a:cubicBezTo>
                    <a:pt x="42734" y="411418"/>
                    <a:pt x="42058" y="413189"/>
                    <a:pt x="41593" y="414931"/>
                  </a:cubicBezTo>
                  <a:cubicBezTo>
                    <a:pt x="40827" y="417558"/>
                    <a:pt x="39987" y="419689"/>
                    <a:pt x="39101" y="421581"/>
                  </a:cubicBezTo>
                  <a:cubicBezTo>
                    <a:pt x="38906" y="422076"/>
                    <a:pt x="38726" y="422392"/>
                    <a:pt x="38560" y="422602"/>
                  </a:cubicBezTo>
                  <a:cubicBezTo>
                    <a:pt x="38365" y="422031"/>
                    <a:pt x="38230" y="421251"/>
                    <a:pt x="37795" y="421776"/>
                  </a:cubicBezTo>
                  <a:lnTo>
                    <a:pt x="37525" y="423322"/>
                  </a:lnTo>
                  <a:cubicBezTo>
                    <a:pt x="37390" y="423427"/>
                    <a:pt x="37269" y="423562"/>
                    <a:pt x="37134" y="423773"/>
                  </a:cubicBezTo>
                  <a:cubicBezTo>
                    <a:pt x="36204" y="425844"/>
                    <a:pt x="35303" y="428126"/>
                    <a:pt x="34432" y="430543"/>
                  </a:cubicBezTo>
                  <a:cubicBezTo>
                    <a:pt x="33547" y="432960"/>
                    <a:pt x="32886" y="435542"/>
                    <a:pt x="32136" y="438184"/>
                  </a:cubicBezTo>
                  <a:cubicBezTo>
                    <a:pt x="30604" y="443708"/>
                    <a:pt x="28998" y="448632"/>
                    <a:pt x="27002" y="450283"/>
                  </a:cubicBezTo>
                  <a:cubicBezTo>
                    <a:pt x="26506" y="450688"/>
                    <a:pt x="26026" y="451364"/>
                    <a:pt x="25876" y="453616"/>
                  </a:cubicBezTo>
                  <a:cubicBezTo>
                    <a:pt x="26176" y="455447"/>
                    <a:pt x="26731" y="454802"/>
                    <a:pt x="27272" y="454381"/>
                  </a:cubicBezTo>
                  <a:cubicBezTo>
                    <a:pt x="28563" y="453511"/>
                    <a:pt x="29749" y="452039"/>
                    <a:pt x="31055" y="450208"/>
                  </a:cubicBezTo>
                  <a:cubicBezTo>
                    <a:pt x="32361" y="448377"/>
                    <a:pt x="33667" y="446155"/>
                    <a:pt x="34958" y="443723"/>
                  </a:cubicBezTo>
                  <a:cubicBezTo>
                    <a:pt x="35994" y="441802"/>
                    <a:pt x="36774" y="440961"/>
                    <a:pt x="36924" y="444324"/>
                  </a:cubicBezTo>
                  <a:cubicBezTo>
                    <a:pt x="37059" y="447356"/>
                    <a:pt x="37675" y="446530"/>
                    <a:pt x="38170" y="444564"/>
                  </a:cubicBezTo>
                  <a:cubicBezTo>
                    <a:pt x="39326" y="439985"/>
                    <a:pt x="40647" y="438304"/>
                    <a:pt x="42013" y="436653"/>
                  </a:cubicBezTo>
                  <a:lnTo>
                    <a:pt x="40587" y="449022"/>
                  </a:lnTo>
                  <a:cubicBezTo>
                    <a:pt x="40662" y="449232"/>
                    <a:pt x="40737" y="449262"/>
                    <a:pt x="40827" y="449232"/>
                  </a:cubicBezTo>
                  <a:lnTo>
                    <a:pt x="40782" y="450253"/>
                  </a:lnTo>
                  <a:cubicBezTo>
                    <a:pt x="40662" y="450478"/>
                    <a:pt x="40572" y="450778"/>
                    <a:pt x="40497" y="451199"/>
                  </a:cubicBezTo>
                  <a:cubicBezTo>
                    <a:pt x="40302" y="452640"/>
                    <a:pt x="40152" y="454111"/>
                    <a:pt x="40212" y="455537"/>
                  </a:cubicBezTo>
                  <a:cubicBezTo>
                    <a:pt x="40272" y="456783"/>
                    <a:pt x="39927" y="458524"/>
                    <a:pt x="40317" y="459365"/>
                  </a:cubicBezTo>
                  <a:cubicBezTo>
                    <a:pt x="40317" y="459740"/>
                    <a:pt x="40302" y="460101"/>
                    <a:pt x="40287" y="460476"/>
                  </a:cubicBezTo>
                  <a:lnTo>
                    <a:pt x="40017" y="463193"/>
                  </a:lnTo>
                  <a:lnTo>
                    <a:pt x="39386" y="466871"/>
                  </a:lnTo>
                  <a:cubicBezTo>
                    <a:pt x="39266" y="466946"/>
                    <a:pt x="39161" y="467021"/>
                    <a:pt x="39056" y="467066"/>
                  </a:cubicBezTo>
                  <a:cubicBezTo>
                    <a:pt x="38365" y="468372"/>
                    <a:pt x="38065" y="469813"/>
                    <a:pt x="38666" y="471449"/>
                  </a:cubicBezTo>
                  <a:lnTo>
                    <a:pt x="38666" y="471510"/>
                  </a:lnTo>
                  <a:cubicBezTo>
                    <a:pt x="38666" y="471510"/>
                    <a:pt x="38636" y="472155"/>
                    <a:pt x="38636" y="472155"/>
                  </a:cubicBezTo>
                  <a:lnTo>
                    <a:pt x="38606" y="474602"/>
                  </a:lnTo>
                  <a:lnTo>
                    <a:pt x="38576" y="474482"/>
                  </a:lnTo>
                  <a:cubicBezTo>
                    <a:pt x="37885" y="476824"/>
                    <a:pt x="38200" y="479646"/>
                    <a:pt x="38095" y="482273"/>
                  </a:cubicBezTo>
                  <a:lnTo>
                    <a:pt x="37930" y="487647"/>
                  </a:lnTo>
                  <a:cubicBezTo>
                    <a:pt x="37870" y="489433"/>
                    <a:pt x="37810" y="491235"/>
                    <a:pt x="37855" y="493036"/>
                  </a:cubicBezTo>
                  <a:lnTo>
                    <a:pt x="38005" y="503815"/>
                  </a:lnTo>
                  <a:lnTo>
                    <a:pt x="38005" y="503815"/>
                  </a:lnTo>
                  <a:cubicBezTo>
                    <a:pt x="37855" y="504175"/>
                    <a:pt x="37765" y="504670"/>
                    <a:pt x="37705" y="505301"/>
                  </a:cubicBezTo>
                  <a:cubicBezTo>
                    <a:pt x="37780" y="506922"/>
                    <a:pt x="37675" y="508393"/>
                    <a:pt x="37555" y="509879"/>
                  </a:cubicBezTo>
                  <a:cubicBezTo>
                    <a:pt x="37465" y="511350"/>
                    <a:pt x="37435" y="512837"/>
                    <a:pt x="37555" y="514443"/>
                  </a:cubicBezTo>
                  <a:lnTo>
                    <a:pt x="37405" y="517070"/>
                  </a:lnTo>
                  <a:lnTo>
                    <a:pt x="37555" y="524666"/>
                  </a:lnTo>
                  <a:cubicBezTo>
                    <a:pt x="37164" y="525671"/>
                    <a:pt x="37360" y="528253"/>
                    <a:pt x="36834" y="528899"/>
                  </a:cubicBezTo>
                  <a:cubicBezTo>
                    <a:pt x="36594" y="530325"/>
                    <a:pt x="36729" y="531946"/>
                    <a:pt x="36999" y="533733"/>
                  </a:cubicBezTo>
                  <a:cubicBezTo>
                    <a:pt x="38621" y="537786"/>
                    <a:pt x="38215" y="532727"/>
                    <a:pt x="38470" y="530655"/>
                  </a:cubicBezTo>
                  <a:cubicBezTo>
                    <a:pt x="38470" y="530265"/>
                    <a:pt x="38440" y="529845"/>
                    <a:pt x="38425" y="529439"/>
                  </a:cubicBezTo>
                  <a:cubicBezTo>
                    <a:pt x="39161" y="531421"/>
                    <a:pt x="39251" y="533838"/>
                    <a:pt x="39281" y="536300"/>
                  </a:cubicBezTo>
                  <a:lnTo>
                    <a:pt x="39281" y="536330"/>
                  </a:lnTo>
                  <a:cubicBezTo>
                    <a:pt x="38951" y="538401"/>
                    <a:pt x="38155" y="537651"/>
                    <a:pt x="37510" y="537891"/>
                  </a:cubicBezTo>
                  <a:lnTo>
                    <a:pt x="37750" y="540323"/>
                  </a:lnTo>
                  <a:cubicBezTo>
                    <a:pt x="38831" y="540038"/>
                    <a:pt x="40062" y="540923"/>
                    <a:pt x="40917" y="538867"/>
                  </a:cubicBezTo>
                  <a:lnTo>
                    <a:pt x="41968" y="544781"/>
                  </a:lnTo>
                  <a:cubicBezTo>
                    <a:pt x="41623" y="545142"/>
                    <a:pt x="41728" y="546748"/>
                    <a:pt x="41548" y="547543"/>
                  </a:cubicBezTo>
                  <a:cubicBezTo>
                    <a:pt x="40812" y="549345"/>
                    <a:pt x="39972" y="550291"/>
                    <a:pt x="39686" y="553323"/>
                  </a:cubicBezTo>
                  <a:cubicBezTo>
                    <a:pt x="39731" y="553743"/>
                    <a:pt x="39806" y="554134"/>
                    <a:pt x="39912" y="554509"/>
                  </a:cubicBezTo>
                  <a:lnTo>
                    <a:pt x="40092" y="558427"/>
                  </a:lnTo>
                  <a:cubicBezTo>
                    <a:pt x="40272" y="560378"/>
                    <a:pt x="40422" y="562405"/>
                    <a:pt x="41278" y="562795"/>
                  </a:cubicBezTo>
                  <a:cubicBezTo>
                    <a:pt x="42163" y="561925"/>
                    <a:pt x="41938" y="559973"/>
                    <a:pt x="41007" y="557301"/>
                  </a:cubicBezTo>
                  <a:cubicBezTo>
                    <a:pt x="41158" y="557076"/>
                    <a:pt x="41263" y="556685"/>
                    <a:pt x="41323" y="556160"/>
                  </a:cubicBezTo>
                  <a:cubicBezTo>
                    <a:pt x="41398" y="555379"/>
                    <a:pt x="41473" y="554569"/>
                    <a:pt x="41593" y="553923"/>
                  </a:cubicBezTo>
                  <a:cubicBezTo>
                    <a:pt x="41713" y="553563"/>
                    <a:pt x="41863" y="553323"/>
                    <a:pt x="42013" y="553113"/>
                  </a:cubicBezTo>
                  <a:cubicBezTo>
                    <a:pt x="42208" y="553278"/>
                    <a:pt x="42403" y="553713"/>
                    <a:pt x="42629" y="554614"/>
                  </a:cubicBezTo>
                  <a:lnTo>
                    <a:pt x="42569" y="555109"/>
                  </a:lnTo>
                  <a:cubicBezTo>
                    <a:pt x="42569" y="557271"/>
                    <a:pt x="42809" y="559718"/>
                    <a:pt x="42749" y="561789"/>
                  </a:cubicBezTo>
                  <a:cubicBezTo>
                    <a:pt x="42749" y="563576"/>
                    <a:pt x="42914" y="565347"/>
                    <a:pt x="43559" y="567119"/>
                  </a:cubicBezTo>
                  <a:cubicBezTo>
                    <a:pt x="43890" y="568440"/>
                    <a:pt x="44145" y="568259"/>
                    <a:pt x="44415" y="568154"/>
                  </a:cubicBezTo>
                  <a:cubicBezTo>
                    <a:pt x="43815" y="564507"/>
                    <a:pt x="44835" y="563591"/>
                    <a:pt x="44505" y="560408"/>
                  </a:cubicBezTo>
                  <a:cubicBezTo>
                    <a:pt x="44295" y="557871"/>
                    <a:pt x="43785" y="555379"/>
                    <a:pt x="43304" y="552888"/>
                  </a:cubicBezTo>
                  <a:lnTo>
                    <a:pt x="43304" y="552888"/>
                  </a:lnTo>
                  <a:cubicBezTo>
                    <a:pt x="43304" y="552888"/>
                    <a:pt x="43064" y="551161"/>
                    <a:pt x="43064" y="551161"/>
                  </a:cubicBezTo>
                  <a:lnTo>
                    <a:pt x="43064" y="551161"/>
                  </a:lnTo>
                  <a:cubicBezTo>
                    <a:pt x="43184" y="550636"/>
                    <a:pt x="43244" y="550005"/>
                    <a:pt x="43244" y="549210"/>
                  </a:cubicBezTo>
                  <a:cubicBezTo>
                    <a:pt x="43214" y="548759"/>
                    <a:pt x="43154" y="548279"/>
                    <a:pt x="43094" y="547814"/>
                  </a:cubicBezTo>
                  <a:cubicBezTo>
                    <a:pt x="43229" y="547964"/>
                    <a:pt x="43334" y="547964"/>
                    <a:pt x="43424" y="547633"/>
                  </a:cubicBezTo>
                  <a:lnTo>
                    <a:pt x="43424" y="547513"/>
                  </a:lnTo>
                  <a:cubicBezTo>
                    <a:pt x="43424" y="547513"/>
                    <a:pt x="44040" y="548099"/>
                    <a:pt x="44040" y="548099"/>
                  </a:cubicBezTo>
                  <a:cubicBezTo>
                    <a:pt x="44130" y="548474"/>
                    <a:pt x="44250" y="548699"/>
                    <a:pt x="44370" y="548759"/>
                  </a:cubicBezTo>
                  <a:cubicBezTo>
                    <a:pt x="44610" y="550546"/>
                    <a:pt x="44325" y="552557"/>
                    <a:pt x="45301" y="554073"/>
                  </a:cubicBezTo>
                  <a:cubicBezTo>
                    <a:pt x="45496" y="552873"/>
                    <a:pt x="45796" y="551912"/>
                    <a:pt x="45571" y="549870"/>
                  </a:cubicBezTo>
                  <a:lnTo>
                    <a:pt x="45496" y="548564"/>
                  </a:lnTo>
                  <a:cubicBezTo>
                    <a:pt x="45181" y="547063"/>
                    <a:pt x="45421" y="546042"/>
                    <a:pt x="45391" y="544811"/>
                  </a:cubicBezTo>
                  <a:cubicBezTo>
                    <a:pt x="45781" y="542244"/>
                    <a:pt x="45781" y="539107"/>
                    <a:pt x="45676" y="535774"/>
                  </a:cubicBezTo>
                  <a:cubicBezTo>
                    <a:pt x="45436" y="533267"/>
                    <a:pt x="45121" y="530775"/>
                    <a:pt x="44940" y="528268"/>
                  </a:cubicBezTo>
                  <a:cubicBezTo>
                    <a:pt x="44580" y="528614"/>
                    <a:pt x="44475" y="529544"/>
                    <a:pt x="44595" y="530911"/>
                  </a:cubicBezTo>
                  <a:lnTo>
                    <a:pt x="44415" y="539482"/>
                  </a:lnTo>
                  <a:cubicBezTo>
                    <a:pt x="44265" y="539347"/>
                    <a:pt x="44115" y="539377"/>
                    <a:pt x="44010" y="539662"/>
                  </a:cubicBezTo>
                  <a:lnTo>
                    <a:pt x="43965" y="540578"/>
                  </a:lnTo>
                  <a:cubicBezTo>
                    <a:pt x="43845" y="541329"/>
                    <a:pt x="43800" y="542424"/>
                    <a:pt x="43424" y="542184"/>
                  </a:cubicBezTo>
                  <a:lnTo>
                    <a:pt x="43349" y="541344"/>
                  </a:lnTo>
                  <a:cubicBezTo>
                    <a:pt x="42133" y="534754"/>
                    <a:pt x="42133" y="530205"/>
                    <a:pt x="43845" y="528043"/>
                  </a:cubicBezTo>
                  <a:cubicBezTo>
                    <a:pt x="44085" y="527743"/>
                    <a:pt x="44250" y="526917"/>
                    <a:pt x="44400" y="526197"/>
                  </a:cubicBezTo>
                  <a:cubicBezTo>
                    <a:pt x="44640" y="524921"/>
                    <a:pt x="44805" y="523540"/>
                    <a:pt x="44745" y="521843"/>
                  </a:cubicBezTo>
                  <a:cubicBezTo>
                    <a:pt x="45661" y="521303"/>
                    <a:pt x="45391" y="517280"/>
                    <a:pt x="45916" y="515584"/>
                  </a:cubicBezTo>
                  <a:lnTo>
                    <a:pt x="46772" y="514022"/>
                  </a:lnTo>
                  <a:cubicBezTo>
                    <a:pt x="47312" y="513002"/>
                    <a:pt x="47507" y="511440"/>
                    <a:pt x="47417" y="509054"/>
                  </a:cubicBezTo>
                  <a:lnTo>
                    <a:pt x="47552" y="508919"/>
                  </a:lnTo>
                  <a:lnTo>
                    <a:pt x="47432" y="501428"/>
                  </a:lnTo>
                  <a:lnTo>
                    <a:pt x="47402" y="498035"/>
                  </a:lnTo>
                  <a:cubicBezTo>
                    <a:pt x="47447" y="497720"/>
                    <a:pt x="47492" y="497405"/>
                    <a:pt x="47582" y="497104"/>
                  </a:cubicBezTo>
                  <a:cubicBezTo>
                    <a:pt x="47823" y="496024"/>
                    <a:pt x="48003" y="494853"/>
                    <a:pt x="47973" y="493351"/>
                  </a:cubicBezTo>
                  <a:cubicBezTo>
                    <a:pt x="47958" y="492781"/>
                    <a:pt x="47928" y="492226"/>
                    <a:pt x="47883" y="491685"/>
                  </a:cubicBezTo>
                  <a:cubicBezTo>
                    <a:pt x="47883" y="491430"/>
                    <a:pt x="47853" y="491160"/>
                    <a:pt x="47853" y="490905"/>
                  </a:cubicBezTo>
                  <a:cubicBezTo>
                    <a:pt x="48258" y="488848"/>
                    <a:pt x="48198" y="486491"/>
                    <a:pt x="48288" y="484239"/>
                  </a:cubicBezTo>
                  <a:lnTo>
                    <a:pt x="48558" y="483444"/>
                  </a:lnTo>
                  <a:cubicBezTo>
                    <a:pt x="48633" y="483219"/>
                    <a:pt x="48693" y="482978"/>
                    <a:pt x="48753" y="482723"/>
                  </a:cubicBezTo>
                  <a:cubicBezTo>
                    <a:pt x="48828" y="485575"/>
                    <a:pt x="48828" y="488473"/>
                    <a:pt x="48949" y="491295"/>
                  </a:cubicBezTo>
                  <a:lnTo>
                    <a:pt x="49084" y="501488"/>
                  </a:lnTo>
                  <a:cubicBezTo>
                    <a:pt x="49114" y="502989"/>
                    <a:pt x="49189" y="504430"/>
                    <a:pt x="49429" y="505721"/>
                  </a:cubicBezTo>
                  <a:lnTo>
                    <a:pt x="49579" y="506126"/>
                  </a:lnTo>
                  <a:lnTo>
                    <a:pt x="49489" y="506457"/>
                  </a:lnTo>
                  <a:cubicBezTo>
                    <a:pt x="49339" y="507372"/>
                    <a:pt x="49279" y="508393"/>
                    <a:pt x="49234" y="509429"/>
                  </a:cubicBezTo>
                  <a:cubicBezTo>
                    <a:pt x="49189" y="510465"/>
                    <a:pt x="49234" y="511501"/>
                    <a:pt x="49159" y="512476"/>
                  </a:cubicBezTo>
                  <a:cubicBezTo>
                    <a:pt x="49114" y="513812"/>
                    <a:pt x="49024" y="515118"/>
                    <a:pt x="49084" y="516559"/>
                  </a:cubicBezTo>
                  <a:cubicBezTo>
                    <a:pt x="48663" y="517055"/>
                    <a:pt x="48423" y="518106"/>
                    <a:pt x="48513" y="520147"/>
                  </a:cubicBezTo>
                  <a:lnTo>
                    <a:pt x="48513" y="520207"/>
                  </a:lnTo>
                  <a:cubicBezTo>
                    <a:pt x="48423" y="520177"/>
                    <a:pt x="48318" y="520177"/>
                    <a:pt x="48213" y="520327"/>
                  </a:cubicBezTo>
                  <a:cubicBezTo>
                    <a:pt x="47793" y="522429"/>
                    <a:pt x="48078" y="524906"/>
                    <a:pt x="48333" y="527368"/>
                  </a:cubicBezTo>
                  <a:lnTo>
                    <a:pt x="48543" y="528779"/>
                  </a:lnTo>
                  <a:cubicBezTo>
                    <a:pt x="48498" y="529229"/>
                    <a:pt x="48483" y="529725"/>
                    <a:pt x="48513" y="530295"/>
                  </a:cubicBezTo>
                  <a:cubicBezTo>
                    <a:pt x="48648" y="532472"/>
                    <a:pt x="48919" y="534708"/>
                    <a:pt x="48949" y="536825"/>
                  </a:cubicBezTo>
                  <a:cubicBezTo>
                    <a:pt x="49054" y="538762"/>
                    <a:pt x="49219" y="540668"/>
                    <a:pt x="49639" y="542500"/>
                  </a:cubicBezTo>
                  <a:cubicBezTo>
                    <a:pt x="49699" y="542710"/>
                    <a:pt x="49759" y="542860"/>
                    <a:pt x="49819" y="543010"/>
                  </a:cubicBezTo>
                  <a:cubicBezTo>
                    <a:pt x="49129" y="543445"/>
                    <a:pt x="49489" y="545877"/>
                    <a:pt x="49624" y="547648"/>
                  </a:cubicBezTo>
                  <a:cubicBezTo>
                    <a:pt x="49999" y="550891"/>
                    <a:pt x="50345" y="554134"/>
                    <a:pt x="50795" y="557391"/>
                  </a:cubicBezTo>
                  <a:cubicBezTo>
                    <a:pt x="51185" y="560063"/>
                    <a:pt x="51636" y="562735"/>
                    <a:pt x="52071" y="565407"/>
                  </a:cubicBezTo>
                  <a:cubicBezTo>
                    <a:pt x="52266" y="566743"/>
                    <a:pt x="52566" y="568064"/>
                    <a:pt x="52822" y="569400"/>
                  </a:cubicBezTo>
                  <a:cubicBezTo>
                    <a:pt x="53077" y="570721"/>
                    <a:pt x="53317" y="572057"/>
                    <a:pt x="53542" y="573393"/>
                  </a:cubicBezTo>
                  <a:cubicBezTo>
                    <a:pt x="53707" y="574414"/>
                    <a:pt x="53917" y="575405"/>
                    <a:pt x="54203" y="576381"/>
                  </a:cubicBezTo>
                  <a:cubicBezTo>
                    <a:pt x="54293" y="576651"/>
                    <a:pt x="54383" y="576846"/>
                    <a:pt x="54473" y="577056"/>
                  </a:cubicBezTo>
                  <a:cubicBezTo>
                    <a:pt x="54698" y="579353"/>
                    <a:pt x="53632" y="581260"/>
                    <a:pt x="55689" y="584142"/>
                  </a:cubicBezTo>
                  <a:lnTo>
                    <a:pt x="55178" y="578167"/>
                  </a:lnTo>
                  <a:cubicBezTo>
                    <a:pt x="55268" y="576576"/>
                    <a:pt x="55899" y="576276"/>
                    <a:pt x="55689" y="574009"/>
                  </a:cubicBezTo>
                  <a:lnTo>
                    <a:pt x="54563" y="569100"/>
                  </a:lnTo>
                  <a:cubicBezTo>
                    <a:pt x="54653" y="568845"/>
                    <a:pt x="54608" y="568380"/>
                    <a:pt x="54398" y="567704"/>
                  </a:cubicBezTo>
                  <a:cubicBezTo>
                    <a:pt x="54218" y="566893"/>
                    <a:pt x="54067" y="566068"/>
                    <a:pt x="53947" y="565242"/>
                  </a:cubicBezTo>
                  <a:lnTo>
                    <a:pt x="53557" y="562780"/>
                  </a:lnTo>
                  <a:lnTo>
                    <a:pt x="52776" y="557856"/>
                  </a:lnTo>
                  <a:lnTo>
                    <a:pt x="51531" y="550591"/>
                  </a:lnTo>
                  <a:cubicBezTo>
                    <a:pt x="51410" y="550396"/>
                    <a:pt x="51320" y="550336"/>
                    <a:pt x="51245" y="550381"/>
                  </a:cubicBezTo>
                  <a:lnTo>
                    <a:pt x="51215" y="550230"/>
                  </a:lnTo>
                  <a:cubicBezTo>
                    <a:pt x="50825" y="547979"/>
                    <a:pt x="50615" y="545697"/>
                    <a:pt x="50360" y="543430"/>
                  </a:cubicBezTo>
                  <a:cubicBezTo>
                    <a:pt x="50450" y="543310"/>
                    <a:pt x="50510" y="543115"/>
                    <a:pt x="50555" y="542755"/>
                  </a:cubicBezTo>
                  <a:lnTo>
                    <a:pt x="50495" y="539242"/>
                  </a:lnTo>
                  <a:lnTo>
                    <a:pt x="49699" y="531601"/>
                  </a:lnTo>
                  <a:cubicBezTo>
                    <a:pt x="49744" y="528824"/>
                    <a:pt x="49429" y="525386"/>
                    <a:pt x="49789" y="522759"/>
                  </a:cubicBezTo>
                  <a:lnTo>
                    <a:pt x="49624" y="522159"/>
                  </a:lnTo>
                  <a:lnTo>
                    <a:pt x="49579" y="519307"/>
                  </a:lnTo>
                  <a:lnTo>
                    <a:pt x="50044" y="517580"/>
                  </a:lnTo>
                  <a:lnTo>
                    <a:pt x="50855" y="518976"/>
                  </a:lnTo>
                  <a:cubicBezTo>
                    <a:pt x="51320" y="520793"/>
                    <a:pt x="51801" y="519907"/>
                    <a:pt x="52281" y="520177"/>
                  </a:cubicBezTo>
                  <a:cubicBezTo>
                    <a:pt x="52446" y="517700"/>
                    <a:pt x="51996" y="516845"/>
                    <a:pt x="51410" y="516379"/>
                  </a:cubicBezTo>
                  <a:lnTo>
                    <a:pt x="51410" y="516379"/>
                  </a:lnTo>
                  <a:cubicBezTo>
                    <a:pt x="51410" y="516379"/>
                    <a:pt x="50960" y="512131"/>
                    <a:pt x="50960" y="512131"/>
                  </a:cubicBezTo>
                  <a:cubicBezTo>
                    <a:pt x="50900" y="511425"/>
                    <a:pt x="50840" y="510720"/>
                    <a:pt x="50825" y="509999"/>
                  </a:cubicBezTo>
                  <a:cubicBezTo>
                    <a:pt x="50825" y="509294"/>
                    <a:pt x="50885" y="508573"/>
                    <a:pt x="50975" y="507868"/>
                  </a:cubicBezTo>
                  <a:lnTo>
                    <a:pt x="50975" y="507868"/>
                  </a:lnTo>
                  <a:cubicBezTo>
                    <a:pt x="50975" y="507868"/>
                    <a:pt x="51275" y="507613"/>
                    <a:pt x="51275" y="507613"/>
                  </a:cubicBezTo>
                  <a:cubicBezTo>
                    <a:pt x="51350" y="507357"/>
                    <a:pt x="51395" y="507042"/>
                    <a:pt x="51440" y="506712"/>
                  </a:cubicBezTo>
                  <a:cubicBezTo>
                    <a:pt x="51771" y="507507"/>
                    <a:pt x="52011" y="508873"/>
                    <a:pt x="52416" y="509099"/>
                  </a:cubicBezTo>
                  <a:cubicBezTo>
                    <a:pt x="52416" y="509789"/>
                    <a:pt x="52476" y="510480"/>
                    <a:pt x="52596" y="511125"/>
                  </a:cubicBezTo>
                  <a:cubicBezTo>
                    <a:pt x="52987" y="512026"/>
                    <a:pt x="53272" y="516259"/>
                    <a:pt x="53812" y="512446"/>
                  </a:cubicBezTo>
                  <a:cubicBezTo>
                    <a:pt x="53827" y="509894"/>
                    <a:pt x="53422" y="507688"/>
                    <a:pt x="53317" y="505271"/>
                  </a:cubicBezTo>
                  <a:lnTo>
                    <a:pt x="53137" y="496489"/>
                  </a:lnTo>
                  <a:lnTo>
                    <a:pt x="53137" y="496489"/>
                  </a:lnTo>
                  <a:cubicBezTo>
                    <a:pt x="53257" y="494717"/>
                    <a:pt x="52912" y="492045"/>
                    <a:pt x="53782" y="491730"/>
                  </a:cubicBezTo>
                  <a:lnTo>
                    <a:pt x="53782" y="491730"/>
                  </a:lnTo>
                  <a:cubicBezTo>
                    <a:pt x="53782" y="491730"/>
                    <a:pt x="53767" y="491760"/>
                    <a:pt x="53767" y="491760"/>
                  </a:cubicBezTo>
                  <a:cubicBezTo>
                    <a:pt x="54083" y="494853"/>
                    <a:pt x="53437" y="498545"/>
                    <a:pt x="54308" y="501293"/>
                  </a:cubicBezTo>
                  <a:lnTo>
                    <a:pt x="54308" y="501293"/>
                  </a:lnTo>
                  <a:cubicBezTo>
                    <a:pt x="54308" y="501293"/>
                    <a:pt x="54308" y="501293"/>
                    <a:pt x="54308" y="501293"/>
                  </a:cubicBezTo>
                  <a:lnTo>
                    <a:pt x="54248" y="501548"/>
                  </a:lnTo>
                  <a:lnTo>
                    <a:pt x="54563" y="502313"/>
                  </a:lnTo>
                  <a:lnTo>
                    <a:pt x="54503" y="502689"/>
                  </a:lnTo>
                  <a:cubicBezTo>
                    <a:pt x="54488" y="504895"/>
                    <a:pt x="55073" y="504250"/>
                    <a:pt x="55343" y="505091"/>
                  </a:cubicBezTo>
                  <a:cubicBezTo>
                    <a:pt x="55449" y="505121"/>
                    <a:pt x="55539" y="505166"/>
                    <a:pt x="55644" y="505226"/>
                  </a:cubicBezTo>
                  <a:cubicBezTo>
                    <a:pt x="55914" y="504670"/>
                    <a:pt x="55974" y="503739"/>
                    <a:pt x="55974" y="502704"/>
                  </a:cubicBezTo>
                  <a:lnTo>
                    <a:pt x="55584" y="500197"/>
                  </a:lnTo>
                  <a:lnTo>
                    <a:pt x="55584" y="499581"/>
                  </a:lnTo>
                  <a:cubicBezTo>
                    <a:pt x="55584" y="499581"/>
                    <a:pt x="55584" y="499461"/>
                    <a:pt x="55584" y="499461"/>
                  </a:cubicBezTo>
                  <a:cubicBezTo>
                    <a:pt x="55974" y="498425"/>
                    <a:pt x="56199" y="496324"/>
                    <a:pt x="56815" y="496639"/>
                  </a:cubicBezTo>
                  <a:cubicBezTo>
                    <a:pt x="56634" y="497570"/>
                    <a:pt x="56634" y="498621"/>
                    <a:pt x="56695" y="499716"/>
                  </a:cubicBezTo>
                  <a:cubicBezTo>
                    <a:pt x="56785" y="500827"/>
                    <a:pt x="56935" y="501863"/>
                    <a:pt x="57085" y="502884"/>
                  </a:cubicBezTo>
                  <a:lnTo>
                    <a:pt x="57430" y="505045"/>
                  </a:lnTo>
                  <a:lnTo>
                    <a:pt x="57460" y="506231"/>
                  </a:lnTo>
                  <a:cubicBezTo>
                    <a:pt x="57400" y="506787"/>
                    <a:pt x="57370" y="507432"/>
                    <a:pt x="57340" y="508063"/>
                  </a:cubicBezTo>
                  <a:lnTo>
                    <a:pt x="57340" y="508768"/>
                  </a:lnTo>
                  <a:cubicBezTo>
                    <a:pt x="57475" y="509594"/>
                    <a:pt x="57670" y="510405"/>
                    <a:pt x="57850" y="511215"/>
                  </a:cubicBezTo>
                  <a:lnTo>
                    <a:pt x="58586" y="512581"/>
                  </a:lnTo>
                  <a:cubicBezTo>
                    <a:pt x="59201" y="516604"/>
                    <a:pt x="60117" y="519847"/>
                    <a:pt x="60973" y="523270"/>
                  </a:cubicBezTo>
                  <a:cubicBezTo>
                    <a:pt x="61874" y="525701"/>
                    <a:pt x="62744" y="528103"/>
                    <a:pt x="63810" y="530490"/>
                  </a:cubicBezTo>
                  <a:lnTo>
                    <a:pt x="64771" y="532772"/>
                  </a:lnTo>
                  <a:cubicBezTo>
                    <a:pt x="65011" y="533928"/>
                    <a:pt x="65326" y="534723"/>
                    <a:pt x="65702" y="535129"/>
                  </a:cubicBezTo>
                  <a:lnTo>
                    <a:pt x="66092" y="538702"/>
                  </a:lnTo>
                  <a:cubicBezTo>
                    <a:pt x="66902" y="539257"/>
                    <a:pt x="67173" y="542650"/>
                    <a:pt x="67923" y="543490"/>
                  </a:cubicBezTo>
                  <a:cubicBezTo>
                    <a:pt x="68314" y="543821"/>
                    <a:pt x="68689" y="544076"/>
                    <a:pt x="68899" y="543055"/>
                  </a:cubicBezTo>
                  <a:lnTo>
                    <a:pt x="68899" y="543055"/>
                  </a:lnTo>
                  <a:cubicBezTo>
                    <a:pt x="68899" y="543055"/>
                    <a:pt x="68899" y="543055"/>
                    <a:pt x="68899" y="543055"/>
                  </a:cubicBezTo>
                  <a:lnTo>
                    <a:pt x="69950" y="543145"/>
                  </a:lnTo>
                  <a:lnTo>
                    <a:pt x="69950" y="543145"/>
                  </a:lnTo>
                  <a:cubicBezTo>
                    <a:pt x="70010" y="543460"/>
                    <a:pt x="70070" y="543775"/>
                    <a:pt x="70115" y="544106"/>
                  </a:cubicBezTo>
                  <a:cubicBezTo>
                    <a:pt x="70385" y="544301"/>
                    <a:pt x="70655" y="544166"/>
                    <a:pt x="70896" y="545187"/>
                  </a:cubicBezTo>
                  <a:cubicBezTo>
                    <a:pt x="71226" y="546418"/>
                    <a:pt x="71586" y="547183"/>
                    <a:pt x="72006" y="547393"/>
                  </a:cubicBezTo>
                  <a:lnTo>
                    <a:pt x="72051" y="547393"/>
                  </a:lnTo>
                  <a:cubicBezTo>
                    <a:pt x="72787" y="549675"/>
                    <a:pt x="73222" y="553713"/>
                    <a:pt x="74453" y="553188"/>
                  </a:cubicBezTo>
                  <a:lnTo>
                    <a:pt x="74453" y="553233"/>
                  </a:lnTo>
                  <a:cubicBezTo>
                    <a:pt x="74573" y="551972"/>
                    <a:pt x="74303" y="550591"/>
                    <a:pt x="73913" y="549480"/>
                  </a:cubicBezTo>
                  <a:cubicBezTo>
                    <a:pt x="73132" y="547243"/>
                    <a:pt x="73538" y="547048"/>
                    <a:pt x="73838" y="546673"/>
                  </a:cubicBezTo>
                  <a:cubicBezTo>
                    <a:pt x="73943" y="547048"/>
                    <a:pt x="74063" y="547408"/>
                    <a:pt x="74183" y="547754"/>
                  </a:cubicBezTo>
                  <a:cubicBezTo>
                    <a:pt x="74543" y="548729"/>
                    <a:pt x="74919" y="549600"/>
                    <a:pt x="75249" y="550681"/>
                  </a:cubicBezTo>
                  <a:cubicBezTo>
                    <a:pt x="75354" y="551026"/>
                    <a:pt x="75459" y="551416"/>
                    <a:pt x="75549" y="551807"/>
                  </a:cubicBezTo>
                  <a:cubicBezTo>
                    <a:pt x="75849" y="554479"/>
                    <a:pt x="76240" y="557001"/>
                    <a:pt x="77320" y="558217"/>
                  </a:cubicBezTo>
                  <a:lnTo>
                    <a:pt x="77396" y="558487"/>
                  </a:lnTo>
                  <a:cubicBezTo>
                    <a:pt x="77651" y="559373"/>
                    <a:pt x="77921" y="560213"/>
                    <a:pt x="78206" y="561039"/>
                  </a:cubicBezTo>
                  <a:cubicBezTo>
                    <a:pt x="78416" y="561639"/>
                    <a:pt x="78611" y="562180"/>
                    <a:pt x="78867" y="562690"/>
                  </a:cubicBezTo>
                  <a:cubicBezTo>
                    <a:pt x="79002" y="563005"/>
                    <a:pt x="79137" y="563366"/>
                    <a:pt x="79272" y="563696"/>
                  </a:cubicBezTo>
                  <a:cubicBezTo>
                    <a:pt x="79707" y="565918"/>
                    <a:pt x="80008" y="568259"/>
                    <a:pt x="80908" y="570121"/>
                  </a:cubicBezTo>
                  <a:lnTo>
                    <a:pt x="80908" y="570121"/>
                  </a:lnTo>
                  <a:cubicBezTo>
                    <a:pt x="80908" y="570121"/>
                    <a:pt x="81974" y="572283"/>
                    <a:pt x="81974" y="572283"/>
                  </a:cubicBezTo>
                  <a:cubicBezTo>
                    <a:pt x="81974" y="572343"/>
                    <a:pt x="81944" y="572328"/>
                    <a:pt x="81929" y="572403"/>
                  </a:cubicBezTo>
                  <a:cubicBezTo>
                    <a:pt x="81959" y="574609"/>
                    <a:pt x="82214" y="576846"/>
                    <a:pt x="83130" y="579128"/>
                  </a:cubicBezTo>
                  <a:lnTo>
                    <a:pt x="83130" y="579398"/>
                  </a:lnTo>
                  <a:cubicBezTo>
                    <a:pt x="83775" y="579113"/>
                    <a:pt x="84256" y="578092"/>
                    <a:pt x="85082" y="578647"/>
                  </a:cubicBezTo>
                  <a:lnTo>
                    <a:pt x="85727" y="578497"/>
                  </a:lnTo>
                  <a:cubicBezTo>
                    <a:pt x="85862" y="578617"/>
                    <a:pt x="85967" y="578602"/>
                    <a:pt x="86042" y="578467"/>
                  </a:cubicBezTo>
                  <a:cubicBezTo>
                    <a:pt x="86252" y="576201"/>
                    <a:pt x="86868" y="574970"/>
                    <a:pt x="87378" y="573468"/>
                  </a:cubicBezTo>
                  <a:cubicBezTo>
                    <a:pt x="88144" y="572553"/>
                    <a:pt x="88909" y="571622"/>
                    <a:pt x="88789" y="568410"/>
                  </a:cubicBezTo>
                  <a:cubicBezTo>
                    <a:pt x="88399" y="564897"/>
                    <a:pt x="90065" y="565948"/>
                    <a:pt x="89720" y="562600"/>
                  </a:cubicBezTo>
                  <a:cubicBezTo>
                    <a:pt x="90080" y="561789"/>
                    <a:pt x="89825" y="559613"/>
                    <a:pt x="90411" y="559222"/>
                  </a:cubicBezTo>
                  <a:cubicBezTo>
                    <a:pt x="90591" y="556505"/>
                    <a:pt x="90741" y="553773"/>
                    <a:pt x="91296" y="551837"/>
                  </a:cubicBezTo>
                  <a:cubicBezTo>
                    <a:pt x="91597" y="551041"/>
                    <a:pt x="91972" y="552047"/>
                    <a:pt x="92257" y="552903"/>
                  </a:cubicBezTo>
                  <a:cubicBezTo>
                    <a:pt x="93128" y="555455"/>
                    <a:pt x="93488" y="554449"/>
                    <a:pt x="93803" y="552978"/>
                  </a:cubicBezTo>
                  <a:cubicBezTo>
                    <a:pt x="93998" y="548924"/>
                    <a:pt x="94899" y="546583"/>
                    <a:pt x="95590" y="543730"/>
                  </a:cubicBezTo>
                  <a:cubicBezTo>
                    <a:pt x="95755" y="543100"/>
                    <a:pt x="95965" y="542500"/>
                    <a:pt x="96115" y="541734"/>
                  </a:cubicBezTo>
                  <a:cubicBezTo>
                    <a:pt x="96265" y="540968"/>
                    <a:pt x="96295" y="540038"/>
                    <a:pt x="95980" y="538747"/>
                  </a:cubicBezTo>
                  <a:cubicBezTo>
                    <a:pt x="96250" y="536150"/>
                    <a:pt x="96836" y="534438"/>
                    <a:pt x="97481" y="532907"/>
                  </a:cubicBezTo>
                  <a:cubicBezTo>
                    <a:pt x="98592" y="531691"/>
                    <a:pt x="99207" y="528899"/>
                    <a:pt x="99898" y="526347"/>
                  </a:cubicBezTo>
                  <a:cubicBezTo>
                    <a:pt x="100393" y="526227"/>
                    <a:pt x="100649" y="525566"/>
                    <a:pt x="100769" y="524035"/>
                  </a:cubicBezTo>
                  <a:cubicBezTo>
                    <a:pt x="100408" y="522729"/>
                    <a:pt x="100183" y="521303"/>
                    <a:pt x="100168" y="519652"/>
                  </a:cubicBezTo>
                  <a:cubicBezTo>
                    <a:pt x="100258" y="519577"/>
                    <a:pt x="100363" y="519487"/>
                    <a:pt x="100453" y="519382"/>
                  </a:cubicBezTo>
                  <a:lnTo>
                    <a:pt x="101084" y="518631"/>
                  </a:lnTo>
                  <a:lnTo>
                    <a:pt x="101084" y="518631"/>
                  </a:lnTo>
                  <a:cubicBezTo>
                    <a:pt x="101084" y="518631"/>
                    <a:pt x="101084" y="518631"/>
                    <a:pt x="101084" y="518631"/>
                  </a:cubicBezTo>
                  <a:cubicBezTo>
                    <a:pt x="101970" y="522414"/>
                    <a:pt x="102945" y="522294"/>
                    <a:pt x="103951" y="520537"/>
                  </a:cubicBezTo>
                  <a:lnTo>
                    <a:pt x="104251" y="519412"/>
                  </a:lnTo>
                  <a:cubicBezTo>
                    <a:pt x="104326" y="518961"/>
                    <a:pt x="104311" y="518511"/>
                    <a:pt x="104176" y="518076"/>
                  </a:cubicBezTo>
                  <a:lnTo>
                    <a:pt x="104957" y="514833"/>
                  </a:lnTo>
                  <a:cubicBezTo>
                    <a:pt x="104957" y="512927"/>
                    <a:pt x="105287" y="511951"/>
                    <a:pt x="105843" y="511591"/>
                  </a:cubicBezTo>
                  <a:lnTo>
                    <a:pt x="106083" y="509534"/>
                  </a:lnTo>
                  <a:lnTo>
                    <a:pt x="106128" y="509609"/>
                  </a:lnTo>
                  <a:cubicBezTo>
                    <a:pt x="106368" y="508198"/>
                    <a:pt x="106758" y="506772"/>
                    <a:pt x="107104" y="505361"/>
                  </a:cubicBezTo>
                  <a:lnTo>
                    <a:pt x="107104" y="504850"/>
                  </a:lnTo>
                  <a:cubicBezTo>
                    <a:pt x="107104" y="504850"/>
                    <a:pt x="107104" y="504340"/>
                    <a:pt x="107104" y="504340"/>
                  </a:cubicBezTo>
                  <a:lnTo>
                    <a:pt x="107104" y="504340"/>
                  </a:lnTo>
                  <a:cubicBezTo>
                    <a:pt x="107104" y="504340"/>
                    <a:pt x="107434" y="503229"/>
                    <a:pt x="107434" y="503229"/>
                  </a:cubicBezTo>
                  <a:lnTo>
                    <a:pt x="107434" y="502824"/>
                  </a:lnTo>
                  <a:cubicBezTo>
                    <a:pt x="108304" y="502028"/>
                    <a:pt x="108785" y="498816"/>
                    <a:pt x="109821" y="498966"/>
                  </a:cubicBezTo>
                  <a:lnTo>
                    <a:pt x="110121" y="498846"/>
                  </a:lnTo>
                  <a:cubicBezTo>
                    <a:pt x="110316" y="497975"/>
                    <a:pt x="110962" y="498591"/>
                    <a:pt x="110871" y="496714"/>
                  </a:cubicBezTo>
                  <a:cubicBezTo>
                    <a:pt x="110856" y="496639"/>
                    <a:pt x="110811" y="496609"/>
                    <a:pt x="110796" y="496549"/>
                  </a:cubicBezTo>
                  <a:cubicBezTo>
                    <a:pt x="111607" y="494793"/>
                    <a:pt x="112568" y="496114"/>
                    <a:pt x="113438" y="495498"/>
                  </a:cubicBezTo>
                  <a:cubicBezTo>
                    <a:pt x="113468" y="493802"/>
                    <a:pt x="113438" y="492105"/>
                    <a:pt x="113574" y="490409"/>
                  </a:cubicBezTo>
                  <a:lnTo>
                    <a:pt x="113574" y="490409"/>
                  </a:lnTo>
                  <a:lnTo>
                    <a:pt x="114024" y="489629"/>
                  </a:lnTo>
                  <a:lnTo>
                    <a:pt x="114654" y="489343"/>
                  </a:lnTo>
                  <a:lnTo>
                    <a:pt x="114790" y="489373"/>
                  </a:lnTo>
                  <a:cubicBezTo>
                    <a:pt x="114955" y="489779"/>
                    <a:pt x="115105" y="490214"/>
                    <a:pt x="115315" y="490409"/>
                  </a:cubicBezTo>
                  <a:cubicBezTo>
                    <a:pt x="115630" y="492060"/>
                    <a:pt x="115960" y="494597"/>
                    <a:pt x="116921" y="493472"/>
                  </a:cubicBezTo>
                  <a:lnTo>
                    <a:pt x="117597" y="492436"/>
                  </a:lnTo>
                  <a:cubicBezTo>
                    <a:pt x="118678" y="491025"/>
                    <a:pt x="119713" y="489328"/>
                    <a:pt x="119999" y="485410"/>
                  </a:cubicBezTo>
                  <a:cubicBezTo>
                    <a:pt x="120329" y="484990"/>
                    <a:pt x="120629" y="484435"/>
                    <a:pt x="120779" y="483369"/>
                  </a:cubicBezTo>
                  <a:lnTo>
                    <a:pt x="120779" y="483369"/>
                  </a:lnTo>
                  <a:cubicBezTo>
                    <a:pt x="122445" y="480712"/>
                    <a:pt x="123751" y="476163"/>
                    <a:pt x="125838" y="475548"/>
                  </a:cubicBezTo>
                  <a:cubicBezTo>
                    <a:pt x="126378" y="475383"/>
                    <a:pt x="126889" y="474512"/>
                    <a:pt x="126904" y="472530"/>
                  </a:cubicBezTo>
                  <a:lnTo>
                    <a:pt x="127024" y="471510"/>
                  </a:lnTo>
                  <a:cubicBezTo>
                    <a:pt x="126934" y="471510"/>
                    <a:pt x="126844" y="471434"/>
                    <a:pt x="126769" y="471329"/>
                  </a:cubicBezTo>
                  <a:lnTo>
                    <a:pt x="125433" y="471194"/>
                  </a:lnTo>
                  <a:cubicBezTo>
                    <a:pt x="125208" y="470714"/>
                    <a:pt x="124982" y="470759"/>
                    <a:pt x="124757" y="471344"/>
                  </a:cubicBezTo>
                  <a:lnTo>
                    <a:pt x="124712" y="471209"/>
                  </a:lnTo>
                  <a:lnTo>
                    <a:pt x="124712" y="471179"/>
                  </a:lnTo>
                  <a:cubicBezTo>
                    <a:pt x="124757" y="470249"/>
                    <a:pt x="124877" y="469393"/>
                    <a:pt x="125057" y="468597"/>
                  </a:cubicBezTo>
                  <a:cubicBezTo>
                    <a:pt x="125193" y="468387"/>
                    <a:pt x="125358" y="468237"/>
                    <a:pt x="125508" y="468087"/>
                  </a:cubicBezTo>
                  <a:cubicBezTo>
                    <a:pt x="125808" y="467682"/>
                    <a:pt x="126138" y="467892"/>
                    <a:pt x="126439" y="467321"/>
                  </a:cubicBezTo>
                  <a:lnTo>
                    <a:pt x="127219" y="466165"/>
                  </a:lnTo>
                  <a:lnTo>
                    <a:pt x="128330" y="465535"/>
                  </a:lnTo>
                  <a:lnTo>
                    <a:pt x="128810" y="464589"/>
                  </a:lnTo>
                  <a:lnTo>
                    <a:pt x="128810" y="464589"/>
                  </a:lnTo>
                  <a:lnTo>
                    <a:pt x="129876" y="463493"/>
                  </a:lnTo>
                  <a:cubicBezTo>
                    <a:pt x="129996" y="463238"/>
                    <a:pt x="130086" y="462923"/>
                    <a:pt x="130146" y="462563"/>
                  </a:cubicBezTo>
                  <a:lnTo>
                    <a:pt x="130597" y="462443"/>
                  </a:lnTo>
                  <a:cubicBezTo>
                    <a:pt x="130627" y="463493"/>
                    <a:pt x="130987" y="463869"/>
                    <a:pt x="131092" y="464799"/>
                  </a:cubicBezTo>
                  <a:lnTo>
                    <a:pt x="131362" y="465880"/>
                  </a:lnTo>
                  <a:cubicBezTo>
                    <a:pt x="132083" y="469093"/>
                    <a:pt x="133389" y="469618"/>
                    <a:pt x="134725" y="469933"/>
                  </a:cubicBezTo>
                  <a:cubicBezTo>
                    <a:pt x="135010" y="467817"/>
                    <a:pt x="134485" y="467021"/>
                    <a:pt x="134170" y="465865"/>
                  </a:cubicBezTo>
                  <a:cubicBezTo>
                    <a:pt x="134019" y="465100"/>
                    <a:pt x="133944" y="464169"/>
                    <a:pt x="133659" y="463704"/>
                  </a:cubicBezTo>
                  <a:cubicBezTo>
                    <a:pt x="133389" y="463193"/>
                    <a:pt x="133059" y="462923"/>
                    <a:pt x="132713" y="462833"/>
                  </a:cubicBezTo>
                  <a:cubicBezTo>
                    <a:pt x="132653" y="462382"/>
                    <a:pt x="132533" y="462097"/>
                    <a:pt x="132383" y="461827"/>
                  </a:cubicBezTo>
                  <a:cubicBezTo>
                    <a:pt x="132098" y="461512"/>
                    <a:pt x="131903" y="460881"/>
                    <a:pt x="131648" y="460476"/>
                  </a:cubicBezTo>
                  <a:cubicBezTo>
                    <a:pt x="131918" y="459936"/>
                    <a:pt x="131978" y="459305"/>
                    <a:pt x="131948" y="458630"/>
                  </a:cubicBezTo>
                  <a:cubicBezTo>
                    <a:pt x="131963" y="458314"/>
                    <a:pt x="131993" y="457999"/>
                    <a:pt x="132008" y="457699"/>
                  </a:cubicBezTo>
                  <a:cubicBezTo>
                    <a:pt x="131918" y="457654"/>
                    <a:pt x="131828" y="457579"/>
                    <a:pt x="131753" y="457444"/>
                  </a:cubicBezTo>
                  <a:cubicBezTo>
                    <a:pt x="131482" y="456678"/>
                    <a:pt x="131092" y="456993"/>
                    <a:pt x="130672" y="457714"/>
                  </a:cubicBezTo>
                  <a:cubicBezTo>
                    <a:pt x="130522" y="458014"/>
                    <a:pt x="130387" y="458344"/>
                    <a:pt x="130266" y="458735"/>
                  </a:cubicBezTo>
                  <a:cubicBezTo>
                    <a:pt x="130131" y="459200"/>
                    <a:pt x="130026" y="459710"/>
                    <a:pt x="129951" y="460221"/>
                  </a:cubicBezTo>
                  <a:cubicBezTo>
                    <a:pt x="129936" y="460176"/>
                    <a:pt x="129936" y="460116"/>
                    <a:pt x="129906" y="460086"/>
                  </a:cubicBezTo>
                  <a:cubicBezTo>
                    <a:pt x="129771" y="460011"/>
                    <a:pt x="129636" y="460026"/>
                    <a:pt x="129486" y="460116"/>
                  </a:cubicBezTo>
                  <a:cubicBezTo>
                    <a:pt x="129291" y="459035"/>
                    <a:pt x="129021" y="458194"/>
                    <a:pt x="128495" y="458149"/>
                  </a:cubicBezTo>
                  <a:lnTo>
                    <a:pt x="128900" y="455252"/>
                  </a:lnTo>
                  <a:lnTo>
                    <a:pt x="129426" y="451079"/>
                  </a:lnTo>
                  <a:cubicBezTo>
                    <a:pt x="129501" y="450808"/>
                    <a:pt x="129561" y="450523"/>
                    <a:pt x="129606" y="450223"/>
                  </a:cubicBezTo>
                  <a:lnTo>
                    <a:pt x="130927" y="448106"/>
                  </a:lnTo>
                  <a:cubicBezTo>
                    <a:pt x="130987" y="448196"/>
                    <a:pt x="131062" y="448257"/>
                    <a:pt x="131137" y="448317"/>
                  </a:cubicBezTo>
                  <a:lnTo>
                    <a:pt x="131107" y="448392"/>
                  </a:lnTo>
                  <a:cubicBezTo>
                    <a:pt x="130837" y="450268"/>
                    <a:pt x="130987" y="451649"/>
                    <a:pt x="131287" y="452850"/>
                  </a:cubicBezTo>
                  <a:cubicBezTo>
                    <a:pt x="131693" y="453571"/>
                    <a:pt x="132113" y="452670"/>
                    <a:pt x="132518" y="451784"/>
                  </a:cubicBezTo>
                  <a:lnTo>
                    <a:pt x="132939" y="450733"/>
                  </a:lnTo>
                  <a:cubicBezTo>
                    <a:pt x="133764" y="449052"/>
                    <a:pt x="134665" y="450208"/>
                    <a:pt x="135461" y="448031"/>
                  </a:cubicBezTo>
                  <a:cubicBezTo>
                    <a:pt x="135626" y="447746"/>
                    <a:pt x="135791" y="447461"/>
                    <a:pt x="135971" y="447191"/>
                  </a:cubicBezTo>
                  <a:cubicBezTo>
                    <a:pt x="136076" y="447191"/>
                    <a:pt x="136181" y="447161"/>
                    <a:pt x="136286" y="447116"/>
                  </a:cubicBezTo>
                  <a:cubicBezTo>
                    <a:pt x="137577" y="443618"/>
                    <a:pt x="138418" y="446590"/>
                    <a:pt x="139589" y="444804"/>
                  </a:cubicBezTo>
                  <a:lnTo>
                    <a:pt x="139589" y="444804"/>
                  </a:lnTo>
                  <a:cubicBezTo>
                    <a:pt x="139694" y="444774"/>
                    <a:pt x="139814" y="444684"/>
                    <a:pt x="139919" y="444519"/>
                  </a:cubicBezTo>
                  <a:lnTo>
                    <a:pt x="139919" y="444519"/>
                  </a:lnTo>
                  <a:cubicBezTo>
                    <a:pt x="140294" y="444624"/>
                    <a:pt x="140655" y="444789"/>
                    <a:pt x="141120" y="443858"/>
                  </a:cubicBezTo>
                  <a:cubicBezTo>
                    <a:pt x="141810" y="443723"/>
                    <a:pt x="142516" y="442822"/>
                    <a:pt x="143222" y="441982"/>
                  </a:cubicBezTo>
                  <a:lnTo>
                    <a:pt x="143222" y="441982"/>
                  </a:lnTo>
                  <a:cubicBezTo>
                    <a:pt x="143222" y="441982"/>
                    <a:pt x="143222" y="441982"/>
                    <a:pt x="143222" y="441982"/>
                  </a:cubicBezTo>
                  <a:lnTo>
                    <a:pt x="144047" y="441291"/>
                  </a:lnTo>
                  <a:lnTo>
                    <a:pt x="144317" y="440405"/>
                  </a:lnTo>
                  <a:cubicBezTo>
                    <a:pt x="144317" y="440405"/>
                    <a:pt x="144212" y="440345"/>
                    <a:pt x="144152" y="440330"/>
                  </a:cubicBezTo>
                  <a:lnTo>
                    <a:pt x="144903" y="438424"/>
                  </a:lnTo>
                  <a:cubicBezTo>
                    <a:pt x="145488" y="437989"/>
                    <a:pt x="145788" y="435437"/>
                    <a:pt x="146494" y="435782"/>
                  </a:cubicBezTo>
                  <a:lnTo>
                    <a:pt x="146524" y="436127"/>
                  </a:lnTo>
                  <a:cubicBezTo>
                    <a:pt x="146479" y="436382"/>
                    <a:pt x="146434" y="436623"/>
                    <a:pt x="146404" y="436893"/>
                  </a:cubicBezTo>
                  <a:cubicBezTo>
                    <a:pt x="146374" y="437658"/>
                    <a:pt x="146449" y="438154"/>
                    <a:pt x="146764" y="438124"/>
                  </a:cubicBezTo>
                  <a:lnTo>
                    <a:pt x="148340" y="436998"/>
                  </a:lnTo>
                  <a:lnTo>
                    <a:pt x="149301" y="437433"/>
                  </a:lnTo>
                  <a:cubicBezTo>
                    <a:pt x="149061" y="439565"/>
                    <a:pt x="149121" y="441186"/>
                    <a:pt x="149992" y="441291"/>
                  </a:cubicBezTo>
                  <a:cubicBezTo>
                    <a:pt x="150307" y="440781"/>
                    <a:pt x="150562" y="440120"/>
                    <a:pt x="150727" y="439295"/>
                  </a:cubicBezTo>
                  <a:cubicBezTo>
                    <a:pt x="150983" y="437643"/>
                    <a:pt x="150892" y="436517"/>
                    <a:pt x="150427" y="435962"/>
                  </a:cubicBezTo>
                  <a:cubicBezTo>
                    <a:pt x="150742" y="434986"/>
                    <a:pt x="150862" y="434146"/>
                    <a:pt x="150787" y="433395"/>
                  </a:cubicBezTo>
                  <a:lnTo>
                    <a:pt x="150862" y="433275"/>
                  </a:lnTo>
                  <a:cubicBezTo>
                    <a:pt x="151073" y="432885"/>
                    <a:pt x="151268" y="432419"/>
                    <a:pt x="151418" y="431924"/>
                  </a:cubicBezTo>
                  <a:cubicBezTo>
                    <a:pt x="151568" y="431939"/>
                    <a:pt x="151748" y="431669"/>
                    <a:pt x="151943" y="431338"/>
                  </a:cubicBezTo>
                  <a:cubicBezTo>
                    <a:pt x="152093" y="431023"/>
                    <a:pt x="152243" y="430678"/>
                    <a:pt x="152394" y="430333"/>
                  </a:cubicBezTo>
                  <a:cubicBezTo>
                    <a:pt x="152439" y="430228"/>
                    <a:pt x="152484" y="430138"/>
                    <a:pt x="152529" y="430047"/>
                  </a:cubicBezTo>
                  <a:cubicBezTo>
                    <a:pt x="152754" y="429957"/>
                    <a:pt x="152994" y="429777"/>
                    <a:pt x="153219" y="429597"/>
                  </a:cubicBezTo>
                  <a:lnTo>
                    <a:pt x="153189" y="430122"/>
                  </a:lnTo>
                  <a:cubicBezTo>
                    <a:pt x="153144" y="430483"/>
                    <a:pt x="153084" y="430843"/>
                    <a:pt x="153009" y="431203"/>
                  </a:cubicBezTo>
                  <a:cubicBezTo>
                    <a:pt x="152754" y="432224"/>
                    <a:pt x="152499" y="433230"/>
                    <a:pt x="152364" y="434251"/>
                  </a:cubicBezTo>
                  <a:cubicBezTo>
                    <a:pt x="152123" y="435136"/>
                    <a:pt x="151958" y="436022"/>
                    <a:pt x="151808" y="436923"/>
                  </a:cubicBezTo>
                  <a:cubicBezTo>
                    <a:pt x="151643" y="437899"/>
                    <a:pt x="151493" y="438874"/>
                    <a:pt x="151448" y="439820"/>
                  </a:cubicBezTo>
                  <a:cubicBezTo>
                    <a:pt x="151448" y="440556"/>
                    <a:pt x="151538" y="441066"/>
                    <a:pt x="151868" y="441006"/>
                  </a:cubicBezTo>
                  <a:cubicBezTo>
                    <a:pt x="152123" y="440586"/>
                    <a:pt x="152454" y="441081"/>
                    <a:pt x="152634" y="439925"/>
                  </a:cubicBezTo>
                  <a:lnTo>
                    <a:pt x="153354" y="437118"/>
                  </a:lnTo>
                  <a:lnTo>
                    <a:pt x="153715" y="435707"/>
                  </a:lnTo>
                  <a:lnTo>
                    <a:pt x="154150" y="434311"/>
                  </a:lnTo>
                  <a:cubicBezTo>
                    <a:pt x="154495" y="433020"/>
                    <a:pt x="154856" y="431759"/>
                    <a:pt x="155426" y="430783"/>
                  </a:cubicBezTo>
                  <a:cubicBezTo>
                    <a:pt x="155531" y="430783"/>
                    <a:pt x="155636" y="430738"/>
                    <a:pt x="155756" y="430693"/>
                  </a:cubicBezTo>
                  <a:cubicBezTo>
                    <a:pt x="156432" y="430768"/>
                    <a:pt x="157137" y="430693"/>
                    <a:pt x="157813" y="430723"/>
                  </a:cubicBezTo>
                  <a:cubicBezTo>
                    <a:pt x="157783" y="430858"/>
                    <a:pt x="157813" y="430963"/>
                    <a:pt x="157888" y="431038"/>
                  </a:cubicBezTo>
                  <a:cubicBezTo>
                    <a:pt x="158383" y="431083"/>
                    <a:pt x="158714" y="432119"/>
                    <a:pt x="159449" y="430573"/>
                  </a:cubicBezTo>
                  <a:lnTo>
                    <a:pt x="159299" y="429477"/>
                  </a:lnTo>
                  <a:cubicBezTo>
                    <a:pt x="159314" y="429252"/>
                    <a:pt x="159344" y="429027"/>
                    <a:pt x="159404" y="428786"/>
                  </a:cubicBezTo>
                  <a:cubicBezTo>
                    <a:pt x="158729" y="428411"/>
                    <a:pt x="158849" y="425979"/>
                    <a:pt x="157933" y="426234"/>
                  </a:cubicBezTo>
                  <a:lnTo>
                    <a:pt x="157933" y="426234"/>
                  </a:lnTo>
                  <a:cubicBezTo>
                    <a:pt x="157933" y="426234"/>
                    <a:pt x="158038" y="425454"/>
                    <a:pt x="158038" y="425454"/>
                  </a:cubicBezTo>
                  <a:cubicBezTo>
                    <a:pt x="157738" y="424883"/>
                    <a:pt x="158038" y="423592"/>
                    <a:pt x="157978" y="422737"/>
                  </a:cubicBezTo>
                  <a:lnTo>
                    <a:pt x="158083" y="422602"/>
                  </a:lnTo>
                  <a:cubicBezTo>
                    <a:pt x="158488" y="421761"/>
                    <a:pt x="158608" y="420455"/>
                    <a:pt x="159164" y="419734"/>
                  </a:cubicBezTo>
                  <a:cubicBezTo>
                    <a:pt x="159269" y="419479"/>
                    <a:pt x="159374" y="419209"/>
                    <a:pt x="159464" y="418939"/>
                  </a:cubicBezTo>
                  <a:cubicBezTo>
                    <a:pt x="161446" y="414390"/>
                    <a:pt x="163727" y="411793"/>
                    <a:pt x="165844" y="407875"/>
                  </a:cubicBezTo>
                  <a:lnTo>
                    <a:pt x="165844" y="407875"/>
                  </a:lnTo>
                  <a:cubicBezTo>
                    <a:pt x="167135" y="406419"/>
                    <a:pt x="168321" y="403717"/>
                    <a:pt x="169627" y="402711"/>
                  </a:cubicBezTo>
                  <a:cubicBezTo>
                    <a:pt x="170062" y="401540"/>
                    <a:pt x="169987" y="400970"/>
                    <a:pt x="169627" y="400745"/>
                  </a:cubicBezTo>
                  <a:cubicBezTo>
                    <a:pt x="169267" y="400174"/>
                    <a:pt x="168711" y="401285"/>
                    <a:pt x="168201" y="401901"/>
                  </a:cubicBezTo>
                  <a:cubicBezTo>
                    <a:pt x="167360" y="403267"/>
                    <a:pt x="166354" y="404272"/>
                    <a:pt x="165904" y="406449"/>
                  </a:cubicBezTo>
                  <a:cubicBezTo>
                    <a:pt x="163607" y="407740"/>
                    <a:pt x="161836" y="411973"/>
                    <a:pt x="159839" y="415126"/>
                  </a:cubicBezTo>
                  <a:cubicBezTo>
                    <a:pt x="159539" y="415771"/>
                    <a:pt x="159239" y="416417"/>
                    <a:pt x="159089" y="417168"/>
                  </a:cubicBezTo>
                  <a:cubicBezTo>
                    <a:pt x="158804" y="416987"/>
                    <a:pt x="158473" y="417168"/>
                    <a:pt x="158068" y="417783"/>
                  </a:cubicBezTo>
                  <a:lnTo>
                    <a:pt x="157678" y="418519"/>
                  </a:lnTo>
                  <a:cubicBezTo>
                    <a:pt x="157302" y="418669"/>
                    <a:pt x="156912" y="418984"/>
                    <a:pt x="156507" y="419479"/>
                  </a:cubicBezTo>
                  <a:cubicBezTo>
                    <a:pt x="156462" y="419449"/>
                    <a:pt x="156417" y="419479"/>
                    <a:pt x="156387" y="419434"/>
                  </a:cubicBezTo>
                  <a:cubicBezTo>
                    <a:pt x="156237" y="419389"/>
                    <a:pt x="156086" y="419359"/>
                    <a:pt x="155921" y="419404"/>
                  </a:cubicBezTo>
                  <a:cubicBezTo>
                    <a:pt x="155501" y="419584"/>
                    <a:pt x="155066" y="419749"/>
                    <a:pt x="154585" y="420515"/>
                  </a:cubicBezTo>
                  <a:cubicBezTo>
                    <a:pt x="154540" y="420395"/>
                    <a:pt x="154450" y="420350"/>
                    <a:pt x="154360" y="420365"/>
                  </a:cubicBezTo>
                  <a:lnTo>
                    <a:pt x="154991" y="417738"/>
                  </a:lnTo>
                  <a:lnTo>
                    <a:pt x="154886" y="416672"/>
                  </a:lnTo>
                  <a:lnTo>
                    <a:pt x="155006" y="413715"/>
                  </a:lnTo>
                  <a:cubicBezTo>
                    <a:pt x="155426" y="412379"/>
                    <a:pt x="155861" y="411058"/>
                    <a:pt x="156507" y="410082"/>
                  </a:cubicBezTo>
                  <a:lnTo>
                    <a:pt x="158698" y="408416"/>
                  </a:lnTo>
                  <a:cubicBezTo>
                    <a:pt x="159494" y="407755"/>
                    <a:pt x="160275" y="407095"/>
                    <a:pt x="161130" y="406449"/>
                  </a:cubicBezTo>
                  <a:lnTo>
                    <a:pt x="161821" y="405533"/>
                  </a:lnTo>
                  <a:cubicBezTo>
                    <a:pt x="162316" y="405594"/>
                    <a:pt x="162872" y="404888"/>
                    <a:pt x="163442" y="403957"/>
                  </a:cubicBezTo>
                  <a:cubicBezTo>
                    <a:pt x="163142" y="402711"/>
                    <a:pt x="162902" y="401420"/>
                    <a:pt x="163923" y="398988"/>
                  </a:cubicBezTo>
                  <a:cubicBezTo>
                    <a:pt x="164028" y="398703"/>
                    <a:pt x="164148" y="398418"/>
                    <a:pt x="164268" y="398163"/>
                  </a:cubicBezTo>
                  <a:cubicBezTo>
                    <a:pt x="164343" y="398208"/>
                    <a:pt x="164448" y="398223"/>
                    <a:pt x="164553" y="398163"/>
                  </a:cubicBezTo>
                  <a:lnTo>
                    <a:pt x="164898" y="398283"/>
                  </a:lnTo>
                  <a:cubicBezTo>
                    <a:pt x="165514" y="397172"/>
                    <a:pt x="166234" y="398853"/>
                    <a:pt x="166775" y="395866"/>
                  </a:cubicBezTo>
                  <a:cubicBezTo>
                    <a:pt x="167525" y="393794"/>
                    <a:pt x="168516" y="391783"/>
                    <a:pt x="169387" y="389741"/>
                  </a:cubicBezTo>
                  <a:lnTo>
                    <a:pt x="169387" y="389741"/>
                  </a:lnTo>
                  <a:cubicBezTo>
                    <a:pt x="169522" y="389666"/>
                    <a:pt x="169642" y="389621"/>
                    <a:pt x="169747" y="389621"/>
                  </a:cubicBezTo>
                  <a:cubicBezTo>
                    <a:pt x="169837" y="389366"/>
                    <a:pt x="169927" y="389111"/>
                    <a:pt x="169987" y="388871"/>
                  </a:cubicBezTo>
                  <a:cubicBezTo>
                    <a:pt x="170137" y="388690"/>
                    <a:pt x="170272" y="388450"/>
                    <a:pt x="170393" y="388165"/>
                  </a:cubicBezTo>
                  <a:lnTo>
                    <a:pt x="170393" y="388165"/>
                  </a:lnTo>
                  <a:cubicBezTo>
                    <a:pt x="170393" y="388165"/>
                    <a:pt x="170393" y="388165"/>
                    <a:pt x="170393" y="388165"/>
                  </a:cubicBezTo>
                  <a:cubicBezTo>
                    <a:pt x="170498" y="388165"/>
                    <a:pt x="170603" y="388135"/>
                    <a:pt x="170723" y="388105"/>
                  </a:cubicBezTo>
                  <a:cubicBezTo>
                    <a:pt x="171293" y="386439"/>
                    <a:pt x="171984" y="384787"/>
                    <a:pt x="172614" y="383136"/>
                  </a:cubicBezTo>
                  <a:cubicBezTo>
                    <a:pt x="172930" y="382310"/>
                    <a:pt x="173200" y="381470"/>
                    <a:pt x="173470" y="380644"/>
                  </a:cubicBezTo>
                  <a:cubicBezTo>
                    <a:pt x="173755" y="379819"/>
                    <a:pt x="174010" y="378993"/>
                    <a:pt x="174190" y="378152"/>
                  </a:cubicBezTo>
                  <a:cubicBezTo>
                    <a:pt x="175902" y="374174"/>
                    <a:pt x="177853" y="370166"/>
                    <a:pt x="178469" y="366203"/>
                  </a:cubicBezTo>
                  <a:lnTo>
                    <a:pt x="178829" y="365543"/>
                  </a:lnTo>
                  <a:lnTo>
                    <a:pt x="179204" y="365497"/>
                  </a:lnTo>
                  <a:lnTo>
                    <a:pt x="179895" y="364837"/>
                  </a:lnTo>
                  <a:cubicBezTo>
                    <a:pt x="180390" y="364402"/>
                    <a:pt x="180630" y="364837"/>
                    <a:pt x="181141" y="364342"/>
                  </a:cubicBezTo>
                  <a:cubicBezTo>
                    <a:pt x="181471" y="364897"/>
                    <a:pt x="182207" y="363516"/>
                    <a:pt x="182777" y="362900"/>
                  </a:cubicBezTo>
                  <a:lnTo>
                    <a:pt x="182972" y="362525"/>
                  </a:lnTo>
                  <a:lnTo>
                    <a:pt x="183152" y="362135"/>
                  </a:lnTo>
                  <a:lnTo>
                    <a:pt x="184999" y="359808"/>
                  </a:lnTo>
                  <a:lnTo>
                    <a:pt x="185134" y="361880"/>
                  </a:lnTo>
                  <a:cubicBezTo>
                    <a:pt x="185134" y="361880"/>
                    <a:pt x="185074" y="361955"/>
                    <a:pt x="185044" y="362000"/>
                  </a:cubicBezTo>
                  <a:cubicBezTo>
                    <a:pt x="184834" y="362390"/>
                    <a:pt x="184699" y="362780"/>
                    <a:pt x="184639" y="363141"/>
                  </a:cubicBezTo>
                  <a:cubicBezTo>
                    <a:pt x="183978" y="364372"/>
                    <a:pt x="183212" y="365047"/>
                    <a:pt x="182507" y="365993"/>
                  </a:cubicBezTo>
                  <a:cubicBezTo>
                    <a:pt x="181681" y="366668"/>
                    <a:pt x="180736" y="367299"/>
                    <a:pt x="180090" y="369010"/>
                  </a:cubicBezTo>
                  <a:cubicBezTo>
                    <a:pt x="178439" y="373289"/>
                    <a:pt x="176502" y="377477"/>
                    <a:pt x="174896" y="381770"/>
                  </a:cubicBezTo>
                  <a:cubicBezTo>
                    <a:pt x="174536" y="382881"/>
                    <a:pt x="174221" y="384037"/>
                    <a:pt x="174581" y="384532"/>
                  </a:cubicBezTo>
                  <a:cubicBezTo>
                    <a:pt x="174100" y="385793"/>
                    <a:pt x="173590" y="387024"/>
                    <a:pt x="172960" y="388195"/>
                  </a:cubicBezTo>
                  <a:cubicBezTo>
                    <a:pt x="171999" y="389876"/>
                    <a:pt x="171083" y="391603"/>
                    <a:pt x="170693" y="393659"/>
                  </a:cubicBezTo>
                  <a:cubicBezTo>
                    <a:pt x="170678" y="393884"/>
                    <a:pt x="170693" y="394020"/>
                    <a:pt x="170693" y="394170"/>
                  </a:cubicBezTo>
                  <a:cubicBezTo>
                    <a:pt x="170663" y="394200"/>
                    <a:pt x="170618" y="394230"/>
                    <a:pt x="170618" y="394230"/>
                  </a:cubicBezTo>
                  <a:cubicBezTo>
                    <a:pt x="170423" y="394515"/>
                    <a:pt x="170333" y="394800"/>
                    <a:pt x="170363" y="395055"/>
                  </a:cubicBezTo>
                  <a:cubicBezTo>
                    <a:pt x="170498" y="395731"/>
                    <a:pt x="170813" y="395911"/>
                    <a:pt x="171353" y="395386"/>
                  </a:cubicBezTo>
                  <a:lnTo>
                    <a:pt x="171789" y="394200"/>
                  </a:lnTo>
                  <a:cubicBezTo>
                    <a:pt x="171984" y="393975"/>
                    <a:pt x="172164" y="393734"/>
                    <a:pt x="172344" y="393419"/>
                  </a:cubicBezTo>
                  <a:cubicBezTo>
                    <a:pt x="172524" y="393074"/>
                    <a:pt x="172674" y="392714"/>
                    <a:pt x="172824" y="392368"/>
                  </a:cubicBezTo>
                  <a:cubicBezTo>
                    <a:pt x="172899" y="392218"/>
                    <a:pt x="172975" y="392068"/>
                    <a:pt x="173035" y="391903"/>
                  </a:cubicBezTo>
                  <a:cubicBezTo>
                    <a:pt x="173320" y="391227"/>
                    <a:pt x="173575" y="390552"/>
                    <a:pt x="173815" y="389861"/>
                  </a:cubicBezTo>
                  <a:lnTo>
                    <a:pt x="174010" y="389276"/>
                  </a:lnTo>
                  <a:lnTo>
                    <a:pt x="174010" y="389276"/>
                  </a:lnTo>
                  <a:cubicBezTo>
                    <a:pt x="174010" y="389276"/>
                    <a:pt x="174010" y="389261"/>
                    <a:pt x="174010" y="389261"/>
                  </a:cubicBezTo>
                  <a:lnTo>
                    <a:pt x="174085" y="389066"/>
                  </a:lnTo>
                  <a:cubicBezTo>
                    <a:pt x="175797" y="388480"/>
                    <a:pt x="176382" y="384547"/>
                    <a:pt x="177703" y="382866"/>
                  </a:cubicBezTo>
                  <a:cubicBezTo>
                    <a:pt x="176412" y="387279"/>
                    <a:pt x="174236" y="391272"/>
                    <a:pt x="172614" y="395581"/>
                  </a:cubicBezTo>
                  <a:cubicBezTo>
                    <a:pt x="171909" y="397787"/>
                    <a:pt x="170948" y="400099"/>
                    <a:pt x="171038" y="402141"/>
                  </a:cubicBezTo>
                  <a:cubicBezTo>
                    <a:pt x="171113" y="402246"/>
                    <a:pt x="171218" y="402291"/>
                    <a:pt x="171353" y="402246"/>
                  </a:cubicBezTo>
                  <a:cubicBezTo>
                    <a:pt x="171413" y="403147"/>
                    <a:pt x="171623" y="403552"/>
                    <a:pt x="172284" y="402381"/>
                  </a:cubicBezTo>
                  <a:cubicBezTo>
                    <a:pt x="173005" y="401090"/>
                    <a:pt x="173710" y="399754"/>
                    <a:pt x="174416" y="398448"/>
                  </a:cubicBezTo>
                  <a:cubicBezTo>
                    <a:pt x="175001" y="398283"/>
                    <a:pt x="175827" y="396316"/>
                    <a:pt x="176262" y="397217"/>
                  </a:cubicBezTo>
                  <a:cubicBezTo>
                    <a:pt x="176592" y="397082"/>
                    <a:pt x="176878" y="397397"/>
                    <a:pt x="177358" y="396451"/>
                  </a:cubicBezTo>
                  <a:cubicBezTo>
                    <a:pt x="178499" y="394665"/>
                    <a:pt x="179144" y="392488"/>
                    <a:pt x="179970" y="390477"/>
                  </a:cubicBezTo>
                  <a:cubicBezTo>
                    <a:pt x="180195" y="390417"/>
                    <a:pt x="180390" y="390267"/>
                    <a:pt x="180525" y="389666"/>
                  </a:cubicBezTo>
                  <a:lnTo>
                    <a:pt x="181846" y="387129"/>
                  </a:lnTo>
                  <a:lnTo>
                    <a:pt x="181846" y="387129"/>
                  </a:lnTo>
                  <a:cubicBezTo>
                    <a:pt x="181846" y="387129"/>
                    <a:pt x="182927" y="385568"/>
                    <a:pt x="182927" y="385568"/>
                  </a:cubicBezTo>
                  <a:lnTo>
                    <a:pt x="182762" y="385568"/>
                  </a:lnTo>
                  <a:cubicBezTo>
                    <a:pt x="183227" y="385028"/>
                    <a:pt x="183708" y="384532"/>
                    <a:pt x="184233" y="384022"/>
                  </a:cubicBezTo>
                  <a:cubicBezTo>
                    <a:pt x="185284" y="382566"/>
                    <a:pt x="185794" y="380809"/>
                    <a:pt x="186470" y="379128"/>
                  </a:cubicBezTo>
                  <a:cubicBezTo>
                    <a:pt x="186410" y="379038"/>
                    <a:pt x="186365" y="379053"/>
                    <a:pt x="186320" y="379008"/>
                  </a:cubicBezTo>
                  <a:lnTo>
                    <a:pt x="186440" y="378828"/>
                  </a:lnTo>
                  <a:cubicBezTo>
                    <a:pt x="186560" y="378588"/>
                    <a:pt x="186680" y="378347"/>
                    <a:pt x="186800" y="378107"/>
                  </a:cubicBezTo>
                  <a:cubicBezTo>
                    <a:pt x="186905" y="378137"/>
                    <a:pt x="187010" y="378152"/>
                    <a:pt x="187115" y="378152"/>
                  </a:cubicBezTo>
                  <a:cubicBezTo>
                    <a:pt x="188542" y="375210"/>
                    <a:pt x="188482" y="378227"/>
                    <a:pt x="189472" y="377056"/>
                  </a:cubicBezTo>
                  <a:cubicBezTo>
                    <a:pt x="190313" y="375480"/>
                    <a:pt x="191094" y="373874"/>
                    <a:pt x="191979" y="372328"/>
                  </a:cubicBezTo>
                  <a:lnTo>
                    <a:pt x="191979" y="372328"/>
                  </a:lnTo>
                  <a:cubicBezTo>
                    <a:pt x="191979" y="372328"/>
                    <a:pt x="191979" y="372328"/>
                    <a:pt x="191979" y="372328"/>
                  </a:cubicBezTo>
                  <a:lnTo>
                    <a:pt x="193435" y="370827"/>
                  </a:lnTo>
                  <a:cubicBezTo>
                    <a:pt x="194651" y="368725"/>
                    <a:pt x="195312" y="366083"/>
                    <a:pt x="196918" y="364387"/>
                  </a:cubicBezTo>
                  <a:cubicBezTo>
                    <a:pt x="197353" y="363801"/>
                    <a:pt x="197669" y="363726"/>
                    <a:pt x="197954" y="363816"/>
                  </a:cubicBezTo>
                  <a:cubicBezTo>
                    <a:pt x="198089" y="363546"/>
                    <a:pt x="198224" y="363291"/>
                    <a:pt x="198344" y="363021"/>
                  </a:cubicBezTo>
                  <a:lnTo>
                    <a:pt x="198344" y="363021"/>
                  </a:lnTo>
                  <a:cubicBezTo>
                    <a:pt x="198344" y="363021"/>
                    <a:pt x="198404" y="362915"/>
                    <a:pt x="198404" y="362915"/>
                  </a:cubicBezTo>
                  <a:cubicBezTo>
                    <a:pt x="198389" y="362976"/>
                    <a:pt x="198359" y="363051"/>
                    <a:pt x="198344" y="363111"/>
                  </a:cubicBezTo>
                  <a:cubicBezTo>
                    <a:pt x="198389" y="363576"/>
                    <a:pt x="198614" y="363696"/>
                    <a:pt x="199005" y="363441"/>
                  </a:cubicBezTo>
                  <a:cubicBezTo>
                    <a:pt x="199260" y="363171"/>
                    <a:pt x="199500" y="362855"/>
                    <a:pt x="199725" y="362495"/>
                  </a:cubicBezTo>
                  <a:cubicBezTo>
                    <a:pt x="199965" y="362105"/>
                    <a:pt x="200146" y="361700"/>
                    <a:pt x="200386" y="361324"/>
                  </a:cubicBezTo>
                  <a:cubicBezTo>
                    <a:pt x="201136" y="360153"/>
                    <a:pt x="201797" y="358427"/>
                    <a:pt x="202728" y="358487"/>
                  </a:cubicBezTo>
                  <a:cubicBezTo>
                    <a:pt x="203493" y="358532"/>
                    <a:pt x="202953" y="359868"/>
                    <a:pt x="202668" y="360994"/>
                  </a:cubicBezTo>
                  <a:cubicBezTo>
                    <a:pt x="202307" y="362330"/>
                    <a:pt x="201962" y="363861"/>
                    <a:pt x="202653" y="364101"/>
                  </a:cubicBezTo>
                  <a:cubicBezTo>
                    <a:pt x="202487" y="364402"/>
                    <a:pt x="202337" y="364687"/>
                    <a:pt x="202202" y="365002"/>
                  </a:cubicBezTo>
                  <a:lnTo>
                    <a:pt x="202037" y="365437"/>
                  </a:lnTo>
                  <a:cubicBezTo>
                    <a:pt x="201782" y="365738"/>
                    <a:pt x="201542" y="366083"/>
                    <a:pt x="201301" y="366503"/>
                  </a:cubicBezTo>
                  <a:cubicBezTo>
                    <a:pt x="200941" y="367164"/>
                    <a:pt x="200611" y="367824"/>
                    <a:pt x="200296" y="368515"/>
                  </a:cubicBezTo>
                  <a:cubicBezTo>
                    <a:pt x="199560" y="369881"/>
                    <a:pt x="199335" y="371277"/>
                    <a:pt x="198629" y="372643"/>
                  </a:cubicBezTo>
                  <a:cubicBezTo>
                    <a:pt x="198179" y="373694"/>
                    <a:pt x="197609" y="374700"/>
                    <a:pt x="197143" y="375735"/>
                  </a:cubicBezTo>
                  <a:cubicBezTo>
                    <a:pt x="196693" y="376786"/>
                    <a:pt x="196258" y="377837"/>
                    <a:pt x="195987" y="378933"/>
                  </a:cubicBezTo>
                  <a:lnTo>
                    <a:pt x="195942" y="379954"/>
                  </a:lnTo>
                  <a:cubicBezTo>
                    <a:pt x="196002" y="380284"/>
                    <a:pt x="196152" y="380269"/>
                    <a:pt x="196393" y="379954"/>
                  </a:cubicBezTo>
                  <a:cubicBezTo>
                    <a:pt x="196438" y="379999"/>
                    <a:pt x="196513" y="380014"/>
                    <a:pt x="196573" y="380014"/>
                  </a:cubicBezTo>
                  <a:cubicBezTo>
                    <a:pt x="196558" y="380104"/>
                    <a:pt x="196543" y="380179"/>
                    <a:pt x="196513" y="380284"/>
                  </a:cubicBezTo>
                  <a:cubicBezTo>
                    <a:pt x="196693" y="380884"/>
                    <a:pt x="197188" y="380824"/>
                    <a:pt x="197549" y="381019"/>
                  </a:cubicBezTo>
                  <a:cubicBezTo>
                    <a:pt x="197699" y="381004"/>
                    <a:pt x="197834" y="380929"/>
                    <a:pt x="197984" y="380839"/>
                  </a:cubicBezTo>
                  <a:cubicBezTo>
                    <a:pt x="198074" y="381425"/>
                    <a:pt x="198404" y="381455"/>
                    <a:pt x="198885" y="381185"/>
                  </a:cubicBezTo>
                  <a:cubicBezTo>
                    <a:pt x="200041" y="380644"/>
                    <a:pt x="200641" y="378933"/>
                    <a:pt x="201256" y="377252"/>
                  </a:cubicBezTo>
                  <a:lnTo>
                    <a:pt x="201256" y="377252"/>
                  </a:lnTo>
                  <a:cubicBezTo>
                    <a:pt x="201256" y="377252"/>
                    <a:pt x="201256" y="377252"/>
                    <a:pt x="201256" y="377252"/>
                  </a:cubicBezTo>
                  <a:lnTo>
                    <a:pt x="204379" y="370842"/>
                  </a:lnTo>
                  <a:cubicBezTo>
                    <a:pt x="204409" y="370571"/>
                    <a:pt x="204364" y="370391"/>
                    <a:pt x="204274" y="370286"/>
                  </a:cubicBezTo>
                  <a:cubicBezTo>
                    <a:pt x="204904" y="368590"/>
                    <a:pt x="204619" y="367029"/>
                    <a:pt x="205550" y="365272"/>
                  </a:cubicBezTo>
                  <a:cubicBezTo>
                    <a:pt x="205835" y="364897"/>
                    <a:pt x="206135" y="364597"/>
                    <a:pt x="206465" y="364507"/>
                  </a:cubicBezTo>
                  <a:cubicBezTo>
                    <a:pt x="207261" y="364086"/>
                    <a:pt x="207696" y="362465"/>
                    <a:pt x="208447" y="361895"/>
                  </a:cubicBezTo>
                  <a:lnTo>
                    <a:pt x="210384" y="359838"/>
                  </a:lnTo>
                  <a:cubicBezTo>
                    <a:pt x="210609" y="359613"/>
                    <a:pt x="210789" y="359328"/>
                    <a:pt x="210924" y="358982"/>
                  </a:cubicBezTo>
                  <a:cubicBezTo>
                    <a:pt x="211164" y="358187"/>
                    <a:pt x="211209" y="357526"/>
                    <a:pt x="211314" y="356821"/>
                  </a:cubicBezTo>
                  <a:lnTo>
                    <a:pt x="211539" y="355530"/>
                  </a:lnTo>
                  <a:cubicBezTo>
                    <a:pt x="211644" y="355064"/>
                    <a:pt x="211735" y="354599"/>
                    <a:pt x="211765" y="354179"/>
                  </a:cubicBezTo>
                  <a:cubicBezTo>
                    <a:pt x="212770" y="352903"/>
                    <a:pt x="213356" y="351026"/>
                    <a:pt x="214527" y="349885"/>
                  </a:cubicBezTo>
                  <a:lnTo>
                    <a:pt x="215427" y="348354"/>
                  </a:lnTo>
                  <a:cubicBezTo>
                    <a:pt x="216253" y="346433"/>
                    <a:pt x="216253" y="345367"/>
                    <a:pt x="215397" y="345232"/>
                  </a:cubicBezTo>
                  <a:cubicBezTo>
                    <a:pt x="215532" y="344811"/>
                    <a:pt x="215608" y="344421"/>
                    <a:pt x="215578" y="344106"/>
                  </a:cubicBezTo>
                  <a:cubicBezTo>
                    <a:pt x="215563" y="344061"/>
                    <a:pt x="215532" y="344046"/>
                    <a:pt x="215502" y="344001"/>
                  </a:cubicBezTo>
                  <a:cubicBezTo>
                    <a:pt x="215968" y="343220"/>
                    <a:pt x="216433" y="342365"/>
                    <a:pt x="217049" y="342079"/>
                  </a:cubicBezTo>
                  <a:cubicBezTo>
                    <a:pt x="217274" y="341794"/>
                    <a:pt x="217394" y="341509"/>
                    <a:pt x="217469" y="341239"/>
                  </a:cubicBezTo>
                  <a:cubicBezTo>
                    <a:pt x="217469" y="341239"/>
                    <a:pt x="217499" y="341239"/>
                    <a:pt x="217514" y="341239"/>
                  </a:cubicBezTo>
                  <a:lnTo>
                    <a:pt x="217514" y="341239"/>
                  </a:lnTo>
                  <a:cubicBezTo>
                    <a:pt x="217799" y="341524"/>
                    <a:pt x="218220" y="341554"/>
                    <a:pt x="218640" y="341284"/>
                  </a:cubicBezTo>
                  <a:cubicBezTo>
                    <a:pt x="219060" y="341014"/>
                    <a:pt x="219496" y="340443"/>
                    <a:pt x="219886" y="339587"/>
                  </a:cubicBezTo>
                  <a:cubicBezTo>
                    <a:pt x="221492" y="335865"/>
                    <a:pt x="224134" y="332982"/>
                    <a:pt x="226161" y="329665"/>
                  </a:cubicBezTo>
                  <a:cubicBezTo>
                    <a:pt x="226551" y="329184"/>
                    <a:pt x="227001" y="328734"/>
                    <a:pt x="227437" y="328269"/>
                  </a:cubicBezTo>
                  <a:lnTo>
                    <a:pt x="228352" y="327638"/>
                  </a:lnTo>
                  <a:cubicBezTo>
                    <a:pt x="228352" y="327818"/>
                    <a:pt x="228397" y="327923"/>
                    <a:pt x="228503" y="327983"/>
                  </a:cubicBezTo>
                  <a:cubicBezTo>
                    <a:pt x="229133" y="327383"/>
                    <a:pt x="229688" y="326993"/>
                    <a:pt x="230184" y="326918"/>
                  </a:cubicBezTo>
                  <a:cubicBezTo>
                    <a:pt x="229824" y="327593"/>
                    <a:pt x="229914" y="327683"/>
                    <a:pt x="230424" y="327248"/>
                  </a:cubicBezTo>
                  <a:cubicBezTo>
                    <a:pt x="231400" y="325597"/>
                    <a:pt x="232421" y="323975"/>
                    <a:pt x="233471" y="322369"/>
                  </a:cubicBezTo>
                  <a:cubicBezTo>
                    <a:pt x="234537" y="320778"/>
                    <a:pt x="235543" y="319127"/>
                    <a:pt x="236759" y="317640"/>
                  </a:cubicBezTo>
                  <a:cubicBezTo>
                    <a:pt x="239101" y="314593"/>
                    <a:pt x="241473" y="311561"/>
                    <a:pt x="243769" y="308498"/>
                  </a:cubicBezTo>
                  <a:cubicBezTo>
                    <a:pt x="244730" y="307312"/>
                    <a:pt x="245676" y="305886"/>
                    <a:pt x="246937" y="305256"/>
                  </a:cubicBezTo>
                  <a:lnTo>
                    <a:pt x="247372" y="305061"/>
                  </a:lnTo>
                  <a:cubicBezTo>
                    <a:pt x="248138" y="304535"/>
                    <a:pt x="248858" y="303860"/>
                    <a:pt x="249579" y="303139"/>
                  </a:cubicBezTo>
                  <a:cubicBezTo>
                    <a:pt x="249684" y="303620"/>
                    <a:pt x="249729" y="304160"/>
                    <a:pt x="250615" y="303485"/>
                  </a:cubicBezTo>
                  <a:cubicBezTo>
                    <a:pt x="250344" y="304010"/>
                    <a:pt x="250089" y="304535"/>
                    <a:pt x="249879" y="305046"/>
                  </a:cubicBezTo>
                  <a:cubicBezTo>
                    <a:pt x="249744" y="305331"/>
                    <a:pt x="249579" y="305601"/>
                    <a:pt x="249399" y="305886"/>
                  </a:cubicBezTo>
                  <a:cubicBezTo>
                    <a:pt x="249008" y="306352"/>
                    <a:pt x="248693" y="306862"/>
                    <a:pt x="248378" y="307388"/>
                  </a:cubicBezTo>
                  <a:lnTo>
                    <a:pt x="248198" y="307643"/>
                  </a:lnTo>
                  <a:lnTo>
                    <a:pt x="247192" y="308829"/>
                  </a:lnTo>
                  <a:cubicBezTo>
                    <a:pt x="247042" y="309054"/>
                    <a:pt x="246877" y="309264"/>
                    <a:pt x="246697" y="309474"/>
                  </a:cubicBezTo>
                  <a:cubicBezTo>
                    <a:pt x="246622" y="309549"/>
                    <a:pt x="246592" y="309654"/>
                    <a:pt x="246561" y="309774"/>
                  </a:cubicBezTo>
                  <a:cubicBezTo>
                    <a:pt x="246561" y="309834"/>
                    <a:pt x="246577" y="309864"/>
                    <a:pt x="246637" y="309849"/>
                  </a:cubicBezTo>
                  <a:cubicBezTo>
                    <a:pt x="246531" y="310030"/>
                    <a:pt x="246441" y="310195"/>
                    <a:pt x="246396" y="310375"/>
                  </a:cubicBezTo>
                  <a:lnTo>
                    <a:pt x="246351" y="310495"/>
                  </a:lnTo>
                  <a:cubicBezTo>
                    <a:pt x="246351" y="310495"/>
                    <a:pt x="246246" y="310450"/>
                    <a:pt x="246156" y="310450"/>
                  </a:cubicBezTo>
                  <a:cubicBezTo>
                    <a:pt x="245466" y="311321"/>
                    <a:pt x="244640" y="312146"/>
                    <a:pt x="244280" y="313152"/>
                  </a:cubicBezTo>
                  <a:lnTo>
                    <a:pt x="244280" y="313152"/>
                  </a:lnTo>
                  <a:cubicBezTo>
                    <a:pt x="244280" y="313152"/>
                    <a:pt x="245331" y="312972"/>
                    <a:pt x="245331" y="312972"/>
                  </a:cubicBezTo>
                  <a:lnTo>
                    <a:pt x="245391" y="312837"/>
                  </a:lnTo>
                  <a:lnTo>
                    <a:pt x="245391" y="312837"/>
                  </a:lnTo>
                  <a:cubicBezTo>
                    <a:pt x="245391" y="312837"/>
                    <a:pt x="245331" y="312972"/>
                    <a:pt x="245331" y="312972"/>
                  </a:cubicBezTo>
                  <a:cubicBezTo>
                    <a:pt x="246486" y="313437"/>
                    <a:pt x="247627" y="311561"/>
                    <a:pt x="248948" y="310135"/>
                  </a:cubicBezTo>
                  <a:lnTo>
                    <a:pt x="249444" y="309474"/>
                  </a:lnTo>
                  <a:cubicBezTo>
                    <a:pt x="250630" y="307388"/>
                    <a:pt x="252221" y="305466"/>
                    <a:pt x="253827" y="303560"/>
                  </a:cubicBezTo>
                  <a:cubicBezTo>
                    <a:pt x="254623" y="302599"/>
                    <a:pt x="255433" y="301638"/>
                    <a:pt x="256229" y="300692"/>
                  </a:cubicBezTo>
                  <a:cubicBezTo>
                    <a:pt x="257040" y="299762"/>
                    <a:pt x="257820" y="298816"/>
                    <a:pt x="258511" y="297825"/>
                  </a:cubicBezTo>
                  <a:lnTo>
                    <a:pt x="258511" y="297825"/>
                  </a:lnTo>
                  <a:cubicBezTo>
                    <a:pt x="258511" y="297825"/>
                    <a:pt x="258511" y="297825"/>
                    <a:pt x="258511" y="297825"/>
                  </a:cubicBezTo>
                  <a:cubicBezTo>
                    <a:pt x="258661" y="297825"/>
                    <a:pt x="258766" y="297885"/>
                    <a:pt x="258811" y="298020"/>
                  </a:cubicBezTo>
                  <a:cubicBezTo>
                    <a:pt x="259291" y="297900"/>
                    <a:pt x="259757" y="297540"/>
                    <a:pt x="260207" y="296954"/>
                  </a:cubicBezTo>
                  <a:cubicBezTo>
                    <a:pt x="260417" y="296774"/>
                    <a:pt x="260627" y="296594"/>
                    <a:pt x="260823" y="296399"/>
                  </a:cubicBezTo>
                  <a:cubicBezTo>
                    <a:pt x="262159" y="295588"/>
                    <a:pt x="263179" y="294568"/>
                    <a:pt x="263705" y="293141"/>
                  </a:cubicBezTo>
                  <a:lnTo>
                    <a:pt x="263705" y="293141"/>
                  </a:lnTo>
                  <a:cubicBezTo>
                    <a:pt x="263705" y="293141"/>
                    <a:pt x="263705" y="293141"/>
                    <a:pt x="263705" y="293141"/>
                  </a:cubicBezTo>
                  <a:lnTo>
                    <a:pt x="263705" y="293141"/>
                  </a:lnTo>
                  <a:cubicBezTo>
                    <a:pt x="264200" y="292601"/>
                    <a:pt x="264666" y="292046"/>
                    <a:pt x="265176" y="291520"/>
                  </a:cubicBezTo>
                  <a:lnTo>
                    <a:pt x="266707" y="289989"/>
                  </a:lnTo>
                  <a:lnTo>
                    <a:pt x="266707" y="289989"/>
                  </a:lnTo>
                  <a:cubicBezTo>
                    <a:pt x="266707" y="289989"/>
                    <a:pt x="266707" y="289989"/>
                    <a:pt x="266707" y="289989"/>
                  </a:cubicBezTo>
                  <a:lnTo>
                    <a:pt x="267908" y="288893"/>
                  </a:lnTo>
                  <a:lnTo>
                    <a:pt x="267908" y="288893"/>
                  </a:lnTo>
                  <a:cubicBezTo>
                    <a:pt x="267908" y="288893"/>
                    <a:pt x="267908" y="288893"/>
                    <a:pt x="267908" y="288893"/>
                  </a:cubicBezTo>
                  <a:cubicBezTo>
                    <a:pt x="267998" y="288938"/>
                    <a:pt x="268103" y="288983"/>
                    <a:pt x="268178" y="289043"/>
                  </a:cubicBezTo>
                  <a:lnTo>
                    <a:pt x="268764" y="288458"/>
                  </a:lnTo>
                  <a:cubicBezTo>
                    <a:pt x="269860" y="287062"/>
                    <a:pt x="270445" y="288173"/>
                    <a:pt x="271646" y="286747"/>
                  </a:cubicBezTo>
                  <a:lnTo>
                    <a:pt x="270820" y="285380"/>
                  </a:lnTo>
                  <a:lnTo>
                    <a:pt x="270640" y="285501"/>
                  </a:lnTo>
                  <a:cubicBezTo>
                    <a:pt x="270640" y="285501"/>
                    <a:pt x="270670" y="285426"/>
                    <a:pt x="270670" y="285395"/>
                  </a:cubicBezTo>
                  <a:lnTo>
                    <a:pt x="270820" y="285395"/>
                  </a:lnTo>
                  <a:cubicBezTo>
                    <a:pt x="270820" y="285395"/>
                    <a:pt x="271946" y="284225"/>
                    <a:pt x="271946" y="284225"/>
                  </a:cubicBezTo>
                  <a:cubicBezTo>
                    <a:pt x="272457" y="283579"/>
                    <a:pt x="273147" y="282979"/>
                    <a:pt x="273763" y="282363"/>
                  </a:cubicBezTo>
                  <a:cubicBezTo>
                    <a:pt x="274393" y="281763"/>
                    <a:pt x="274979" y="281177"/>
                    <a:pt x="275204" y="280442"/>
                  </a:cubicBezTo>
                  <a:lnTo>
                    <a:pt x="275204" y="280442"/>
                  </a:lnTo>
                  <a:cubicBezTo>
                    <a:pt x="275204" y="280442"/>
                    <a:pt x="275159" y="280111"/>
                    <a:pt x="275159" y="280111"/>
                  </a:cubicBezTo>
                  <a:lnTo>
                    <a:pt x="275159" y="280111"/>
                  </a:lnTo>
                  <a:cubicBezTo>
                    <a:pt x="275339" y="279931"/>
                    <a:pt x="275504" y="279736"/>
                    <a:pt x="275654" y="279541"/>
                  </a:cubicBezTo>
                  <a:cubicBezTo>
                    <a:pt x="275879" y="279391"/>
                    <a:pt x="276104" y="279211"/>
                    <a:pt x="276300" y="279001"/>
                  </a:cubicBezTo>
                  <a:lnTo>
                    <a:pt x="281974" y="273746"/>
                  </a:lnTo>
                  <a:cubicBezTo>
                    <a:pt x="282815" y="273086"/>
                    <a:pt x="283730" y="272516"/>
                    <a:pt x="284511" y="271870"/>
                  </a:cubicBezTo>
                  <a:cubicBezTo>
                    <a:pt x="285291" y="271210"/>
                    <a:pt x="285937" y="270489"/>
                    <a:pt x="286297" y="269573"/>
                  </a:cubicBezTo>
                  <a:lnTo>
                    <a:pt x="286297" y="269573"/>
                  </a:lnTo>
                  <a:cubicBezTo>
                    <a:pt x="286297" y="269573"/>
                    <a:pt x="286297" y="269573"/>
                    <a:pt x="286297" y="269573"/>
                  </a:cubicBezTo>
                  <a:lnTo>
                    <a:pt x="287543" y="268507"/>
                  </a:lnTo>
                  <a:lnTo>
                    <a:pt x="287543" y="268507"/>
                  </a:lnTo>
                  <a:cubicBezTo>
                    <a:pt x="287648" y="268537"/>
                    <a:pt x="287738" y="268582"/>
                    <a:pt x="287813" y="268658"/>
                  </a:cubicBezTo>
                  <a:lnTo>
                    <a:pt x="287813" y="268658"/>
                  </a:lnTo>
                  <a:cubicBezTo>
                    <a:pt x="287813" y="268658"/>
                    <a:pt x="289164" y="269003"/>
                    <a:pt x="289164" y="269003"/>
                  </a:cubicBezTo>
                  <a:lnTo>
                    <a:pt x="292377" y="266271"/>
                  </a:lnTo>
                  <a:lnTo>
                    <a:pt x="292227" y="265985"/>
                  </a:lnTo>
                  <a:lnTo>
                    <a:pt x="292227" y="265985"/>
                  </a:lnTo>
                  <a:cubicBezTo>
                    <a:pt x="292227" y="265985"/>
                    <a:pt x="292227" y="265985"/>
                    <a:pt x="292227" y="265985"/>
                  </a:cubicBezTo>
                  <a:cubicBezTo>
                    <a:pt x="292902" y="265265"/>
                    <a:pt x="293758" y="264694"/>
                    <a:pt x="294569" y="264094"/>
                  </a:cubicBezTo>
                  <a:cubicBezTo>
                    <a:pt x="295379" y="263494"/>
                    <a:pt x="296130" y="262848"/>
                    <a:pt x="296625" y="262052"/>
                  </a:cubicBezTo>
                  <a:lnTo>
                    <a:pt x="296625" y="262052"/>
                  </a:lnTo>
                  <a:cubicBezTo>
                    <a:pt x="296625" y="262052"/>
                    <a:pt x="300228" y="258735"/>
                    <a:pt x="300228" y="258735"/>
                  </a:cubicBezTo>
                  <a:cubicBezTo>
                    <a:pt x="300829" y="258570"/>
                    <a:pt x="301309" y="258179"/>
                    <a:pt x="301699" y="257639"/>
                  </a:cubicBezTo>
                  <a:lnTo>
                    <a:pt x="302345" y="257114"/>
                  </a:lnTo>
                  <a:cubicBezTo>
                    <a:pt x="303981" y="256483"/>
                    <a:pt x="305602" y="255853"/>
                    <a:pt x="306428" y="254216"/>
                  </a:cubicBezTo>
                  <a:lnTo>
                    <a:pt x="307013" y="253451"/>
                  </a:lnTo>
                  <a:lnTo>
                    <a:pt x="311727" y="250073"/>
                  </a:lnTo>
                  <a:cubicBezTo>
                    <a:pt x="312613" y="249383"/>
                    <a:pt x="313558" y="248797"/>
                    <a:pt x="314504" y="248197"/>
                  </a:cubicBezTo>
                  <a:lnTo>
                    <a:pt x="314684" y="247821"/>
                  </a:lnTo>
                  <a:cubicBezTo>
                    <a:pt x="314639" y="247611"/>
                    <a:pt x="314489" y="247506"/>
                    <a:pt x="314219" y="247521"/>
                  </a:cubicBezTo>
                  <a:cubicBezTo>
                    <a:pt x="314834" y="246981"/>
                    <a:pt x="315450" y="246410"/>
                    <a:pt x="316321" y="246155"/>
                  </a:cubicBezTo>
                  <a:lnTo>
                    <a:pt x="317807" y="245750"/>
                  </a:lnTo>
                  <a:lnTo>
                    <a:pt x="317807" y="245750"/>
                  </a:lnTo>
                  <a:cubicBezTo>
                    <a:pt x="317807" y="245750"/>
                    <a:pt x="317807" y="245750"/>
                    <a:pt x="317807" y="245750"/>
                  </a:cubicBezTo>
                  <a:cubicBezTo>
                    <a:pt x="318062" y="245825"/>
                    <a:pt x="318347" y="245780"/>
                    <a:pt x="318752" y="245435"/>
                  </a:cubicBezTo>
                  <a:lnTo>
                    <a:pt x="318752" y="245435"/>
                  </a:lnTo>
                  <a:cubicBezTo>
                    <a:pt x="318978" y="245375"/>
                    <a:pt x="319203" y="245284"/>
                    <a:pt x="319443" y="245164"/>
                  </a:cubicBezTo>
                  <a:lnTo>
                    <a:pt x="319443" y="245164"/>
                  </a:lnTo>
                  <a:cubicBezTo>
                    <a:pt x="319443" y="245164"/>
                    <a:pt x="319443" y="245164"/>
                    <a:pt x="319443" y="245164"/>
                  </a:cubicBezTo>
                  <a:lnTo>
                    <a:pt x="320389" y="244954"/>
                  </a:lnTo>
                  <a:lnTo>
                    <a:pt x="323526" y="242913"/>
                  </a:lnTo>
                  <a:lnTo>
                    <a:pt x="326754" y="241066"/>
                  </a:lnTo>
                  <a:cubicBezTo>
                    <a:pt x="326709" y="240976"/>
                    <a:pt x="326679" y="240871"/>
                    <a:pt x="326649" y="240766"/>
                  </a:cubicBezTo>
                  <a:lnTo>
                    <a:pt x="326649" y="240766"/>
                  </a:lnTo>
                  <a:cubicBezTo>
                    <a:pt x="326649" y="240766"/>
                    <a:pt x="332188" y="237463"/>
                    <a:pt x="332188" y="237463"/>
                  </a:cubicBezTo>
                  <a:cubicBezTo>
                    <a:pt x="332188" y="237343"/>
                    <a:pt x="332188" y="237238"/>
                    <a:pt x="332188" y="237133"/>
                  </a:cubicBezTo>
                  <a:lnTo>
                    <a:pt x="332188" y="237133"/>
                  </a:lnTo>
                  <a:cubicBezTo>
                    <a:pt x="333043" y="236473"/>
                    <a:pt x="333884" y="235767"/>
                    <a:pt x="334785" y="235197"/>
                  </a:cubicBezTo>
                  <a:lnTo>
                    <a:pt x="336136" y="234176"/>
                  </a:lnTo>
                  <a:lnTo>
                    <a:pt x="339784" y="232314"/>
                  </a:lnTo>
                  <a:lnTo>
                    <a:pt x="339724" y="232014"/>
                  </a:lnTo>
                  <a:lnTo>
                    <a:pt x="341075" y="231234"/>
                  </a:lnTo>
                  <a:lnTo>
                    <a:pt x="343281" y="230108"/>
                  </a:lnTo>
                  <a:cubicBezTo>
                    <a:pt x="344017" y="229732"/>
                    <a:pt x="344753" y="229342"/>
                    <a:pt x="345518" y="229042"/>
                  </a:cubicBezTo>
                  <a:cubicBezTo>
                    <a:pt x="347229" y="228411"/>
                    <a:pt x="348911" y="227165"/>
                    <a:pt x="350637" y="227120"/>
                  </a:cubicBezTo>
                  <a:cubicBezTo>
                    <a:pt x="352709" y="227075"/>
                    <a:pt x="354345" y="226790"/>
                    <a:pt x="355876" y="226085"/>
                  </a:cubicBezTo>
                  <a:cubicBezTo>
                    <a:pt x="357422" y="225409"/>
                    <a:pt x="358923" y="224493"/>
                    <a:pt x="360665" y="222932"/>
                  </a:cubicBezTo>
                  <a:lnTo>
                    <a:pt x="361370" y="222302"/>
                  </a:lnTo>
                  <a:lnTo>
                    <a:pt x="362766" y="221641"/>
                  </a:lnTo>
                  <a:lnTo>
                    <a:pt x="363607" y="221446"/>
                  </a:lnTo>
                  <a:cubicBezTo>
                    <a:pt x="363817" y="221311"/>
                    <a:pt x="364057" y="221191"/>
                    <a:pt x="364313" y="221101"/>
                  </a:cubicBezTo>
                  <a:lnTo>
                    <a:pt x="364823" y="220891"/>
                  </a:lnTo>
                  <a:cubicBezTo>
                    <a:pt x="365153" y="220725"/>
                    <a:pt x="365454" y="220545"/>
                    <a:pt x="365754" y="220365"/>
                  </a:cubicBezTo>
                  <a:cubicBezTo>
                    <a:pt x="365994" y="220230"/>
                    <a:pt x="366234" y="220110"/>
                    <a:pt x="366474" y="219990"/>
                  </a:cubicBezTo>
                  <a:lnTo>
                    <a:pt x="367315" y="219690"/>
                  </a:lnTo>
                  <a:lnTo>
                    <a:pt x="368186" y="219419"/>
                  </a:lnTo>
                  <a:lnTo>
                    <a:pt x="369912" y="218849"/>
                  </a:lnTo>
                  <a:cubicBezTo>
                    <a:pt x="371053" y="218474"/>
                    <a:pt x="372209" y="218113"/>
                    <a:pt x="373380" y="217903"/>
                  </a:cubicBezTo>
                  <a:cubicBezTo>
                    <a:pt x="373290" y="218083"/>
                    <a:pt x="373335" y="218203"/>
                    <a:pt x="373590" y="218264"/>
                  </a:cubicBezTo>
                  <a:lnTo>
                    <a:pt x="373785" y="218534"/>
                  </a:lnTo>
                  <a:lnTo>
                    <a:pt x="375406" y="218414"/>
                  </a:lnTo>
                  <a:cubicBezTo>
                    <a:pt x="376772" y="218369"/>
                    <a:pt x="378063" y="218023"/>
                    <a:pt x="379264" y="217228"/>
                  </a:cubicBezTo>
                  <a:cubicBezTo>
                    <a:pt x="380420" y="216537"/>
                    <a:pt x="381666" y="216072"/>
                    <a:pt x="383137" y="216057"/>
                  </a:cubicBezTo>
                  <a:lnTo>
                    <a:pt x="383918" y="215877"/>
                  </a:lnTo>
                  <a:lnTo>
                    <a:pt x="384608" y="215276"/>
                  </a:lnTo>
                  <a:cubicBezTo>
                    <a:pt x="385434" y="214811"/>
                    <a:pt x="386034" y="214300"/>
                    <a:pt x="386410" y="213760"/>
                  </a:cubicBezTo>
                  <a:cubicBezTo>
                    <a:pt x="386755" y="213760"/>
                    <a:pt x="387115" y="213760"/>
                    <a:pt x="387521" y="213640"/>
                  </a:cubicBezTo>
                  <a:cubicBezTo>
                    <a:pt x="387776" y="213580"/>
                    <a:pt x="388031" y="213535"/>
                    <a:pt x="388301" y="213490"/>
                  </a:cubicBezTo>
                  <a:lnTo>
                    <a:pt x="388301" y="213490"/>
                  </a:lnTo>
                  <a:cubicBezTo>
                    <a:pt x="388301" y="213490"/>
                    <a:pt x="389097" y="213625"/>
                    <a:pt x="389097" y="213625"/>
                  </a:cubicBezTo>
                  <a:lnTo>
                    <a:pt x="389097" y="213625"/>
                  </a:lnTo>
                  <a:cubicBezTo>
                    <a:pt x="389097" y="213625"/>
                    <a:pt x="389397" y="213865"/>
                    <a:pt x="389397" y="213865"/>
                  </a:cubicBezTo>
                  <a:lnTo>
                    <a:pt x="389397" y="213865"/>
                  </a:lnTo>
                  <a:cubicBezTo>
                    <a:pt x="389397" y="213865"/>
                    <a:pt x="390148" y="214075"/>
                    <a:pt x="390148" y="214075"/>
                  </a:cubicBezTo>
                  <a:cubicBezTo>
                    <a:pt x="390478" y="213955"/>
                    <a:pt x="390823" y="213805"/>
                    <a:pt x="391168" y="213670"/>
                  </a:cubicBezTo>
                  <a:cubicBezTo>
                    <a:pt x="391514" y="213550"/>
                    <a:pt x="391874" y="213430"/>
                    <a:pt x="392219" y="213310"/>
                  </a:cubicBezTo>
                  <a:cubicBezTo>
                    <a:pt x="392910" y="213085"/>
                    <a:pt x="393600" y="212889"/>
                    <a:pt x="394246" y="212829"/>
                  </a:cubicBezTo>
                  <a:cubicBezTo>
                    <a:pt x="398074" y="212469"/>
                    <a:pt x="397053" y="211508"/>
                    <a:pt x="396858" y="210608"/>
                  </a:cubicBezTo>
                  <a:lnTo>
                    <a:pt x="396858" y="210608"/>
                  </a:lnTo>
                  <a:cubicBezTo>
                    <a:pt x="396858" y="210608"/>
                    <a:pt x="397593" y="210052"/>
                    <a:pt x="397593" y="210052"/>
                  </a:cubicBezTo>
                  <a:lnTo>
                    <a:pt x="398089" y="209332"/>
                  </a:lnTo>
                  <a:cubicBezTo>
                    <a:pt x="398419" y="209257"/>
                    <a:pt x="398749" y="209151"/>
                    <a:pt x="399050" y="209016"/>
                  </a:cubicBezTo>
                  <a:cubicBezTo>
                    <a:pt x="399800" y="208731"/>
                    <a:pt x="400521" y="208641"/>
                    <a:pt x="401256" y="208566"/>
                  </a:cubicBezTo>
                  <a:cubicBezTo>
                    <a:pt x="401977" y="208506"/>
                    <a:pt x="402697" y="208446"/>
                    <a:pt x="403463" y="208326"/>
                  </a:cubicBezTo>
                  <a:cubicBezTo>
                    <a:pt x="405475" y="207800"/>
                    <a:pt x="407651" y="207560"/>
                    <a:pt x="409633" y="206915"/>
                  </a:cubicBezTo>
                  <a:lnTo>
                    <a:pt x="410488" y="206374"/>
                  </a:lnTo>
                  <a:cubicBezTo>
                    <a:pt x="410699" y="206329"/>
                    <a:pt x="410924" y="206299"/>
                    <a:pt x="411134" y="206284"/>
                  </a:cubicBezTo>
                  <a:cubicBezTo>
                    <a:pt x="413070" y="205714"/>
                    <a:pt x="414632" y="205774"/>
                    <a:pt x="416193" y="206179"/>
                  </a:cubicBezTo>
                  <a:cubicBezTo>
                    <a:pt x="420366" y="206645"/>
                    <a:pt x="419450" y="205083"/>
                    <a:pt x="420111" y="204153"/>
                  </a:cubicBezTo>
                  <a:lnTo>
                    <a:pt x="420021" y="203417"/>
                  </a:lnTo>
                  <a:lnTo>
                    <a:pt x="420801" y="202937"/>
                  </a:lnTo>
                  <a:cubicBezTo>
                    <a:pt x="422032" y="202787"/>
                    <a:pt x="422933" y="202937"/>
                    <a:pt x="423564" y="203342"/>
                  </a:cubicBezTo>
                  <a:lnTo>
                    <a:pt x="423564" y="203342"/>
                  </a:lnTo>
                  <a:cubicBezTo>
                    <a:pt x="423564" y="203342"/>
                    <a:pt x="423564" y="203342"/>
                    <a:pt x="423564" y="203342"/>
                  </a:cubicBezTo>
                  <a:cubicBezTo>
                    <a:pt x="424089" y="203762"/>
                    <a:pt x="424900" y="204017"/>
                    <a:pt x="426025" y="204078"/>
                  </a:cubicBezTo>
                  <a:cubicBezTo>
                    <a:pt x="427106" y="204108"/>
                    <a:pt x="428172" y="204318"/>
                    <a:pt x="429268" y="204423"/>
                  </a:cubicBezTo>
                  <a:cubicBezTo>
                    <a:pt x="430364" y="204528"/>
                    <a:pt x="431505" y="204543"/>
                    <a:pt x="432766" y="204288"/>
                  </a:cubicBezTo>
                  <a:lnTo>
                    <a:pt x="432766" y="204288"/>
                  </a:lnTo>
                  <a:cubicBezTo>
                    <a:pt x="432766" y="204288"/>
                    <a:pt x="433726" y="204258"/>
                    <a:pt x="433726" y="204258"/>
                  </a:cubicBezTo>
                  <a:cubicBezTo>
                    <a:pt x="434867" y="204108"/>
                    <a:pt x="436173" y="204168"/>
                    <a:pt x="437029" y="203597"/>
                  </a:cubicBezTo>
                  <a:lnTo>
                    <a:pt x="437029" y="203597"/>
                  </a:lnTo>
                  <a:cubicBezTo>
                    <a:pt x="439926" y="203552"/>
                    <a:pt x="442688" y="203207"/>
                    <a:pt x="445450" y="202742"/>
                  </a:cubicBezTo>
                  <a:cubicBezTo>
                    <a:pt x="446832" y="202516"/>
                    <a:pt x="448213" y="202291"/>
                    <a:pt x="449624" y="202141"/>
                  </a:cubicBezTo>
                  <a:cubicBezTo>
                    <a:pt x="451035" y="202006"/>
                    <a:pt x="452461" y="201871"/>
                    <a:pt x="453947" y="202096"/>
                  </a:cubicBezTo>
                  <a:cubicBezTo>
                    <a:pt x="454397" y="202156"/>
                    <a:pt x="455103" y="202021"/>
                    <a:pt x="455463" y="201871"/>
                  </a:cubicBezTo>
                  <a:cubicBezTo>
                    <a:pt x="457445" y="201030"/>
                    <a:pt x="459006" y="201676"/>
                    <a:pt x="460597" y="202186"/>
                  </a:cubicBezTo>
                  <a:cubicBezTo>
                    <a:pt x="460627" y="202306"/>
                    <a:pt x="460657" y="202411"/>
                    <a:pt x="460702" y="202516"/>
                  </a:cubicBezTo>
                  <a:cubicBezTo>
                    <a:pt x="463374" y="202757"/>
                    <a:pt x="465401" y="201420"/>
                    <a:pt x="468193" y="202021"/>
                  </a:cubicBezTo>
                  <a:lnTo>
                    <a:pt x="468193" y="202021"/>
                  </a:lnTo>
                  <a:cubicBezTo>
                    <a:pt x="469454" y="202997"/>
                    <a:pt x="471436" y="202952"/>
                    <a:pt x="473357" y="202982"/>
                  </a:cubicBezTo>
                  <a:lnTo>
                    <a:pt x="473357" y="202576"/>
                  </a:lnTo>
                  <a:cubicBezTo>
                    <a:pt x="473357" y="202576"/>
                    <a:pt x="473357" y="202576"/>
                    <a:pt x="473357" y="202576"/>
                  </a:cubicBezTo>
                  <a:lnTo>
                    <a:pt x="474198" y="202261"/>
                  </a:lnTo>
                  <a:cubicBezTo>
                    <a:pt x="475474" y="202141"/>
                    <a:pt x="476284" y="201751"/>
                    <a:pt x="476915" y="201285"/>
                  </a:cubicBezTo>
                  <a:lnTo>
                    <a:pt x="476885" y="201285"/>
                  </a:lnTo>
                  <a:cubicBezTo>
                    <a:pt x="478311" y="201360"/>
                    <a:pt x="479782" y="201481"/>
                    <a:pt x="481238" y="201616"/>
                  </a:cubicBezTo>
                  <a:cubicBezTo>
                    <a:pt x="482694" y="201751"/>
                    <a:pt x="484120" y="201961"/>
                    <a:pt x="485471" y="202426"/>
                  </a:cubicBezTo>
                  <a:lnTo>
                    <a:pt x="485411" y="203192"/>
                  </a:lnTo>
                  <a:cubicBezTo>
                    <a:pt x="485261" y="203852"/>
                    <a:pt x="486567" y="204303"/>
                    <a:pt x="487048" y="204873"/>
                  </a:cubicBezTo>
                  <a:cubicBezTo>
                    <a:pt x="487723" y="204948"/>
                    <a:pt x="488369" y="205068"/>
                    <a:pt x="488699" y="205399"/>
                  </a:cubicBezTo>
                  <a:cubicBezTo>
                    <a:pt x="489585" y="205594"/>
                    <a:pt x="490485" y="205804"/>
                    <a:pt x="491386" y="205999"/>
                  </a:cubicBezTo>
                  <a:cubicBezTo>
                    <a:pt x="492287" y="206224"/>
                    <a:pt x="493187" y="206434"/>
                    <a:pt x="494088" y="206599"/>
                  </a:cubicBezTo>
                  <a:cubicBezTo>
                    <a:pt x="495904" y="206945"/>
                    <a:pt x="497766" y="207170"/>
                    <a:pt x="499672" y="207230"/>
                  </a:cubicBezTo>
                  <a:lnTo>
                    <a:pt x="499672" y="207230"/>
                  </a:lnTo>
                  <a:cubicBezTo>
                    <a:pt x="499672" y="207230"/>
                    <a:pt x="499732" y="206855"/>
                    <a:pt x="499732" y="206855"/>
                  </a:cubicBezTo>
                  <a:lnTo>
                    <a:pt x="499732" y="206855"/>
                  </a:lnTo>
                  <a:cubicBezTo>
                    <a:pt x="502810" y="206900"/>
                    <a:pt x="503876" y="207860"/>
                    <a:pt x="504596" y="209106"/>
                  </a:cubicBezTo>
                  <a:lnTo>
                    <a:pt x="504596" y="209106"/>
                  </a:lnTo>
                  <a:cubicBezTo>
                    <a:pt x="504596" y="209106"/>
                    <a:pt x="504566" y="209482"/>
                    <a:pt x="504566" y="209482"/>
                  </a:cubicBezTo>
                  <a:cubicBezTo>
                    <a:pt x="506398" y="210292"/>
                    <a:pt x="507989" y="210773"/>
                    <a:pt x="508049" y="209347"/>
                  </a:cubicBezTo>
                  <a:lnTo>
                    <a:pt x="507238" y="208806"/>
                  </a:lnTo>
                  <a:cubicBezTo>
                    <a:pt x="505242" y="207650"/>
                    <a:pt x="506097" y="207230"/>
                    <a:pt x="508079" y="207065"/>
                  </a:cubicBezTo>
                  <a:cubicBezTo>
                    <a:pt x="509640" y="206945"/>
                    <a:pt x="511817" y="207230"/>
                    <a:pt x="512042" y="206164"/>
                  </a:cubicBezTo>
                  <a:lnTo>
                    <a:pt x="512132" y="205834"/>
                  </a:lnTo>
                  <a:lnTo>
                    <a:pt x="512132" y="205834"/>
                  </a:lnTo>
                  <a:cubicBezTo>
                    <a:pt x="512387" y="205849"/>
                    <a:pt x="512657" y="205879"/>
                    <a:pt x="512928" y="205909"/>
                  </a:cubicBezTo>
                  <a:cubicBezTo>
                    <a:pt x="515089" y="206044"/>
                    <a:pt x="516260" y="207020"/>
                    <a:pt x="517942" y="207635"/>
                  </a:cubicBezTo>
                  <a:lnTo>
                    <a:pt x="517942" y="207635"/>
                  </a:lnTo>
                  <a:cubicBezTo>
                    <a:pt x="521995" y="207860"/>
                    <a:pt x="525808" y="209407"/>
                    <a:pt x="529741" y="210247"/>
                  </a:cubicBezTo>
                  <a:lnTo>
                    <a:pt x="530041" y="209572"/>
                  </a:lnTo>
                  <a:lnTo>
                    <a:pt x="529966" y="209527"/>
                  </a:lnTo>
                  <a:lnTo>
                    <a:pt x="529966" y="209527"/>
                  </a:lnTo>
                  <a:cubicBezTo>
                    <a:pt x="529966" y="209527"/>
                    <a:pt x="530041" y="209572"/>
                    <a:pt x="530041" y="209572"/>
                  </a:cubicBezTo>
                  <a:cubicBezTo>
                    <a:pt x="531797" y="209197"/>
                    <a:pt x="534124" y="209557"/>
                    <a:pt x="536286" y="209662"/>
                  </a:cubicBezTo>
                  <a:lnTo>
                    <a:pt x="536286" y="209662"/>
                  </a:lnTo>
                  <a:cubicBezTo>
                    <a:pt x="536286" y="209662"/>
                    <a:pt x="536211" y="209602"/>
                    <a:pt x="536211" y="209602"/>
                  </a:cubicBezTo>
                  <a:lnTo>
                    <a:pt x="536241" y="209602"/>
                  </a:lnTo>
                  <a:cubicBezTo>
                    <a:pt x="536241" y="209602"/>
                    <a:pt x="536286" y="209662"/>
                    <a:pt x="536286" y="209662"/>
                  </a:cubicBezTo>
                  <a:cubicBezTo>
                    <a:pt x="537697" y="209977"/>
                    <a:pt x="539033" y="209842"/>
                    <a:pt x="540474" y="210412"/>
                  </a:cubicBezTo>
                  <a:lnTo>
                    <a:pt x="540594" y="210412"/>
                  </a:lnTo>
                  <a:cubicBezTo>
                    <a:pt x="540594" y="210412"/>
                    <a:pt x="540639" y="210412"/>
                    <a:pt x="540639" y="210412"/>
                  </a:cubicBezTo>
                  <a:lnTo>
                    <a:pt x="540474" y="210412"/>
                  </a:lnTo>
                  <a:cubicBezTo>
                    <a:pt x="540474" y="210412"/>
                    <a:pt x="541014" y="212124"/>
                    <a:pt x="541014" y="212124"/>
                  </a:cubicBezTo>
                  <a:cubicBezTo>
                    <a:pt x="541525" y="212739"/>
                    <a:pt x="542546" y="212874"/>
                    <a:pt x="543461" y="213190"/>
                  </a:cubicBezTo>
                  <a:cubicBezTo>
                    <a:pt x="545848" y="213610"/>
                    <a:pt x="548265" y="214285"/>
                    <a:pt x="550682" y="214871"/>
                  </a:cubicBezTo>
                  <a:cubicBezTo>
                    <a:pt x="552588" y="215336"/>
                    <a:pt x="554555" y="215922"/>
                    <a:pt x="555065" y="217213"/>
                  </a:cubicBezTo>
                  <a:cubicBezTo>
                    <a:pt x="556221" y="217603"/>
                    <a:pt x="557392" y="218218"/>
                    <a:pt x="558458" y="218083"/>
                  </a:cubicBezTo>
                  <a:lnTo>
                    <a:pt x="558458" y="218083"/>
                  </a:lnTo>
                  <a:cubicBezTo>
                    <a:pt x="558728" y="218188"/>
                    <a:pt x="558998" y="218279"/>
                    <a:pt x="559269" y="218369"/>
                  </a:cubicBezTo>
                  <a:cubicBezTo>
                    <a:pt x="559524" y="218339"/>
                    <a:pt x="559629" y="218234"/>
                    <a:pt x="559614" y="218068"/>
                  </a:cubicBezTo>
                  <a:cubicBezTo>
                    <a:pt x="560064" y="218203"/>
                    <a:pt x="560485" y="218294"/>
                    <a:pt x="560815" y="218249"/>
                  </a:cubicBezTo>
                  <a:cubicBezTo>
                    <a:pt x="560875" y="218279"/>
                    <a:pt x="560905" y="218324"/>
                    <a:pt x="560980" y="218339"/>
                  </a:cubicBezTo>
                  <a:cubicBezTo>
                    <a:pt x="561821" y="218639"/>
                    <a:pt x="562466" y="218669"/>
                    <a:pt x="562826" y="218384"/>
                  </a:cubicBezTo>
                  <a:lnTo>
                    <a:pt x="562916" y="218309"/>
                  </a:lnTo>
                  <a:cubicBezTo>
                    <a:pt x="563982" y="218909"/>
                    <a:pt x="565048" y="219509"/>
                    <a:pt x="566114" y="220125"/>
                  </a:cubicBezTo>
                  <a:cubicBezTo>
                    <a:pt x="567195" y="220710"/>
                    <a:pt x="568306" y="221281"/>
                    <a:pt x="569461" y="221881"/>
                  </a:cubicBezTo>
                  <a:cubicBezTo>
                    <a:pt x="571353" y="222407"/>
                    <a:pt x="572689" y="223908"/>
                    <a:pt x="574701" y="224238"/>
                  </a:cubicBezTo>
                  <a:cubicBezTo>
                    <a:pt x="575601" y="223698"/>
                    <a:pt x="577042" y="223653"/>
                    <a:pt x="578679" y="223773"/>
                  </a:cubicBezTo>
                  <a:lnTo>
                    <a:pt x="578679" y="223773"/>
                  </a:lnTo>
                  <a:cubicBezTo>
                    <a:pt x="579579" y="224118"/>
                    <a:pt x="580510" y="224523"/>
                    <a:pt x="581276" y="224418"/>
                  </a:cubicBezTo>
                  <a:lnTo>
                    <a:pt x="582687" y="224989"/>
                  </a:lnTo>
                  <a:lnTo>
                    <a:pt x="582687" y="224989"/>
                  </a:lnTo>
                  <a:cubicBezTo>
                    <a:pt x="584053" y="225844"/>
                    <a:pt x="586785" y="226490"/>
                    <a:pt x="586695" y="227406"/>
                  </a:cubicBezTo>
                  <a:cubicBezTo>
                    <a:pt x="586545" y="228862"/>
                    <a:pt x="583182" y="226655"/>
                    <a:pt x="581050" y="226625"/>
                  </a:cubicBezTo>
                  <a:cubicBezTo>
                    <a:pt x="584113" y="228126"/>
                    <a:pt x="586560" y="229327"/>
                    <a:pt x="589022" y="230543"/>
                  </a:cubicBezTo>
                  <a:lnTo>
                    <a:pt x="589082" y="230543"/>
                  </a:lnTo>
                  <a:cubicBezTo>
                    <a:pt x="589082" y="230543"/>
                    <a:pt x="589097" y="230543"/>
                    <a:pt x="589097" y="230543"/>
                  </a:cubicBezTo>
                  <a:lnTo>
                    <a:pt x="589022" y="230543"/>
                  </a:lnTo>
                  <a:cubicBezTo>
                    <a:pt x="589022" y="230543"/>
                    <a:pt x="588917" y="230888"/>
                    <a:pt x="588917" y="230888"/>
                  </a:cubicBezTo>
                  <a:cubicBezTo>
                    <a:pt x="590298" y="231384"/>
                    <a:pt x="591649" y="231924"/>
                    <a:pt x="592880" y="232705"/>
                  </a:cubicBezTo>
                  <a:cubicBezTo>
                    <a:pt x="594126" y="233455"/>
                    <a:pt x="595326" y="234251"/>
                    <a:pt x="596542" y="235032"/>
                  </a:cubicBezTo>
                  <a:cubicBezTo>
                    <a:pt x="598959" y="236623"/>
                    <a:pt x="601421" y="238064"/>
                    <a:pt x="604258" y="239010"/>
                  </a:cubicBezTo>
                  <a:lnTo>
                    <a:pt x="604979" y="239400"/>
                  </a:lnTo>
                  <a:cubicBezTo>
                    <a:pt x="605279" y="239400"/>
                    <a:pt x="605414" y="239310"/>
                    <a:pt x="605474" y="239145"/>
                  </a:cubicBezTo>
                  <a:lnTo>
                    <a:pt x="608372" y="240391"/>
                  </a:lnTo>
                  <a:lnTo>
                    <a:pt x="609873" y="241186"/>
                  </a:lnTo>
                  <a:lnTo>
                    <a:pt x="610803" y="241306"/>
                  </a:lnTo>
                  <a:cubicBezTo>
                    <a:pt x="612845" y="242477"/>
                    <a:pt x="612815" y="240796"/>
                    <a:pt x="614631" y="241622"/>
                  </a:cubicBezTo>
                  <a:lnTo>
                    <a:pt x="616043" y="242627"/>
                  </a:lnTo>
                  <a:cubicBezTo>
                    <a:pt x="616508" y="242973"/>
                    <a:pt x="616943" y="243348"/>
                    <a:pt x="617394" y="243708"/>
                  </a:cubicBezTo>
                  <a:cubicBezTo>
                    <a:pt x="617138" y="244264"/>
                    <a:pt x="616823" y="244699"/>
                    <a:pt x="615292" y="243783"/>
                  </a:cubicBezTo>
                  <a:cubicBezTo>
                    <a:pt x="614091" y="243138"/>
                    <a:pt x="614151" y="243588"/>
                    <a:pt x="614286" y="244084"/>
                  </a:cubicBezTo>
                  <a:cubicBezTo>
                    <a:pt x="616223" y="245329"/>
                    <a:pt x="618384" y="246410"/>
                    <a:pt x="619946" y="248032"/>
                  </a:cubicBezTo>
                  <a:lnTo>
                    <a:pt x="619946" y="248032"/>
                  </a:lnTo>
                  <a:cubicBezTo>
                    <a:pt x="619946" y="248032"/>
                    <a:pt x="619946" y="248032"/>
                    <a:pt x="619946" y="248032"/>
                  </a:cubicBezTo>
                  <a:lnTo>
                    <a:pt x="621222" y="249263"/>
                  </a:lnTo>
                  <a:cubicBezTo>
                    <a:pt x="621432" y="249428"/>
                    <a:pt x="621642" y="249578"/>
                    <a:pt x="621882" y="249728"/>
                  </a:cubicBezTo>
                  <a:lnTo>
                    <a:pt x="621882" y="249728"/>
                  </a:lnTo>
                  <a:cubicBezTo>
                    <a:pt x="621837" y="249833"/>
                    <a:pt x="621792" y="249953"/>
                    <a:pt x="621777" y="250088"/>
                  </a:cubicBezTo>
                  <a:cubicBezTo>
                    <a:pt x="623038" y="251064"/>
                    <a:pt x="624419" y="251724"/>
                    <a:pt x="625800" y="252400"/>
                  </a:cubicBezTo>
                  <a:cubicBezTo>
                    <a:pt x="627136" y="253136"/>
                    <a:pt x="628472" y="253856"/>
                    <a:pt x="629703" y="254847"/>
                  </a:cubicBezTo>
                  <a:lnTo>
                    <a:pt x="629703" y="254847"/>
                  </a:lnTo>
                  <a:cubicBezTo>
                    <a:pt x="629703" y="254847"/>
                    <a:pt x="630334" y="255672"/>
                    <a:pt x="630334" y="255672"/>
                  </a:cubicBezTo>
                  <a:lnTo>
                    <a:pt x="630138" y="256018"/>
                  </a:lnTo>
                  <a:cubicBezTo>
                    <a:pt x="631369" y="257099"/>
                    <a:pt x="632495" y="258044"/>
                    <a:pt x="634162" y="258645"/>
                  </a:cubicBezTo>
                  <a:cubicBezTo>
                    <a:pt x="636293" y="259365"/>
                    <a:pt x="638230" y="260836"/>
                    <a:pt x="639551" y="262698"/>
                  </a:cubicBezTo>
                  <a:cubicBezTo>
                    <a:pt x="640241" y="263689"/>
                    <a:pt x="641247" y="264379"/>
                    <a:pt x="642253" y="265115"/>
                  </a:cubicBezTo>
                  <a:cubicBezTo>
                    <a:pt x="643604" y="263974"/>
                    <a:pt x="642793" y="261212"/>
                    <a:pt x="645345" y="260972"/>
                  </a:cubicBezTo>
                  <a:lnTo>
                    <a:pt x="645345" y="260972"/>
                  </a:lnTo>
                  <a:cubicBezTo>
                    <a:pt x="645345" y="260972"/>
                    <a:pt x="645345" y="260972"/>
                    <a:pt x="645345" y="260972"/>
                  </a:cubicBezTo>
                  <a:cubicBezTo>
                    <a:pt x="645856" y="260927"/>
                    <a:pt x="646381" y="260882"/>
                    <a:pt x="647192" y="261437"/>
                  </a:cubicBezTo>
                  <a:lnTo>
                    <a:pt x="647987" y="261887"/>
                  </a:lnTo>
                  <a:cubicBezTo>
                    <a:pt x="649293" y="263313"/>
                    <a:pt x="650824" y="264664"/>
                    <a:pt x="652341" y="266000"/>
                  </a:cubicBezTo>
                  <a:cubicBezTo>
                    <a:pt x="653406" y="267036"/>
                    <a:pt x="654472" y="268057"/>
                    <a:pt x="655793" y="268432"/>
                  </a:cubicBezTo>
                  <a:cubicBezTo>
                    <a:pt x="655928" y="268402"/>
                    <a:pt x="655973" y="268327"/>
                    <a:pt x="656033" y="268267"/>
                  </a:cubicBezTo>
                  <a:lnTo>
                    <a:pt x="656439" y="268597"/>
                  </a:lnTo>
                  <a:lnTo>
                    <a:pt x="656439" y="268628"/>
                  </a:lnTo>
                  <a:cubicBezTo>
                    <a:pt x="656574" y="268928"/>
                    <a:pt x="656814" y="269198"/>
                    <a:pt x="657129" y="269468"/>
                  </a:cubicBezTo>
                  <a:cubicBezTo>
                    <a:pt x="657370" y="269648"/>
                    <a:pt x="657625" y="269798"/>
                    <a:pt x="657880" y="269964"/>
                  </a:cubicBezTo>
                  <a:cubicBezTo>
                    <a:pt x="659501" y="271164"/>
                    <a:pt x="660972" y="272501"/>
                    <a:pt x="662488" y="273807"/>
                  </a:cubicBezTo>
                  <a:lnTo>
                    <a:pt x="663404" y="274092"/>
                  </a:lnTo>
                  <a:lnTo>
                    <a:pt x="663990" y="274527"/>
                  </a:lnTo>
                  <a:lnTo>
                    <a:pt x="668463" y="278475"/>
                  </a:lnTo>
                  <a:lnTo>
                    <a:pt x="668643" y="278370"/>
                  </a:lnTo>
                  <a:cubicBezTo>
                    <a:pt x="668838" y="278535"/>
                    <a:pt x="669034" y="278700"/>
                    <a:pt x="669244" y="278850"/>
                  </a:cubicBezTo>
                  <a:cubicBezTo>
                    <a:pt x="669259" y="278850"/>
                    <a:pt x="669259" y="278850"/>
                    <a:pt x="669289" y="278850"/>
                  </a:cubicBezTo>
                  <a:lnTo>
                    <a:pt x="669559" y="279106"/>
                  </a:lnTo>
                  <a:cubicBezTo>
                    <a:pt x="669739" y="279256"/>
                    <a:pt x="669904" y="279436"/>
                    <a:pt x="670084" y="279601"/>
                  </a:cubicBezTo>
                  <a:cubicBezTo>
                    <a:pt x="670715" y="280397"/>
                    <a:pt x="671435" y="281102"/>
                    <a:pt x="672231" y="281718"/>
                  </a:cubicBezTo>
                  <a:lnTo>
                    <a:pt x="673087" y="282558"/>
                  </a:lnTo>
                  <a:lnTo>
                    <a:pt x="673087" y="282558"/>
                  </a:lnTo>
                  <a:cubicBezTo>
                    <a:pt x="673537" y="283324"/>
                    <a:pt x="674153" y="283834"/>
                    <a:pt x="674888" y="284225"/>
                  </a:cubicBezTo>
                  <a:lnTo>
                    <a:pt x="676119" y="285365"/>
                  </a:lnTo>
                  <a:lnTo>
                    <a:pt x="677065" y="285666"/>
                  </a:lnTo>
                  <a:cubicBezTo>
                    <a:pt x="677950" y="286251"/>
                    <a:pt x="678041" y="287002"/>
                    <a:pt x="678581" y="287647"/>
                  </a:cubicBezTo>
                  <a:cubicBezTo>
                    <a:pt x="678671" y="287902"/>
                    <a:pt x="678761" y="288128"/>
                    <a:pt x="678851" y="288383"/>
                  </a:cubicBezTo>
                  <a:lnTo>
                    <a:pt x="678836" y="288383"/>
                  </a:lnTo>
                  <a:cubicBezTo>
                    <a:pt x="678836" y="288383"/>
                    <a:pt x="678911" y="288563"/>
                    <a:pt x="678911" y="288563"/>
                  </a:cubicBezTo>
                  <a:cubicBezTo>
                    <a:pt x="678776" y="288608"/>
                    <a:pt x="678686" y="288698"/>
                    <a:pt x="678626" y="288818"/>
                  </a:cubicBezTo>
                  <a:lnTo>
                    <a:pt x="683805" y="294432"/>
                  </a:lnTo>
                  <a:lnTo>
                    <a:pt x="684946" y="295483"/>
                  </a:lnTo>
                  <a:cubicBezTo>
                    <a:pt x="685171" y="295528"/>
                    <a:pt x="685276" y="295483"/>
                    <a:pt x="685291" y="295348"/>
                  </a:cubicBezTo>
                  <a:lnTo>
                    <a:pt x="685471" y="295483"/>
                  </a:lnTo>
                  <a:lnTo>
                    <a:pt x="685802" y="295829"/>
                  </a:lnTo>
                  <a:cubicBezTo>
                    <a:pt x="685802" y="295919"/>
                    <a:pt x="685847" y="296039"/>
                    <a:pt x="685937" y="296189"/>
                  </a:cubicBezTo>
                  <a:cubicBezTo>
                    <a:pt x="687258" y="297525"/>
                    <a:pt x="688308" y="299086"/>
                    <a:pt x="689705" y="300302"/>
                  </a:cubicBezTo>
                  <a:lnTo>
                    <a:pt x="691296" y="302013"/>
                  </a:lnTo>
                  <a:cubicBezTo>
                    <a:pt x="691401" y="301998"/>
                    <a:pt x="691521" y="301983"/>
                    <a:pt x="691641" y="301998"/>
                  </a:cubicBezTo>
                  <a:lnTo>
                    <a:pt x="691641" y="301998"/>
                  </a:lnTo>
                  <a:cubicBezTo>
                    <a:pt x="691641" y="301998"/>
                    <a:pt x="695184" y="306082"/>
                    <a:pt x="695184" y="306082"/>
                  </a:cubicBezTo>
                  <a:cubicBezTo>
                    <a:pt x="695799" y="306742"/>
                    <a:pt x="696325" y="307463"/>
                    <a:pt x="696880" y="308168"/>
                  </a:cubicBezTo>
                  <a:lnTo>
                    <a:pt x="698531" y="310285"/>
                  </a:lnTo>
                  <a:cubicBezTo>
                    <a:pt x="698712" y="310450"/>
                    <a:pt x="698877" y="310615"/>
                    <a:pt x="699042" y="310810"/>
                  </a:cubicBezTo>
                  <a:lnTo>
                    <a:pt x="699327" y="310720"/>
                  </a:lnTo>
                  <a:lnTo>
                    <a:pt x="699327" y="310690"/>
                  </a:lnTo>
                  <a:cubicBezTo>
                    <a:pt x="699327" y="310690"/>
                    <a:pt x="699342" y="310765"/>
                    <a:pt x="699357" y="310825"/>
                  </a:cubicBezTo>
                  <a:cubicBezTo>
                    <a:pt x="699642" y="311291"/>
                    <a:pt x="699972" y="311711"/>
                    <a:pt x="700363" y="312086"/>
                  </a:cubicBezTo>
                  <a:cubicBezTo>
                    <a:pt x="700603" y="312356"/>
                    <a:pt x="700843" y="312597"/>
                    <a:pt x="701098" y="312837"/>
                  </a:cubicBezTo>
                  <a:lnTo>
                    <a:pt x="701909" y="313978"/>
                  </a:lnTo>
                  <a:lnTo>
                    <a:pt x="703005" y="315119"/>
                  </a:lnTo>
                  <a:cubicBezTo>
                    <a:pt x="703470" y="315779"/>
                    <a:pt x="703966" y="316425"/>
                    <a:pt x="704371" y="317115"/>
                  </a:cubicBezTo>
                  <a:cubicBezTo>
                    <a:pt x="704311" y="317145"/>
                    <a:pt x="704251" y="317145"/>
                    <a:pt x="704206" y="317175"/>
                  </a:cubicBezTo>
                  <a:cubicBezTo>
                    <a:pt x="703815" y="317701"/>
                    <a:pt x="702990" y="317866"/>
                    <a:pt x="704011" y="319532"/>
                  </a:cubicBezTo>
                  <a:cubicBezTo>
                    <a:pt x="705992" y="322114"/>
                    <a:pt x="708004" y="324666"/>
                    <a:pt x="710030" y="327218"/>
                  </a:cubicBezTo>
                  <a:cubicBezTo>
                    <a:pt x="710391" y="327503"/>
                    <a:pt x="710721" y="327893"/>
                    <a:pt x="711066" y="328284"/>
                  </a:cubicBezTo>
                  <a:cubicBezTo>
                    <a:pt x="712087" y="329995"/>
                    <a:pt x="713258" y="331631"/>
                    <a:pt x="714128" y="333403"/>
                  </a:cubicBezTo>
                  <a:cubicBezTo>
                    <a:pt x="714279" y="333733"/>
                    <a:pt x="714444" y="334048"/>
                    <a:pt x="714639" y="334378"/>
                  </a:cubicBezTo>
                  <a:cubicBezTo>
                    <a:pt x="714924" y="334859"/>
                    <a:pt x="715254" y="335294"/>
                    <a:pt x="715645" y="335669"/>
                  </a:cubicBezTo>
                  <a:cubicBezTo>
                    <a:pt x="715900" y="335895"/>
                    <a:pt x="716140" y="336105"/>
                    <a:pt x="716395" y="336315"/>
                  </a:cubicBezTo>
                  <a:lnTo>
                    <a:pt x="716861" y="336930"/>
                  </a:lnTo>
                  <a:cubicBezTo>
                    <a:pt x="717476" y="337996"/>
                    <a:pt x="718046" y="339077"/>
                    <a:pt x="718782" y="340068"/>
                  </a:cubicBezTo>
                  <a:lnTo>
                    <a:pt x="720478" y="342785"/>
                  </a:lnTo>
                  <a:lnTo>
                    <a:pt x="721199" y="344151"/>
                  </a:lnTo>
                  <a:cubicBezTo>
                    <a:pt x="721619" y="344436"/>
                    <a:pt x="721904" y="345292"/>
                    <a:pt x="722385" y="345382"/>
                  </a:cubicBezTo>
                  <a:cubicBezTo>
                    <a:pt x="722205" y="346178"/>
                    <a:pt x="722850" y="347318"/>
                    <a:pt x="722940" y="348219"/>
                  </a:cubicBezTo>
                  <a:cubicBezTo>
                    <a:pt x="723030" y="348775"/>
                    <a:pt x="723150" y="349345"/>
                    <a:pt x="723346" y="349930"/>
                  </a:cubicBezTo>
                  <a:cubicBezTo>
                    <a:pt x="723631" y="350741"/>
                    <a:pt x="723991" y="351522"/>
                    <a:pt x="724366" y="352302"/>
                  </a:cubicBezTo>
                  <a:cubicBezTo>
                    <a:pt x="725342" y="354584"/>
                    <a:pt x="726693" y="356581"/>
                    <a:pt x="727954" y="358667"/>
                  </a:cubicBezTo>
                  <a:cubicBezTo>
                    <a:pt x="728555" y="359868"/>
                    <a:pt x="728915" y="361219"/>
                    <a:pt x="729665" y="362315"/>
                  </a:cubicBezTo>
                  <a:lnTo>
                    <a:pt x="730086" y="363006"/>
                  </a:lnTo>
                  <a:cubicBezTo>
                    <a:pt x="730851" y="365047"/>
                    <a:pt x="731767" y="366984"/>
                    <a:pt x="732953" y="368740"/>
                  </a:cubicBezTo>
                  <a:cubicBezTo>
                    <a:pt x="733463" y="369686"/>
                    <a:pt x="733764" y="370737"/>
                    <a:pt x="734199" y="371727"/>
                  </a:cubicBezTo>
                  <a:cubicBezTo>
                    <a:pt x="734604" y="372718"/>
                    <a:pt x="735070" y="373664"/>
                    <a:pt x="735700" y="374489"/>
                  </a:cubicBezTo>
                  <a:cubicBezTo>
                    <a:pt x="735955" y="375946"/>
                    <a:pt x="736691" y="377237"/>
                    <a:pt x="737381" y="378558"/>
                  </a:cubicBezTo>
                  <a:cubicBezTo>
                    <a:pt x="737712" y="379218"/>
                    <a:pt x="738057" y="379879"/>
                    <a:pt x="738282" y="380569"/>
                  </a:cubicBezTo>
                  <a:cubicBezTo>
                    <a:pt x="738477" y="381275"/>
                    <a:pt x="738582" y="382010"/>
                    <a:pt x="738537" y="382791"/>
                  </a:cubicBezTo>
                  <a:cubicBezTo>
                    <a:pt x="737532" y="384787"/>
                    <a:pt x="738597" y="386964"/>
                    <a:pt x="739738" y="389171"/>
                  </a:cubicBezTo>
                  <a:cubicBezTo>
                    <a:pt x="740114" y="390312"/>
                    <a:pt x="740579" y="391408"/>
                    <a:pt x="740954" y="392548"/>
                  </a:cubicBezTo>
                  <a:lnTo>
                    <a:pt x="742050" y="395971"/>
                  </a:lnTo>
                  <a:cubicBezTo>
                    <a:pt x="742786" y="398253"/>
                    <a:pt x="743506" y="400550"/>
                    <a:pt x="744047" y="402906"/>
                  </a:cubicBezTo>
                  <a:cubicBezTo>
                    <a:pt x="744542" y="403057"/>
                    <a:pt x="744647" y="403837"/>
                    <a:pt x="744857" y="404408"/>
                  </a:cubicBezTo>
                  <a:lnTo>
                    <a:pt x="745503" y="407545"/>
                  </a:lnTo>
                  <a:lnTo>
                    <a:pt x="746974" y="412274"/>
                  </a:lnTo>
                  <a:lnTo>
                    <a:pt x="746974" y="412274"/>
                  </a:lnTo>
                  <a:cubicBezTo>
                    <a:pt x="746974" y="412274"/>
                    <a:pt x="746974" y="412274"/>
                    <a:pt x="746974" y="412274"/>
                  </a:cubicBezTo>
                  <a:cubicBezTo>
                    <a:pt x="746989" y="413099"/>
                    <a:pt x="747319" y="413865"/>
                    <a:pt x="747619" y="414646"/>
                  </a:cubicBezTo>
                  <a:cubicBezTo>
                    <a:pt x="747905" y="415426"/>
                    <a:pt x="748070" y="416237"/>
                    <a:pt x="747890" y="417107"/>
                  </a:cubicBezTo>
                  <a:cubicBezTo>
                    <a:pt x="747890" y="417348"/>
                    <a:pt x="747890" y="417603"/>
                    <a:pt x="747890" y="417858"/>
                  </a:cubicBezTo>
                  <a:cubicBezTo>
                    <a:pt x="747589" y="418008"/>
                    <a:pt x="747214" y="417963"/>
                    <a:pt x="747229" y="418819"/>
                  </a:cubicBezTo>
                  <a:cubicBezTo>
                    <a:pt x="746659" y="420155"/>
                    <a:pt x="747334" y="421581"/>
                    <a:pt x="747589" y="422992"/>
                  </a:cubicBezTo>
                  <a:lnTo>
                    <a:pt x="748610" y="426820"/>
                  </a:lnTo>
                  <a:cubicBezTo>
                    <a:pt x="748745" y="427015"/>
                    <a:pt x="748835" y="427255"/>
                    <a:pt x="748955" y="427480"/>
                  </a:cubicBezTo>
                  <a:cubicBezTo>
                    <a:pt x="749015" y="429207"/>
                    <a:pt x="749166" y="430918"/>
                    <a:pt x="749601" y="432584"/>
                  </a:cubicBezTo>
                  <a:cubicBezTo>
                    <a:pt x="749646" y="432825"/>
                    <a:pt x="749706" y="433050"/>
                    <a:pt x="749781" y="433275"/>
                  </a:cubicBezTo>
                  <a:lnTo>
                    <a:pt x="750066" y="435737"/>
                  </a:lnTo>
                  <a:lnTo>
                    <a:pt x="751312" y="435632"/>
                  </a:lnTo>
                  <a:lnTo>
                    <a:pt x="751147" y="438139"/>
                  </a:lnTo>
                  <a:cubicBezTo>
                    <a:pt x="750652" y="440375"/>
                    <a:pt x="751072" y="442702"/>
                    <a:pt x="751297" y="444999"/>
                  </a:cubicBezTo>
                  <a:lnTo>
                    <a:pt x="751297" y="445029"/>
                  </a:lnTo>
                  <a:cubicBezTo>
                    <a:pt x="751297" y="445029"/>
                    <a:pt x="751192" y="445584"/>
                    <a:pt x="751192" y="445584"/>
                  </a:cubicBezTo>
                  <a:lnTo>
                    <a:pt x="751372" y="446425"/>
                  </a:lnTo>
                  <a:lnTo>
                    <a:pt x="752033" y="450523"/>
                  </a:lnTo>
                  <a:cubicBezTo>
                    <a:pt x="752228" y="450808"/>
                    <a:pt x="752288" y="451214"/>
                    <a:pt x="752393" y="451574"/>
                  </a:cubicBezTo>
                  <a:cubicBezTo>
                    <a:pt x="752423" y="451649"/>
                    <a:pt x="752468" y="451694"/>
                    <a:pt x="752498" y="451769"/>
                  </a:cubicBezTo>
                  <a:lnTo>
                    <a:pt x="752528" y="454141"/>
                  </a:lnTo>
                  <a:cubicBezTo>
                    <a:pt x="752528" y="454366"/>
                    <a:pt x="752498" y="454591"/>
                    <a:pt x="752468" y="454802"/>
                  </a:cubicBezTo>
                  <a:cubicBezTo>
                    <a:pt x="752393" y="455102"/>
                    <a:pt x="752303" y="455402"/>
                    <a:pt x="752198" y="455672"/>
                  </a:cubicBezTo>
                  <a:cubicBezTo>
                    <a:pt x="751642" y="457158"/>
                    <a:pt x="750517" y="458089"/>
                    <a:pt x="751087" y="460596"/>
                  </a:cubicBezTo>
                  <a:lnTo>
                    <a:pt x="751162" y="463103"/>
                  </a:lnTo>
                  <a:cubicBezTo>
                    <a:pt x="751162" y="463944"/>
                    <a:pt x="751132" y="464784"/>
                    <a:pt x="751117" y="465625"/>
                  </a:cubicBezTo>
                  <a:lnTo>
                    <a:pt x="751072" y="466045"/>
                  </a:lnTo>
                  <a:lnTo>
                    <a:pt x="751102" y="466451"/>
                  </a:lnTo>
                  <a:lnTo>
                    <a:pt x="751042" y="470654"/>
                  </a:lnTo>
                  <a:lnTo>
                    <a:pt x="751042" y="470654"/>
                  </a:lnTo>
                  <a:cubicBezTo>
                    <a:pt x="751042" y="470654"/>
                    <a:pt x="751042" y="470654"/>
                    <a:pt x="751042" y="470654"/>
                  </a:cubicBezTo>
                  <a:cubicBezTo>
                    <a:pt x="751117" y="471765"/>
                    <a:pt x="751177" y="472876"/>
                    <a:pt x="751252" y="473986"/>
                  </a:cubicBezTo>
                  <a:cubicBezTo>
                    <a:pt x="751282" y="474542"/>
                    <a:pt x="751297" y="475097"/>
                    <a:pt x="751297" y="475668"/>
                  </a:cubicBezTo>
                  <a:cubicBezTo>
                    <a:pt x="751267" y="476238"/>
                    <a:pt x="751207" y="476809"/>
                    <a:pt x="751117" y="477379"/>
                  </a:cubicBezTo>
                  <a:lnTo>
                    <a:pt x="751207" y="478220"/>
                  </a:lnTo>
                  <a:cubicBezTo>
                    <a:pt x="750892" y="481402"/>
                    <a:pt x="751147" y="484465"/>
                    <a:pt x="751312" y="487557"/>
                  </a:cubicBezTo>
                  <a:cubicBezTo>
                    <a:pt x="751042" y="488217"/>
                    <a:pt x="750862" y="488953"/>
                    <a:pt x="750937" y="489764"/>
                  </a:cubicBezTo>
                  <a:cubicBezTo>
                    <a:pt x="751057" y="489869"/>
                    <a:pt x="751147" y="489989"/>
                    <a:pt x="751252" y="490124"/>
                  </a:cubicBezTo>
                  <a:lnTo>
                    <a:pt x="751222" y="490124"/>
                  </a:lnTo>
                  <a:cubicBezTo>
                    <a:pt x="751012" y="490274"/>
                    <a:pt x="750937" y="490559"/>
                    <a:pt x="750967" y="490950"/>
                  </a:cubicBezTo>
                  <a:cubicBezTo>
                    <a:pt x="750967" y="492496"/>
                    <a:pt x="750697" y="493727"/>
                    <a:pt x="749826" y="494267"/>
                  </a:cubicBezTo>
                  <a:cubicBezTo>
                    <a:pt x="749211" y="494657"/>
                    <a:pt x="748775" y="495363"/>
                    <a:pt x="748730" y="496714"/>
                  </a:cubicBezTo>
                  <a:cubicBezTo>
                    <a:pt x="748970" y="497315"/>
                    <a:pt x="748745" y="498155"/>
                    <a:pt x="748865" y="498816"/>
                  </a:cubicBezTo>
                  <a:cubicBezTo>
                    <a:pt x="748865" y="498966"/>
                    <a:pt x="748910" y="499101"/>
                    <a:pt x="748940" y="499236"/>
                  </a:cubicBezTo>
                  <a:cubicBezTo>
                    <a:pt x="748895" y="499761"/>
                    <a:pt x="748865" y="500287"/>
                    <a:pt x="748790" y="500812"/>
                  </a:cubicBezTo>
                  <a:lnTo>
                    <a:pt x="748565" y="502388"/>
                  </a:lnTo>
                  <a:lnTo>
                    <a:pt x="748490" y="502418"/>
                  </a:lnTo>
                  <a:cubicBezTo>
                    <a:pt x="748265" y="502734"/>
                    <a:pt x="748175" y="503109"/>
                    <a:pt x="748220" y="503559"/>
                  </a:cubicBezTo>
                  <a:lnTo>
                    <a:pt x="748370" y="506081"/>
                  </a:lnTo>
                  <a:cubicBezTo>
                    <a:pt x="748445" y="506532"/>
                    <a:pt x="748460" y="507027"/>
                    <a:pt x="748460" y="507537"/>
                  </a:cubicBezTo>
                  <a:cubicBezTo>
                    <a:pt x="748100" y="508648"/>
                    <a:pt x="748145" y="509789"/>
                    <a:pt x="748040" y="510975"/>
                  </a:cubicBezTo>
                  <a:cubicBezTo>
                    <a:pt x="747905" y="513092"/>
                    <a:pt x="748370" y="515133"/>
                    <a:pt x="747379" y="517325"/>
                  </a:cubicBezTo>
                  <a:lnTo>
                    <a:pt x="747049" y="518976"/>
                  </a:lnTo>
                  <a:cubicBezTo>
                    <a:pt x="747289" y="519772"/>
                    <a:pt x="746794" y="520808"/>
                    <a:pt x="746884" y="521663"/>
                  </a:cubicBezTo>
                  <a:cubicBezTo>
                    <a:pt x="746929" y="521723"/>
                    <a:pt x="746974" y="521738"/>
                    <a:pt x="747019" y="521768"/>
                  </a:cubicBezTo>
                  <a:lnTo>
                    <a:pt x="746569" y="524110"/>
                  </a:lnTo>
                  <a:cubicBezTo>
                    <a:pt x="746644" y="524576"/>
                    <a:pt x="746659" y="525056"/>
                    <a:pt x="746629" y="525521"/>
                  </a:cubicBezTo>
                  <a:lnTo>
                    <a:pt x="746584" y="525912"/>
                  </a:lnTo>
                  <a:cubicBezTo>
                    <a:pt x="746569" y="526107"/>
                    <a:pt x="746539" y="526302"/>
                    <a:pt x="746524" y="526482"/>
                  </a:cubicBezTo>
                  <a:cubicBezTo>
                    <a:pt x="746283" y="527728"/>
                    <a:pt x="745863" y="528974"/>
                    <a:pt x="745623" y="530205"/>
                  </a:cubicBezTo>
                  <a:lnTo>
                    <a:pt x="745653" y="530175"/>
                  </a:lnTo>
                  <a:lnTo>
                    <a:pt x="744647" y="534258"/>
                  </a:lnTo>
                  <a:lnTo>
                    <a:pt x="744392" y="534573"/>
                  </a:lnTo>
                  <a:cubicBezTo>
                    <a:pt x="744242" y="534708"/>
                    <a:pt x="744107" y="534889"/>
                    <a:pt x="743972" y="535069"/>
                  </a:cubicBezTo>
                  <a:cubicBezTo>
                    <a:pt x="743912" y="534919"/>
                    <a:pt x="743821" y="534859"/>
                    <a:pt x="743641" y="535009"/>
                  </a:cubicBezTo>
                  <a:cubicBezTo>
                    <a:pt x="742786" y="535774"/>
                    <a:pt x="742741" y="537140"/>
                    <a:pt x="742485" y="538356"/>
                  </a:cubicBezTo>
                  <a:cubicBezTo>
                    <a:pt x="742620" y="539422"/>
                    <a:pt x="741825" y="540668"/>
                    <a:pt x="741915" y="541734"/>
                  </a:cubicBezTo>
                  <a:cubicBezTo>
                    <a:pt x="741825" y="541899"/>
                    <a:pt x="741735" y="542064"/>
                    <a:pt x="741630" y="542214"/>
                  </a:cubicBezTo>
                  <a:cubicBezTo>
                    <a:pt x="741480" y="542860"/>
                    <a:pt x="741179" y="543535"/>
                    <a:pt x="741239" y="544136"/>
                  </a:cubicBezTo>
                  <a:lnTo>
                    <a:pt x="741149" y="544256"/>
                  </a:lnTo>
                  <a:cubicBezTo>
                    <a:pt x="740879" y="544856"/>
                    <a:pt x="740699" y="545472"/>
                    <a:pt x="740684" y="546117"/>
                  </a:cubicBezTo>
                  <a:lnTo>
                    <a:pt x="740369" y="547814"/>
                  </a:lnTo>
                  <a:cubicBezTo>
                    <a:pt x="739813" y="549240"/>
                    <a:pt x="739543" y="550681"/>
                    <a:pt x="739483" y="552092"/>
                  </a:cubicBezTo>
                  <a:cubicBezTo>
                    <a:pt x="739123" y="552602"/>
                    <a:pt x="738898" y="553158"/>
                    <a:pt x="738928" y="553788"/>
                  </a:cubicBezTo>
                  <a:cubicBezTo>
                    <a:pt x="738883" y="554058"/>
                    <a:pt x="738838" y="554329"/>
                    <a:pt x="738808" y="554599"/>
                  </a:cubicBezTo>
                  <a:lnTo>
                    <a:pt x="736946" y="560574"/>
                  </a:lnTo>
                  <a:cubicBezTo>
                    <a:pt x="736090" y="562285"/>
                    <a:pt x="736406" y="563966"/>
                    <a:pt x="735745" y="565647"/>
                  </a:cubicBezTo>
                  <a:cubicBezTo>
                    <a:pt x="734694" y="567569"/>
                    <a:pt x="735055" y="569640"/>
                    <a:pt x="733959" y="571562"/>
                  </a:cubicBezTo>
                  <a:lnTo>
                    <a:pt x="733253" y="572238"/>
                  </a:lnTo>
                  <a:cubicBezTo>
                    <a:pt x="732067" y="571892"/>
                    <a:pt x="731842" y="573889"/>
                    <a:pt x="731437" y="575015"/>
                  </a:cubicBezTo>
                  <a:lnTo>
                    <a:pt x="730941" y="576396"/>
                  </a:lnTo>
                  <a:lnTo>
                    <a:pt x="730401" y="577762"/>
                  </a:lnTo>
                  <a:lnTo>
                    <a:pt x="729365" y="580494"/>
                  </a:lnTo>
                  <a:cubicBezTo>
                    <a:pt x="728690" y="582325"/>
                    <a:pt x="728044" y="584157"/>
                    <a:pt x="727414" y="585988"/>
                  </a:cubicBezTo>
                  <a:lnTo>
                    <a:pt x="726483" y="588750"/>
                  </a:lnTo>
                  <a:lnTo>
                    <a:pt x="725432" y="591467"/>
                  </a:lnTo>
                  <a:cubicBezTo>
                    <a:pt x="724727" y="593284"/>
                    <a:pt x="724021" y="595100"/>
                    <a:pt x="723316" y="596917"/>
                  </a:cubicBezTo>
                  <a:lnTo>
                    <a:pt x="722595" y="598538"/>
                  </a:lnTo>
                  <a:cubicBezTo>
                    <a:pt x="722040" y="601690"/>
                    <a:pt x="719788" y="604573"/>
                    <a:pt x="719022" y="607665"/>
                  </a:cubicBezTo>
                  <a:cubicBezTo>
                    <a:pt x="718317" y="608431"/>
                    <a:pt x="717791" y="609256"/>
                    <a:pt x="717611" y="610217"/>
                  </a:cubicBezTo>
                  <a:cubicBezTo>
                    <a:pt x="716710" y="610547"/>
                    <a:pt x="715840" y="610952"/>
                    <a:pt x="715119" y="612694"/>
                  </a:cubicBezTo>
                  <a:cubicBezTo>
                    <a:pt x="714549" y="613865"/>
                    <a:pt x="714023" y="614991"/>
                    <a:pt x="713963" y="616071"/>
                  </a:cubicBezTo>
                  <a:lnTo>
                    <a:pt x="711787" y="620905"/>
                  </a:lnTo>
                  <a:cubicBezTo>
                    <a:pt x="711712" y="621626"/>
                    <a:pt x="711171" y="622376"/>
                    <a:pt x="711006" y="623112"/>
                  </a:cubicBezTo>
                  <a:cubicBezTo>
                    <a:pt x="710976" y="623217"/>
                    <a:pt x="710961" y="623307"/>
                    <a:pt x="710931" y="623397"/>
                  </a:cubicBezTo>
                  <a:cubicBezTo>
                    <a:pt x="710451" y="624223"/>
                    <a:pt x="710015" y="625078"/>
                    <a:pt x="709505" y="625889"/>
                  </a:cubicBezTo>
                  <a:lnTo>
                    <a:pt x="708739" y="627360"/>
                  </a:lnTo>
                  <a:lnTo>
                    <a:pt x="708739" y="627360"/>
                  </a:lnTo>
                  <a:cubicBezTo>
                    <a:pt x="708739" y="627360"/>
                    <a:pt x="708049" y="628486"/>
                    <a:pt x="708049" y="628486"/>
                  </a:cubicBezTo>
                  <a:cubicBezTo>
                    <a:pt x="707809" y="628876"/>
                    <a:pt x="707553" y="629252"/>
                    <a:pt x="707328" y="629657"/>
                  </a:cubicBezTo>
                  <a:lnTo>
                    <a:pt x="705437" y="632779"/>
                  </a:lnTo>
                  <a:lnTo>
                    <a:pt x="704641" y="634401"/>
                  </a:lnTo>
                  <a:lnTo>
                    <a:pt x="703350" y="636607"/>
                  </a:lnTo>
                  <a:cubicBezTo>
                    <a:pt x="703320" y="636923"/>
                    <a:pt x="703305" y="637253"/>
                    <a:pt x="703275" y="637568"/>
                  </a:cubicBezTo>
                  <a:cubicBezTo>
                    <a:pt x="702389" y="638874"/>
                    <a:pt x="701264" y="640120"/>
                    <a:pt x="701098" y="641606"/>
                  </a:cubicBezTo>
                  <a:lnTo>
                    <a:pt x="699342" y="644353"/>
                  </a:lnTo>
                  <a:cubicBezTo>
                    <a:pt x="699237" y="644353"/>
                    <a:pt x="699132" y="644368"/>
                    <a:pt x="699042" y="644353"/>
                  </a:cubicBezTo>
                  <a:cubicBezTo>
                    <a:pt x="697721" y="644563"/>
                    <a:pt x="696520" y="645299"/>
                    <a:pt x="695679" y="647611"/>
                  </a:cubicBezTo>
                  <a:cubicBezTo>
                    <a:pt x="695409" y="648151"/>
                    <a:pt x="695109" y="648662"/>
                    <a:pt x="694808" y="649187"/>
                  </a:cubicBezTo>
                  <a:lnTo>
                    <a:pt x="694178" y="649848"/>
                  </a:lnTo>
                  <a:cubicBezTo>
                    <a:pt x="692947" y="650928"/>
                    <a:pt x="692001" y="652129"/>
                    <a:pt x="691821" y="653631"/>
                  </a:cubicBezTo>
                  <a:cubicBezTo>
                    <a:pt x="691821" y="653826"/>
                    <a:pt x="691866" y="653976"/>
                    <a:pt x="691941" y="654111"/>
                  </a:cubicBezTo>
                  <a:cubicBezTo>
                    <a:pt x="690815" y="655657"/>
                    <a:pt x="689825" y="657248"/>
                    <a:pt x="688894" y="658855"/>
                  </a:cubicBezTo>
                  <a:cubicBezTo>
                    <a:pt x="687978" y="660476"/>
                    <a:pt x="686972" y="662022"/>
                    <a:pt x="685997" y="663613"/>
                  </a:cubicBezTo>
                  <a:lnTo>
                    <a:pt x="685051" y="665129"/>
                  </a:lnTo>
                  <a:lnTo>
                    <a:pt x="683985" y="666555"/>
                  </a:lnTo>
                  <a:cubicBezTo>
                    <a:pt x="682064" y="668522"/>
                    <a:pt x="681508" y="671179"/>
                    <a:pt x="679497" y="673071"/>
                  </a:cubicBezTo>
                  <a:lnTo>
                    <a:pt x="679647" y="673431"/>
                  </a:lnTo>
                  <a:lnTo>
                    <a:pt x="675924" y="678325"/>
                  </a:lnTo>
                  <a:lnTo>
                    <a:pt x="675684" y="678610"/>
                  </a:lnTo>
                  <a:lnTo>
                    <a:pt x="675248" y="678850"/>
                  </a:lnTo>
                  <a:lnTo>
                    <a:pt x="673837" y="680156"/>
                  </a:lnTo>
                  <a:lnTo>
                    <a:pt x="673807" y="679991"/>
                  </a:lnTo>
                  <a:cubicBezTo>
                    <a:pt x="673567" y="680156"/>
                    <a:pt x="673372" y="680381"/>
                    <a:pt x="673207" y="680636"/>
                  </a:cubicBezTo>
                  <a:cubicBezTo>
                    <a:pt x="672546" y="679390"/>
                    <a:pt x="671721" y="681027"/>
                    <a:pt x="670820" y="682153"/>
                  </a:cubicBezTo>
                  <a:lnTo>
                    <a:pt x="669139" y="684269"/>
                  </a:lnTo>
                  <a:lnTo>
                    <a:pt x="669064" y="684119"/>
                  </a:lnTo>
                  <a:lnTo>
                    <a:pt x="667983" y="685515"/>
                  </a:lnTo>
                  <a:cubicBezTo>
                    <a:pt x="667818" y="686896"/>
                    <a:pt x="666241" y="687902"/>
                    <a:pt x="665506" y="689133"/>
                  </a:cubicBezTo>
                  <a:cubicBezTo>
                    <a:pt x="665431" y="689223"/>
                    <a:pt x="665371" y="689328"/>
                    <a:pt x="665341" y="689433"/>
                  </a:cubicBezTo>
                  <a:cubicBezTo>
                    <a:pt x="665326" y="689493"/>
                    <a:pt x="665341" y="689508"/>
                    <a:pt x="665371" y="689523"/>
                  </a:cubicBezTo>
                  <a:lnTo>
                    <a:pt x="665085" y="689839"/>
                  </a:lnTo>
                  <a:cubicBezTo>
                    <a:pt x="664500" y="690544"/>
                    <a:pt x="663885" y="691250"/>
                    <a:pt x="663239" y="691925"/>
                  </a:cubicBezTo>
                  <a:cubicBezTo>
                    <a:pt x="662594" y="692586"/>
                    <a:pt x="661963" y="693276"/>
                    <a:pt x="661423" y="694027"/>
                  </a:cubicBezTo>
                  <a:lnTo>
                    <a:pt x="659066" y="696564"/>
                  </a:lnTo>
                  <a:cubicBezTo>
                    <a:pt x="658751" y="696729"/>
                    <a:pt x="658480" y="696969"/>
                    <a:pt x="658270" y="697284"/>
                  </a:cubicBezTo>
                  <a:cubicBezTo>
                    <a:pt x="658225" y="697404"/>
                    <a:pt x="658150" y="697524"/>
                    <a:pt x="658090" y="697645"/>
                  </a:cubicBezTo>
                  <a:cubicBezTo>
                    <a:pt x="657069" y="698560"/>
                    <a:pt x="656469" y="699656"/>
                    <a:pt x="655778" y="700707"/>
                  </a:cubicBezTo>
                  <a:cubicBezTo>
                    <a:pt x="655433" y="700887"/>
                    <a:pt x="655073" y="701127"/>
                    <a:pt x="654712" y="701427"/>
                  </a:cubicBezTo>
                  <a:cubicBezTo>
                    <a:pt x="652776" y="703379"/>
                    <a:pt x="650644" y="705225"/>
                    <a:pt x="650134" y="707522"/>
                  </a:cubicBezTo>
                  <a:cubicBezTo>
                    <a:pt x="649353" y="708633"/>
                    <a:pt x="648348" y="709113"/>
                    <a:pt x="647372" y="709624"/>
                  </a:cubicBezTo>
                  <a:lnTo>
                    <a:pt x="646456" y="709924"/>
                  </a:lnTo>
                  <a:cubicBezTo>
                    <a:pt x="645180" y="710765"/>
                    <a:pt x="643964" y="711620"/>
                    <a:pt x="642868" y="712626"/>
                  </a:cubicBezTo>
                  <a:cubicBezTo>
                    <a:pt x="641772" y="713617"/>
                    <a:pt x="640797" y="714743"/>
                    <a:pt x="639911" y="715959"/>
                  </a:cubicBezTo>
                  <a:lnTo>
                    <a:pt x="636173" y="719441"/>
                  </a:lnTo>
                  <a:cubicBezTo>
                    <a:pt x="635933" y="719832"/>
                    <a:pt x="635708" y="720132"/>
                    <a:pt x="635302" y="720492"/>
                  </a:cubicBezTo>
                  <a:cubicBezTo>
                    <a:pt x="634927" y="720838"/>
                    <a:pt x="634522" y="721183"/>
                    <a:pt x="634117" y="721513"/>
                  </a:cubicBezTo>
                  <a:cubicBezTo>
                    <a:pt x="633306" y="722174"/>
                    <a:pt x="632480" y="722834"/>
                    <a:pt x="631865" y="723630"/>
                  </a:cubicBezTo>
                  <a:cubicBezTo>
                    <a:pt x="628547" y="726572"/>
                    <a:pt x="625245" y="729529"/>
                    <a:pt x="622603" y="732832"/>
                  </a:cubicBezTo>
                  <a:cubicBezTo>
                    <a:pt x="620156" y="734753"/>
                    <a:pt x="617559" y="736540"/>
                    <a:pt x="615682" y="738927"/>
                  </a:cubicBezTo>
                  <a:cubicBezTo>
                    <a:pt x="614842" y="739872"/>
                    <a:pt x="614001" y="739992"/>
                    <a:pt x="613160" y="740398"/>
                  </a:cubicBezTo>
                  <a:cubicBezTo>
                    <a:pt x="612500" y="739857"/>
                    <a:pt x="611539" y="739992"/>
                    <a:pt x="610008" y="741433"/>
                  </a:cubicBezTo>
                  <a:cubicBezTo>
                    <a:pt x="609152" y="742679"/>
                    <a:pt x="607666" y="743580"/>
                    <a:pt x="606570" y="744661"/>
                  </a:cubicBezTo>
                  <a:cubicBezTo>
                    <a:pt x="603613" y="747513"/>
                    <a:pt x="599890" y="749900"/>
                    <a:pt x="597368" y="753007"/>
                  </a:cubicBezTo>
                  <a:lnTo>
                    <a:pt x="596948" y="753233"/>
                  </a:lnTo>
                  <a:lnTo>
                    <a:pt x="596572" y="753548"/>
                  </a:lnTo>
                  <a:cubicBezTo>
                    <a:pt x="594576" y="754944"/>
                    <a:pt x="592444" y="756250"/>
                    <a:pt x="591018" y="758111"/>
                  </a:cubicBezTo>
                  <a:lnTo>
                    <a:pt x="590508" y="759057"/>
                  </a:lnTo>
                  <a:lnTo>
                    <a:pt x="588241" y="760919"/>
                  </a:lnTo>
                  <a:lnTo>
                    <a:pt x="586530" y="762029"/>
                  </a:lnTo>
                  <a:cubicBezTo>
                    <a:pt x="586184" y="762405"/>
                    <a:pt x="585749" y="762735"/>
                    <a:pt x="585284" y="763065"/>
                  </a:cubicBezTo>
                  <a:cubicBezTo>
                    <a:pt x="584248" y="763636"/>
                    <a:pt x="583212" y="764191"/>
                    <a:pt x="582296" y="764987"/>
                  </a:cubicBezTo>
                  <a:cubicBezTo>
                    <a:pt x="581246" y="765737"/>
                    <a:pt x="580300" y="766533"/>
                    <a:pt x="579564" y="767434"/>
                  </a:cubicBezTo>
                  <a:cubicBezTo>
                    <a:pt x="579534" y="767374"/>
                    <a:pt x="579429" y="767374"/>
                    <a:pt x="579219" y="767434"/>
                  </a:cubicBezTo>
                  <a:cubicBezTo>
                    <a:pt x="577358" y="767779"/>
                    <a:pt x="575556" y="768424"/>
                    <a:pt x="574010" y="770451"/>
                  </a:cubicBezTo>
                  <a:cubicBezTo>
                    <a:pt x="573169" y="770706"/>
                    <a:pt x="572404" y="771186"/>
                    <a:pt x="571683" y="771877"/>
                  </a:cubicBezTo>
                  <a:cubicBezTo>
                    <a:pt x="571398" y="772192"/>
                    <a:pt x="571158" y="772507"/>
                    <a:pt x="570993" y="772823"/>
                  </a:cubicBezTo>
                  <a:cubicBezTo>
                    <a:pt x="570933" y="772943"/>
                    <a:pt x="570858" y="773033"/>
                    <a:pt x="570798" y="773138"/>
                  </a:cubicBezTo>
                  <a:cubicBezTo>
                    <a:pt x="569386" y="773964"/>
                    <a:pt x="568035" y="774894"/>
                    <a:pt x="566804" y="775975"/>
                  </a:cubicBezTo>
                  <a:lnTo>
                    <a:pt x="566474" y="776230"/>
                  </a:lnTo>
                  <a:cubicBezTo>
                    <a:pt x="565889" y="776501"/>
                    <a:pt x="565303" y="776771"/>
                    <a:pt x="564763" y="777116"/>
                  </a:cubicBezTo>
                  <a:cubicBezTo>
                    <a:pt x="563907" y="777702"/>
                    <a:pt x="563367" y="778287"/>
                    <a:pt x="563367" y="778857"/>
                  </a:cubicBezTo>
                  <a:lnTo>
                    <a:pt x="563382" y="778857"/>
                  </a:lnTo>
                  <a:cubicBezTo>
                    <a:pt x="562121" y="779713"/>
                    <a:pt x="560905" y="780584"/>
                    <a:pt x="559629" y="781379"/>
                  </a:cubicBezTo>
                  <a:lnTo>
                    <a:pt x="558878" y="782055"/>
                  </a:lnTo>
                  <a:cubicBezTo>
                    <a:pt x="559179" y="782175"/>
                    <a:pt x="559314" y="782355"/>
                    <a:pt x="559404" y="782550"/>
                  </a:cubicBezTo>
                  <a:cubicBezTo>
                    <a:pt x="559269" y="782355"/>
                    <a:pt x="559118" y="782175"/>
                    <a:pt x="558878" y="782055"/>
                  </a:cubicBezTo>
                  <a:lnTo>
                    <a:pt x="557467" y="783481"/>
                  </a:lnTo>
                  <a:lnTo>
                    <a:pt x="552483" y="786769"/>
                  </a:lnTo>
                  <a:lnTo>
                    <a:pt x="552483" y="786874"/>
                  </a:lnTo>
                  <a:cubicBezTo>
                    <a:pt x="552483" y="786874"/>
                    <a:pt x="552423" y="786919"/>
                    <a:pt x="552423" y="786919"/>
                  </a:cubicBezTo>
                  <a:cubicBezTo>
                    <a:pt x="551267" y="787384"/>
                    <a:pt x="550202" y="788045"/>
                    <a:pt x="549181" y="788855"/>
                  </a:cubicBezTo>
                  <a:cubicBezTo>
                    <a:pt x="547770" y="790116"/>
                    <a:pt x="546073" y="791107"/>
                    <a:pt x="544467" y="792188"/>
                  </a:cubicBezTo>
                  <a:cubicBezTo>
                    <a:pt x="542921" y="793254"/>
                    <a:pt x="541540" y="794394"/>
                    <a:pt x="540144" y="795550"/>
                  </a:cubicBezTo>
                  <a:cubicBezTo>
                    <a:pt x="538222" y="795340"/>
                    <a:pt x="536526" y="795881"/>
                    <a:pt x="534079" y="798042"/>
                  </a:cubicBezTo>
                  <a:cubicBezTo>
                    <a:pt x="532413" y="799528"/>
                    <a:pt x="530371" y="801165"/>
                    <a:pt x="527999" y="802321"/>
                  </a:cubicBezTo>
                  <a:cubicBezTo>
                    <a:pt x="527804" y="802561"/>
                    <a:pt x="527594" y="802801"/>
                    <a:pt x="527354" y="803041"/>
                  </a:cubicBezTo>
                  <a:cubicBezTo>
                    <a:pt x="525793" y="803822"/>
                    <a:pt x="524291" y="804662"/>
                    <a:pt x="522895" y="805698"/>
                  </a:cubicBezTo>
                  <a:cubicBezTo>
                    <a:pt x="522670" y="805878"/>
                    <a:pt x="522430" y="806058"/>
                    <a:pt x="522175" y="806224"/>
                  </a:cubicBezTo>
                  <a:cubicBezTo>
                    <a:pt x="521785" y="806659"/>
                    <a:pt x="521259" y="807049"/>
                    <a:pt x="520749" y="807440"/>
                  </a:cubicBezTo>
                  <a:cubicBezTo>
                    <a:pt x="518797" y="808205"/>
                    <a:pt x="517056" y="809376"/>
                    <a:pt x="515315" y="810532"/>
                  </a:cubicBezTo>
                  <a:cubicBezTo>
                    <a:pt x="514774" y="810907"/>
                    <a:pt x="514234" y="811267"/>
                    <a:pt x="513678" y="811628"/>
                  </a:cubicBezTo>
                  <a:cubicBezTo>
                    <a:pt x="511802" y="812183"/>
                    <a:pt x="511021" y="813549"/>
                    <a:pt x="509550" y="814390"/>
                  </a:cubicBezTo>
                  <a:cubicBezTo>
                    <a:pt x="506638" y="815125"/>
                    <a:pt x="504836" y="818368"/>
                    <a:pt x="501639" y="818473"/>
                  </a:cubicBezTo>
                  <a:cubicBezTo>
                    <a:pt x="500363" y="817377"/>
                    <a:pt x="498351" y="819569"/>
                    <a:pt x="496745" y="819989"/>
                  </a:cubicBezTo>
                  <a:cubicBezTo>
                    <a:pt x="495694" y="820139"/>
                    <a:pt x="494884" y="820725"/>
                    <a:pt x="494103" y="821370"/>
                  </a:cubicBezTo>
                  <a:cubicBezTo>
                    <a:pt x="488038" y="825258"/>
                    <a:pt x="481824" y="828996"/>
                    <a:pt x="475294" y="832284"/>
                  </a:cubicBezTo>
                  <a:cubicBezTo>
                    <a:pt x="473312" y="833004"/>
                    <a:pt x="471346" y="833695"/>
                    <a:pt x="470175" y="835151"/>
                  </a:cubicBezTo>
                  <a:cubicBezTo>
                    <a:pt x="469934" y="835121"/>
                    <a:pt x="469694" y="835106"/>
                    <a:pt x="469379" y="835106"/>
                  </a:cubicBezTo>
                  <a:cubicBezTo>
                    <a:pt x="466016" y="836307"/>
                    <a:pt x="463134" y="838063"/>
                    <a:pt x="460387" y="839895"/>
                  </a:cubicBezTo>
                  <a:cubicBezTo>
                    <a:pt x="458616" y="840735"/>
                    <a:pt x="457655" y="838799"/>
                    <a:pt x="455508" y="841021"/>
                  </a:cubicBezTo>
                  <a:cubicBezTo>
                    <a:pt x="455043" y="841111"/>
                    <a:pt x="454593" y="841231"/>
                    <a:pt x="454157" y="841366"/>
                  </a:cubicBezTo>
                  <a:cubicBezTo>
                    <a:pt x="453377" y="841651"/>
                    <a:pt x="452506" y="842011"/>
                    <a:pt x="451710" y="842342"/>
                  </a:cubicBezTo>
                  <a:cubicBezTo>
                    <a:pt x="450104" y="843032"/>
                    <a:pt x="448588" y="843768"/>
                    <a:pt x="447147" y="844533"/>
                  </a:cubicBezTo>
                  <a:cubicBezTo>
                    <a:pt x="444265" y="846079"/>
                    <a:pt x="441728" y="847866"/>
                    <a:pt x="439341" y="849667"/>
                  </a:cubicBezTo>
                  <a:cubicBezTo>
                    <a:pt x="434237" y="852670"/>
                    <a:pt x="429238" y="855837"/>
                    <a:pt x="424359" y="859170"/>
                  </a:cubicBezTo>
                  <a:cubicBezTo>
                    <a:pt x="423113" y="859665"/>
                    <a:pt x="421822" y="860371"/>
                    <a:pt x="420516" y="861271"/>
                  </a:cubicBezTo>
                  <a:cubicBezTo>
                    <a:pt x="416088" y="864469"/>
                    <a:pt x="411224" y="867456"/>
                    <a:pt x="406991" y="870924"/>
                  </a:cubicBezTo>
                  <a:cubicBezTo>
                    <a:pt x="406285" y="871569"/>
                    <a:pt x="405655" y="872185"/>
                    <a:pt x="405084" y="872800"/>
                  </a:cubicBezTo>
                  <a:cubicBezTo>
                    <a:pt x="402983" y="874391"/>
                    <a:pt x="400866" y="875968"/>
                    <a:pt x="398824" y="877649"/>
                  </a:cubicBezTo>
                  <a:cubicBezTo>
                    <a:pt x="397098" y="878880"/>
                    <a:pt x="395312" y="880096"/>
                    <a:pt x="393871" y="881552"/>
                  </a:cubicBezTo>
                  <a:cubicBezTo>
                    <a:pt x="392730" y="881657"/>
                    <a:pt x="391439" y="882092"/>
                    <a:pt x="389892" y="883113"/>
                  </a:cubicBezTo>
                  <a:cubicBezTo>
                    <a:pt x="388361" y="884134"/>
                    <a:pt x="386545" y="885695"/>
                    <a:pt x="384503" y="888172"/>
                  </a:cubicBezTo>
                  <a:cubicBezTo>
                    <a:pt x="377073" y="895663"/>
                    <a:pt x="370107" y="903604"/>
                    <a:pt x="363727" y="911965"/>
                  </a:cubicBezTo>
                  <a:cubicBezTo>
                    <a:pt x="361836" y="913662"/>
                    <a:pt x="360710" y="915523"/>
                    <a:pt x="359644" y="917355"/>
                  </a:cubicBezTo>
                  <a:lnTo>
                    <a:pt x="359029" y="918375"/>
                  </a:lnTo>
                  <a:cubicBezTo>
                    <a:pt x="358653" y="918841"/>
                    <a:pt x="358293" y="919351"/>
                    <a:pt x="357948" y="919937"/>
                  </a:cubicBezTo>
                  <a:cubicBezTo>
                    <a:pt x="355156" y="923674"/>
                    <a:pt x="352484" y="927427"/>
                    <a:pt x="350472" y="931255"/>
                  </a:cubicBezTo>
                  <a:cubicBezTo>
                    <a:pt x="348430" y="934798"/>
                    <a:pt x="345953" y="938221"/>
                    <a:pt x="343807" y="941778"/>
                  </a:cubicBezTo>
                  <a:cubicBezTo>
                    <a:pt x="342231" y="944451"/>
                    <a:pt x="340564" y="947108"/>
                    <a:pt x="339108" y="949840"/>
                  </a:cubicBezTo>
                  <a:cubicBezTo>
                    <a:pt x="338733" y="950305"/>
                    <a:pt x="338388" y="950756"/>
                    <a:pt x="338057" y="951071"/>
                  </a:cubicBezTo>
                  <a:cubicBezTo>
                    <a:pt x="337217" y="950996"/>
                    <a:pt x="336136" y="952857"/>
                    <a:pt x="334725" y="955274"/>
                  </a:cubicBezTo>
                  <a:cubicBezTo>
                    <a:pt x="331843" y="960363"/>
                    <a:pt x="330101" y="965362"/>
                    <a:pt x="327879" y="970511"/>
                  </a:cubicBezTo>
                  <a:cubicBezTo>
                    <a:pt x="326769" y="974144"/>
                    <a:pt x="324667" y="978002"/>
                    <a:pt x="323586" y="981724"/>
                  </a:cubicBezTo>
                  <a:cubicBezTo>
                    <a:pt x="322550" y="984922"/>
                    <a:pt x="320989" y="988405"/>
                    <a:pt x="320809" y="991182"/>
                  </a:cubicBezTo>
                  <a:lnTo>
                    <a:pt x="320719" y="990972"/>
                  </a:lnTo>
                  <a:cubicBezTo>
                    <a:pt x="319053" y="994499"/>
                    <a:pt x="317792" y="997997"/>
                    <a:pt x="316981" y="1001510"/>
                  </a:cubicBezTo>
                  <a:cubicBezTo>
                    <a:pt x="316561" y="1003266"/>
                    <a:pt x="316200" y="1005007"/>
                    <a:pt x="315885" y="1006734"/>
                  </a:cubicBezTo>
                  <a:cubicBezTo>
                    <a:pt x="315585" y="1008475"/>
                    <a:pt x="315360" y="1010217"/>
                    <a:pt x="315135" y="1011943"/>
                  </a:cubicBezTo>
                  <a:cubicBezTo>
                    <a:pt x="315465" y="1013309"/>
                    <a:pt x="314459" y="1015786"/>
                    <a:pt x="314249" y="1017692"/>
                  </a:cubicBezTo>
                  <a:cubicBezTo>
                    <a:pt x="314249" y="1018098"/>
                    <a:pt x="314204" y="1018548"/>
                    <a:pt x="314129" y="1019013"/>
                  </a:cubicBezTo>
                  <a:lnTo>
                    <a:pt x="314249" y="1017692"/>
                  </a:lnTo>
                  <a:lnTo>
                    <a:pt x="312853" y="1024357"/>
                  </a:lnTo>
                  <a:cubicBezTo>
                    <a:pt x="312417" y="1026579"/>
                    <a:pt x="312042" y="1028831"/>
                    <a:pt x="311667" y="1031068"/>
                  </a:cubicBezTo>
                  <a:cubicBezTo>
                    <a:pt x="311697" y="1031608"/>
                    <a:pt x="311787" y="1031803"/>
                    <a:pt x="311907" y="1031713"/>
                  </a:cubicBezTo>
                  <a:lnTo>
                    <a:pt x="311517" y="1033454"/>
                  </a:lnTo>
                  <a:cubicBezTo>
                    <a:pt x="310991" y="1036097"/>
                    <a:pt x="310826" y="1039534"/>
                    <a:pt x="309745" y="1040660"/>
                  </a:cubicBezTo>
                  <a:cubicBezTo>
                    <a:pt x="309580" y="1040885"/>
                    <a:pt x="309430" y="1041005"/>
                    <a:pt x="309280" y="1041005"/>
                  </a:cubicBezTo>
                  <a:cubicBezTo>
                    <a:pt x="308755" y="1043017"/>
                    <a:pt x="308439" y="1045013"/>
                    <a:pt x="308154" y="1046995"/>
                  </a:cubicBezTo>
                  <a:cubicBezTo>
                    <a:pt x="307899" y="1048977"/>
                    <a:pt x="307674" y="1050943"/>
                    <a:pt x="307614" y="1052895"/>
                  </a:cubicBezTo>
                  <a:cubicBezTo>
                    <a:pt x="307494" y="1056798"/>
                    <a:pt x="307584" y="1060611"/>
                    <a:pt x="307974" y="1064378"/>
                  </a:cubicBezTo>
                  <a:cubicBezTo>
                    <a:pt x="308049" y="1065324"/>
                    <a:pt x="308094" y="1066285"/>
                    <a:pt x="308139" y="1067261"/>
                  </a:cubicBezTo>
                  <a:cubicBezTo>
                    <a:pt x="308169" y="1068191"/>
                    <a:pt x="308214" y="1069137"/>
                    <a:pt x="308244" y="1070083"/>
                  </a:cubicBezTo>
                  <a:cubicBezTo>
                    <a:pt x="308319" y="1071254"/>
                    <a:pt x="308364" y="1072440"/>
                    <a:pt x="308394" y="1073626"/>
                  </a:cubicBezTo>
                  <a:cubicBezTo>
                    <a:pt x="308484" y="1075997"/>
                    <a:pt x="308575" y="1078354"/>
                    <a:pt x="308995" y="1080546"/>
                  </a:cubicBezTo>
                  <a:cubicBezTo>
                    <a:pt x="308785" y="1081342"/>
                    <a:pt x="308785" y="1082122"/>
                    <a:pt x="308980" y="1082888"/>
                  </a:cubicBezTo>
                  <a:cubicBezTo>
                    <a:pt x="309055" y="1082873"/>
                    <a:pt x="309100" y="1082798"/>
                    <a:pt x="309175" y="1082768"/>
                  </a:cubicBezTo>
                  <a:lnTo>
                    <a:pt x="309175" y="1082843"/>
                  </a:lnTo>
                  <a:cubicBezTo>
                    <a:pt x="307929" y="1089688"/>
                    <a:pt x="308845" y="1096023"/>
                    <a:pt x="309685" y="1102403"/>
                  </a:cubicBezTo>
                  <a:cubicBezTo>
                    <a:pt x="309085" y="1104069"/>
                    <a:pt x="307599" y="1105000"/>
                    <a:pt x="308815" y="1108167"/>
                  </a:cubicBezTo>
                  <a:lnTo>
                    <a:pt x="308815" y="1113977"/>
                  </a:lnTo>
                  <a:cubicBezTo>
                    <a:pt x="308815" y="1113977"/>
                    <a:pt x="310226" y="1140442"/>
                    <a:pt x="310226" y="1140442"/>
                  </a:cubicBezTo>
                  <a:cubicBezTo>
                    <a:pt x="309941" y="1141403"/>
                    <a:pt x="309850" y="1142439"/>
                    <a:pt x="310001" y="1143550"/>
                  </a:cubicBezTo>
                  <a:cubicBezTo>
                    <a:pt x="310316" y="1144210"/>
                    <a:pt x="310511" y="1144901"/>
                    <a:pt x="310646" y="1145621"/>
                  </a:cubicBezTo>
                  <a:cubicBezTo>
                    <a:pt x="310751" y="1146732"/>
                    <a:pt x="310721" y="1147888"/>
                    <a:pt x="310721" y="1149044"/>
                  </a:cubicBezTo>
                  <a:cubicBezTo>
                    <a:pt x="310646" y="1149659"/>
                    <a:pt x="310541" y="1150290"/>
                    <a:pt x="310391" y="1150935"/>
                  </a:cubicBezTo>
                  <a:cubicBezTo>
                    <a:pt x="310286" y="1152422"/>
                    <a:pt x="310466" y="1153577"/>
                    <a:pt x="310991" y="1154388"/>
                  </a:cubicBezTo>
                  <a:lnTo>
                    <a:pt x="311187" y="1154163"/>
                  </a:lnTo>
                  <a:cubicBezTo>
                    <a:pt x="311307" y="1156640"/>
                    <a:pt x="310556" y="1158171"/>
                    <a:pt x="310046" y="1159957"/>
                  </a:cubicBezTo>
                  <a:cubicBezTo>
                    <a:pt x="308860" y="1159822"/>
                    <a:pt x="309145" y="1161804"/>
                    <a:pt x="309175" y="1163410"/>
                  </a:cubicBezTo>
                  <a:lnTo>
                    <a:pt x="309115" y="1169114"/>
                  </a:lnTo>
                  <a:lnTo>
                    <a:pt x="309310" y="1169250"/>
                  </a:lnTo>
                  <a:cubicBezTo>
                    <a:pt x="309310" y="1170075"/>
                    <a:pt x="309280" y="1170916"/>
                    <a:pt x="309415" y="1171712"/>
                  </a:cubicBezTo>
                  <a:lnTo>
                    <a:pt x="309475" y="1171832"/>
                  </a:lnTo>
                  <a:cubicBezTo>
                    <a:pt x="309250" y="1172432"/>
                    <a:pt x="309280" y="1173168"/>
                    <a:pt x="309385" y="1173933"/>
                  </a:cubicBezTo>
                  <a:lnTo>
                    <a:pt x="309415" y="1174068"/>
                  </a:lnTo>
                  <a:cubicBezTo>
                    <a:pt x="309310" y="1174354"/>
                    <a:pt x="309280" y="1174669"/>
                    <a:pt x="309400" y="1175089"/>
                  </a:cubicBezTo>
                  <a:cubicBezTo>
                    <a:pt x="309595" y="1176981"/>
                    <a:pt x="309115" y="1179247"/>
                    <a:pt x="309866" y="1180839"/>
                  </a:cubicBezTo>
                  <a:cubicBezTo>
                    <a:pt x="309911" y="1184381"/>
                    <a:pt x="311111" y="1186228"/>
                    <a:pt x="311802" y="1188810"/>
                  </a:cubicBezTo>
                  <a:cubicBezTo>
                    <a:pt x="312162" y="1190266"/>
                    <a:pt x="311922" y="1192322"/>
                    <a:pt x="312568" y="1193508"/>
                  </a:cubicBezTo>
                  <a:lnTo>
                    <a:pt x="313168" y="1199108"/>
                  </a:lnTo>
                  <a:lnTo>
                    <a:pt x="314924" y="1207214"/>
                  </a:lnTo>
                  <a:cubicBezTo>
                    <a:pt x="315255" y="1207784"/>
                    <a:pt x="315045" y="1209436"/>
                    <a:pt x="315510" y="1209721"/>
                  </a:cubicBezTo>
                  <a:lnTo>
                    <a:pt x="315510" y="1209766"/>
                  </a:lnTo>
                  <a:cubicBezTo>
                    <a:pt x="315600" y="1210171"/>
                    <a:pt x="315705" y="1210502"/>
                    <a:pt x="315840" y="1210697"/>
                  </a:cubicBezTo>
                  <a:lnTo>
                    <a:pt x="315840" y="1210697"/>
                  </a:lnTo>
                  <a:cubicBezTo>
                    <a:pt x="315900" y="1211597"/>
                    <a:pt x="316065" y="1212348"/>
                    <a:pt x="316336" y="1212963"/>
                  </a:cubicBezTo>
                  <a:cubicBezTo>
                    <a:pt x="317071" y="1212858"/>
                    <a:pt x="317476" y="1213894"/>
                    <a:pt x="317807" y="1215245"/>
                  </a:cubicBezTo>
                  <a:cubicBezTo>
                    <a:pt x="317852" y="1216566"/>
                    <a:pt x="318257" y="1217122"/>
                    <a:pt x="318692" y="1217587"/>
                  </a:cubicBezTo>
                  <a:cubicBezTo>
                    <a:pt x="318842" y="1217632"/>
                    <a:pt x="318978" y="1217692"/>
                    <a:pt x="319113" y="1217767"/>
                  </a:cubicBezTo>
                  <a:cubicBezTo>
                    <a:pt x="319113" y="1218112"/>
                    <a:pt x="319143" y="1218428"/>
                    <a:pt x="319218" y="1218728"/>
                  </a:cubicBezTo>
                  <a:cubicBezTo>
                    <a:pt x="319083" y="1219539"/>
                    <a:pt x="319323" y="1219764"/>
                    <a:pt x="319563" y="1219989"/>
                  </a:cubicBezTo>
                  <a:lnTo>
                    <a:pt x="319563" y="1219989"/>
                  </a:lnTo>
                  <a:lnTo>
                    <a:pt x="319953" y="1221295"/>
                  </a:lnTo>
                  <a:lnTo>
                    <a:pt x="320494" y="1222331"/>
                  </a:lnTo>
                  <a:lnTo>
                    <a:pt x="321950" y="1222301"/>
                  </a:lnTo>
                  <a:lnTo>
                    <a:pt x="321950" y="1222301"/>
                  </a:lnTo>
                  <a:cubicBezTo>
                    <a:pt x="321950" y="1222301"/>
                    <a:pt x="321950" y="1222301"/>
                    <a:pt x="321950" y="1222301"/>
                  </a:cubicBezTo>
                  <a:cubicBezTo>
                    <a:pt x="321935" y="1222331"/>
                    <a:pt x="321920" y="1222331"/>
                    <a:pt x="321905" y="1222376"/>
                  </a:cubicBezTo>
                  <a:cubicBezTo>
                    <a:pt x="321304" y="1225723"/>
                    <a:pt x="322445" y="1227675"/>
                    <a:pt x="322926" y="1230137"/>
                  </a:cubicBezTo>
                  <a:lnTo>
                    <a:pt x="323406" y="1230062"/>
                  </a:lnTo>
                  <a:lnTo>
                    <a:pt x="325733" y="1231593"/>
                  </a:lnTo>
                  <a:lnTo>
                    <a:pt x="328150" y="1235841"/>
                  </a:lnTo>
                  <a:cubicBezTo>
                    <a:pt x="329065" y="1237312"/>
                    <a:pt x="329591" y="1239549"/>
                    <a:pt x="330101" y="1241786"/>
                  </a:cubicBezTo>
                  <a:cubicBezTo>
                    <a:pt x="330071" y="1243272"/>
                    <a:pt x="330657" y="1243452"/>
                    <a:pt x="330972" y="1244218"/>
                  </a:cubicBezTo>
                  <a:cubicBezTo>
                    <a:pt x="331512" y="1243992"/>
                    <a:pt x="332038" y="1243722"/>
                    <a:pt x="331993" y="1241981"/>
                  </a:cubicBezTo>
                  <a:cubicBezTo>
                    <a:pt x="332143" y="1241921"/>
                    <a:pt x="332278" y="1241801"/>
                    <a:pt x="332398" y="1241621"/>
                  </a:cubicBezTo>
                  <a:lnTo>
                    <a:pt x="332398" y="1241621"/>
                  </a:lnTo>
                  <a:lnTo>
                    <a:pt x="332908" y="1241786"/>
                  </a:lnTo>
                  <a:cubicBezTo>
                    <a:pt x="333569" y="1240585"/>
                    <a:pt x="333974" y="1240525"/>
                    <a:pt x="334229" y="1240975"/>
                  </a:cubicBezTo>
                  <a:lnTo>
                    <a:pt x="334334" y="1241185"/>
                  </a:lnTo>
                  <a:cubicBezTo>
                    <a:pt x="334545" y="1241696"/>
                    <a:pt x="334665" y="1242521"/>
                    <a:pt x="334800" y="1243317"/>
                  </a:cubicBezTo>
                  <a:cubicBezTo>
                    <a:pt x="334845" y="1243692"/>
                    <a:pt x="334875" y="1244082"/>
                    <a:pt x="334905" y="1244518"/>
                  </a:cubicBezTo>
                  <a:cubicBezTo>
                    <a:pt x="334980" y="1244998"/>
                    <a:pt x="335070" y="1245464"/>
                    <a:pt x="335190" y="1245884"/>
                  </a:cubicBezTo>
                  <a:cubicBezTo>
                    <a:pt x="335325" y="1246274"/>
                    <a:pt x="335475" y="1246634"/>
                    <a:pt x="335655" y="1246935"/>
                  </a:cubicBezTo>
                  <a:lnTo>
                    <a:pt x="335716" y="1247010"/>
                  </a:lnTo>
                  <a:lnTo>
                    <a:pt x="335490" y="1248211"/>
                  </a:lnTo>
                  <a:cubicBezTo>
                    <a:pt x="335370" y="1248361"/>
                    <a:pt x="335265" y="1248571"/>
                    <a:pt x="335115" y="1248646"/>
                  </a:cubicBezTo>
                  <a:cubicBezTo>
                    <a:pt x="334800" y="1248871"/>
                    <a:pt x="334545" y="1249307"/>
                    <a:pt x="334289" y="1249787"/>
                  </a:cubicBezTo>
                  <a:cubicBezTo>
                    <a:pt x="333674" y="1250688"/>
                    <a:pt x="333704" y="1251543"/>
                    <a:pt x="334289" y="1252354"/>
                  </a:cubicBezTo>
                  <a:lnTo>
                    <a:pt x="338177" y="1250763"/>
                  </a:lnTo>
                  <a:lnTo>
                    <a:pt x="339093" y="1251153"/>
                  </a:lnTo>
                  <a:cubicBezTo>
                    <a:pt x="339303" y="1251483"/>
                    <a:pt x="339513" y="1251483"/>
                    <a:pt x="339709" y="1251108"/>
                  </a:cubicBezTo>
                  <a:cubicBezTo>
                    <a:pt x="339724" y="1250988"/>
                    <a:pt x="339739" y="1250898"/>
                    <a:pt x="339754" y="1250778"/>
                  </a:cubicBezTo>
                  <a:lnTo>
                    <a:pt x="341345" y="1250823"/>
                  </a:lnTo>
                  <a:cubicBezTo>
                    <a:pt x="341435" y="1250928"/>
                    <a:pt x="341510" y="1251048"/>
                    <a:pt x="341600" y="1251138"/>
                  </a:cubicBezTo>
                  <a:cubicBezTo>
                    <a:pt x="341915" y="1251393"/>
                    <a:pt x="342261" y="1251558"/>
                    <a:pt x="342516" y="1252114"/>
                  </a:cubicBezTo>
                  <a:lnTo>
                    <a:pt x="343146" y="1252999"/>
                  </a:lnTo>
                  <a:cubicBezTo>
                    <a:pt x="343191" y="1254305"/>
                    <a:pt x="343537" y="1255041"/>
                    <a:pt x="344032" y="1255431"/>
                  </a:cubicBezTo>
                  <a:lnTo>
                    <a:pt x="345863" y="1256782"/>
                  </a:lnTo>
                  <a:cubicBezTo>
                    <a:pt x="345983" y="1258584"/>
                    <a:pt x="346164" y="1260325"/>
                    <a:pt x="346824" y="1261481"/>
                  </a:cubicBezTo>
                  <a:cubicBezTo>
                    <a:pt x="347064" y="1261826"/>
                    <a:pt x="347289" y="1261781"/>
                    <a:pt x="347500" y="1261346"/>
                  </a:cubicBezTo>
                  <a:lnTo>
                    <a:pt x="347665" y="1260820"/>
                  </a:lnTo>
                  <a:cubicBezTo>
                    <a:pt x="348100" y="1260445"/>
                    <a:pt x="348520" y="1260040"/>
                    <a:pt x="348986" y="1260235"/>
                  </a:cubicBezTo>
                  <a:cubicBezTo>
                    <a:pt x="348986" y="1260370"/>
                    <a:pt x="348986" y="1260490"/>
                    <a:pt x="348986" y="1260625"/>
                  </a:cubicBezTo>
                  <a:cubicBezTo>
                    <a:pt x="349226" y="1261991"/>
                    <a:pt x="349676" y="1262021"/>
                    <a:pt x="350187" y="1261661"/>
                  </a:cubicBezTo>
                  <a:cubicBezTo>
                    <a:pt x="350322" y="1261421"/>
                    <a:pt x="350457" y="1261361"/>
                    <a:pt x="350622" y="1261511"/>
                  </a:cubicBezTo>
                  <a:lnTo>
                    <a:pt x="350697" y="1262397"/>
                  </a:lnTo>
                  <a:cubicBezTo>
                    <a:pt x="351057" y="1262487"/>
                    <a:pt x="351463" y="1262397"/>
                    <a:pt x="351808" y="1262532"/>
                  </a:cubicBezTo>
                  <a:lnTo>
                    <a:pt x="351838" y="1262532"/>
                  </a:lnTo>
                  <a:cubicBezTo>
                    <a:pt x="352063" y="1262637"/>
                    <a:pt x="352273" y="1262862"/>
                    <a:pt x="352423" y="1263312"/>
                  </a:cubicBezTo>
                  <a:cubicBezTo>
                    <a:pt x="352378" y="1263673"/>
                    <a:pt x="352333" y="1264033"/>
                    <a:pt x="352273" y="1264363"/>
                  </a:cubicBezTo>
                  <a:cubicBezTo>
                    <a:pt x="352123" y="1265234"/>
                    <a:pt x="351898" y="1266060"/>
                    <a:pt x="352063" y="1267065"/>
                  </a:cubicBezTo>
                  <a:cubicBezTo>
                    <a:pt x="351703" y="1273715"/>
                    <a:pt x="348505" y="1278909"/>
                    <a:pt x="350187" y="1286625"/>
                  </a:cubicBezTo>
                  <a:lnTo>
                    <a:pt x="351193" y="1288877"/>
                  </a:lnTo>
                  <a:lnTo>
                    <a:pt x="351132" y="1289988"/>
                  </a:lnTo>
                  <a:cubicBezTo>
                    <a:pt x="351373" y="1290588"/>
                    <a:pt x="351268" y="1291579"/>
                    <a:pt x="351493" y="1292180"/>
                  </a:cubicBezTo>
                  <a:cubicBezTo>
                    <a:pt x="351448" y="1292375"/>
                    <a:pt x="351388" y="1292555"/>
                    <a:pt x="351358" y="1292780"/>
                  </a:cubicBezTo>
                  <a:cubicBezTo>
                    <a:pt x="351403" y="1294191"/>
                    <a:pt x="351072" y="1295723"/>
                    <a:pt x="351628" y="1296938"/>
                  </a:cubicBezTo>
                  <a:lnTo>
                    <a:pt x="352108" y="1297989"/>
                  </a:lnTo>
                  <a:cubicBezTo>
                    <a:pt x="353279" y="1300661"/>
                    <a:pt x="354675" y="1298905"/>
                    <a:pt x="355981" y="1299115"/>
                  </a:cubicBezTo>
                  <a:cubicBezTo>
                    <a:pt x="357317" y="1299986"/>
                    <a:pt x="358233" y="1303258"/>
                    <a:pt x="359794" y="1302928"/>
                  </a:cubicBezTo>
                  <a:cubicBezTo>
                    <a:pt x="360830" y="1301367"/>
                    <a:pt x="360139" y="1299746"/>
                    <a:pt x="359824" y="1298139"/>
                  </a:cubicBezTo>
                  <a:cubicBezTo>
                    <a:pt x="360335" y="1296398"/>
                    <a:pt x="361115" y="1297224"/>
                    <a:pt x="361776" y="1296983"/>
                  </a:cubicBezTo>
                  <a:cubicBezTo>
                    <a:pt x="361911" y="1296983"/>
                    <a:pt x="362061" y="1297013"/>
                    <a:pt x="362196" y="1297059"/>
                  </a:cubicBezTo>
                  <a:lnTo>
                    <a:pt x="362736" y="1299295"/>
                  </a:lnTo>
                  <a:cubicBezTo>
                    <a:pt x="362346" y="1301682"/>
                    <a:pt x="363262" y="1301802"/>
                    <a:pt x="363772" y="1302628"/>
                  </a:cubicBezTo>
                  <a:lnTo>
                    <a:pt x="363772" y="1302628"/>
                  </a:lnTo>
                  <a:cubicBezTo>
                    <a:pt x="363772" y="1302628"/>
                    <a:pt x="363772" y="1302628"/>
                    <a:pt x="363772" y="1302628"/>
                  </a:cubicBezTo>
                  <a:lnTo>
                    <a:pt x="364283" y="1303769"/>
                  </a:lnTo>
                  <a:lnTo>
                    <a:pt x="364283" y="1303769"/>
                  </a:lnTo>
                  <a:cubicBezTo>
                    <a:pt x="365303" y="1308602"/>
                    <a:pt x="367135" y="1305195"/>
                    <a:pt x="368531" y="1306080"/>
                  </a:cubicBezTo>
                  <a:cubicBezTo>
                    <a:pt x="368696" y="1304955"/>
                    <a:pt x="369972" y="1304835"/>
                    <a:pt x="369071" y="1302748"/>
                  </a:cubicBezTo>
                  <a:cubicBezTo>
                    <a:pt x="367990" y="1301532"/>
                    <a:pt x="367180" y="1299731"/>
                    <a:pt x="366760" y="1297059"/>
                  </a:cubicBezTo>
                  <a:cubicBezTo>
                    <a:pt x="367180" y="1296218"/>
                    <a:pt x="367165" y="1294987"/>
                    <a:pt x="367240" y="1293861"/>
                  </a:cubicBezTo>
                  <a:cubicBezTo>
                    <a:pt x="367285" y="1293861"/>
                    <a:pt x="367345" y="1293936"/>
                    <a:pt x="367390" y="1293921"/>
                  </a:cubicBezTo>
                  <a:cubicBezTo>
                    <a:pt x="367720" y="1293651"/>
                    <a:pt x="367900" y="1293080"/>
                    <a:pt x="367990" y="1292300"/>
                  </a:cubicBezTo>
                  <a:lnTo>
                    <a:pt x="368111" y="1292360"/>
                  </a:lnTo>
                  <a:lnTo>
                    <a:pt x="367555" y="1288742"/>
                  </a:lnTo>
                  <a:lnTo>
                    <a:pt x="367660" y="1286761"/>
                  </a:lnTo>
                  <a:lnTo>
                    <a:pt x="368171" y="1285590"/>
                  </a:lnTo>
                  <a:lnTo>
                    <a:pt x="368531" y="1285379"/>
                  </a:lnTo>
                  <a:cubicBezTo>
                    <a:pt x="369176" y="1283563"/>
                    <a:pt x="368861" y="1280636"/>
                    <a:pt x="369837" y="1279210"/>
                  </a:cubicBezTo>
                  <a:cubicBezTo>
                    <a:pt x="370422" y="1277588"/>
                    <a:pt x="371443" y="1277874"/>
                    <a:pt x="372074" y="1276418"/>
                  </a:cubicBezTo>
                  <a:lnTo>
                    <a:pt x="372689" y="1277964"/>
                  </a:lnTo>
                  <a:cubicBezTo>
                    <a:pt x="372659" y="1278084"/>
                    <a:pt x="372599" y="1278159"/>
                    <a:pt x="372569" y="1278279"/>
                  </a:cubicBezTo>
                  <a:cubicBezTo>
                    <a:pt x="372239" y="1279990"/>
                    <a:pt x="371999" y="1281792"/>
                    <a:pt x="371668" y="1283503"/>
                  </a:cubicBezTo>
                  <a:cubicBezTo>
                    <a:pt x="371548" y="1284659"/>
                    <a:pt x="371668" y="1285680"/>
                    <a:pt x="371954" y="1286610"/>
                  </a:cubicBezTo>
                  <a:lnTo>
                    <a:pt x="372494" y="1287721"/>
                  </a:lnTo>
                  <a:lnTo>
                    <a:pt x="372494" y="1287721"/>
                  </a:lnTo>
                  <a:cubicBezTo>
                    <a:pt x="372494" y="1287721"/>
                    <a:pt x="372914" y="1290108"/>
                    <a:pt x="372914" y="1290108"/>
                  </a:cubicBezTo>
                  <a:lnTo>
                    <a:pt x="372914" y="1290108"/>
                  </a:lnTo>
                  <a:cubicBezTo>
                    <a:pt x="372914" y="1290468"/>
                    <a:pt x="372929" y="1290814"/>
                    <a:pt x="372974" y="1291159"/>
                  </a:cubicBezTo>
                  <a:cubicBezTo>
                    <a:pt x="374145" y="1291504"/>
                    <a:pt x="374461" y="1290063"/>
                    <a:pt x="374461" y="1287556"/>
                  </a:cubicBezTo>
                  <a:cubicBezTo>
                    <a:pt x="374476" y="1284058"/>
                    <a:pt x="375121" y="1283113"/>
                    <a:pt x="376352" y="1285425"/>
                  </a:cubicBezTo>
                  <a:cubicBezTo>
                    <a:pt x="377403" y="1288772"/>
                    <a:pt x="377868" y="1286716"/>
                    <a:pt x="378288" y="1284224"/>
                  </a:cubicBezTo>
                  <a:lnTo>
                    <a:pt x="378288" y="1283203"/>
                  </a:lnTo>
                  <a:cubicBezTo>
                    <a:pt x="378288" y="1283203"/>
                    <a:pt x="377853" y="1282017"/>
                    <a:pt x="377853" y="1282017"/>
                  </a:cubicBezTo>
                  <a:cubicBezTo>
                    <a:pt x="376937" y="1279495"/>
                    <a:pt x="377298" y="1274091"/>
                    <a:pt x="374971" y="1274781"/>
                  </a:cubicBezTo>
                  <a:lnTo>
                    <a:pt x="374971" y="1272680"/>
                  </a:lnTo>
                  <a:cubicBezTo>
                    <a:pt x="374971" y="1272680"/>
                    <a:pt x="374851" y="1272530"/>
                    <a:pt x="374851" y="1272530"/>
                  </a:cubicBezTo>
                  <a:lnTo>
                    <a:pt x="374896" y="1269527"/>
                  </a:lnTo>
                  <a:cubicBezTo>
                    <a:pt x="374941" y="1268612"/>
                    <a:pt x="374956" y="1267681"/>
                    <a:pt x="374941" y="1266750"/>
                  </a:cubicBezTo>
                  <a:lnTo>
                    <a:pt x="375001" y="1262412"/>
                  </a:lnTo>
                  <a:cubicBezTo>
                    <a:pt x="375106" y="1262111"/>
                    <a:pt x="375166" y="1261751"/>
                    <a:pt x="375181" y="1261376"/>
                  </a:cubicBezTo>
                  <a:cubicBezTo>
                    <a:pt x="376307" y="1261226"/>
                    <a:pt x="377313" y="1260760"/>
                    <a:pt x="377328" y="1257683"/>
                  </a:cubicBezTo>
                  <a:lnTo>
                    <a:pt x="377463" y="1257338"/>
                  </a:lnTo>
                  <a:cubicBezTo>
                    <a:pt x="377748" y="1256437"/>
                    <a:pt x="377823" y="1255401"/>
                    <a:pt x="377853" y="1254320"/>
                  </a:cubicBezTo>
                  <a:lnTo>
                    <a:pt x="378874" y="1249712"/>
                  </a:lnTo>
                  <a:lnTo>
                    <a:pt x="378754" y="1247490"/>
                  </a:lnTo>
                  <a:lnTo>
                    <a:pt x="378754" y="1247490"/>
                  </a:lnTo>
                  <a:cubicBezTo>
                    <a:pt x="378754" y="1247490"/>
                    <a:pt x="378754" y="1247490"/>
                    <a:pt x="378754" y="1247490"/>
                  </a:cubicBezTo>
                  <a:cubicBezTo>
                    <a:pt x="378724" y="1246544"/>
                    <a:pt x="378829" y="1245359"/>
                    <a:pt x="378634" y="1244698"/>
                  </a:cubicBezTo>
                  <a:cubicBezTo>
                    <a:pt x="377148" y="1239804"/>
                    <a:pt x="377823" y="1237898"/>
                    <a:pt x="380165" y="1237973"/>
                  </a:cubicBezTo>
                  <a:cubicBezTo>
                    <a:pt x="380360" y="1237973"/>
                    <a:pt x="380555" y="1237357"/>
                    <a:pt x="380735" y="1237027"/>
                  </a:cubicBezTo>
                  <a:lnTo>
                    <a:pt x="381186" y="1236817"/>
                  </a:lnTo>
                  <a:lnTo>
                    <a:pt x="381186" y="1236817"/>
                  </a:lnTo>
                  <a:cubicBezTo>
                    <a:pt x="382026" y="1237117"/>
                    <a:pt x="383107" y="1234745"/>
                    <a:pt x="383648" y="1238123"/>
                  </a:cubicBezTo>
                  <a:lnTo>
                    <a:pt x="383648" y="1238123"/>
                  </a:lnTo>
                  <a:cubicBezTo>
                    <a:pt x="383978" y="1239564"/>
                    <a:pt x="384563" y="1239234"/>
                    <a:pt x="385089" y="1239354"/>
                  </a:cubicBezTo>
                  <a:cubicBezTo>
                    <a:pt x="385689" y="1239204"/>
                    <a:pt x="386065" y="1238513"/>
                    <a:pt x="386034" y="1236952"/>
                  </a:cubicBezTo>
                  <a:lnTo>
                    <a:pt x="386034" y="1236952"/>
                  </a:lnTo>
                  <a:lnTo>
                    <a:pt x="386034" y="1236952"/>
                  </a:lnTo>
                  <a:cubicBezTo>
                    <a:pt x="386034" y="1236952"/>
                    <a:pt x="386034" y="1236832"/>
                    <a:pt x="386034" y="1236772"/>
                  </a:cubicBezTo>
                  <a:cubicBezTo>
                    <a:pt x="386410" y="1237477"/>
                    <a:pt x="386800" y="1237087"/>
                    <a:pt x="387205" y="1236757"/>
                  </a:cubicBezTo>
                  <a:cubicBezTo>
                    <a:pt x="388962" y="1233815"/>
                    <a:pt x="389592" y="1236427"/>
                    <a:pt x="390178" y="1239279"/>
                  </a:cubicBezTo>
                  <a:lnTo>
                    <a:pt x="390088" y="1239894"/>
                  </a:lnTo>
                  <a:cubicBezTo>
                    <a:pt x="390013" y="1240390"/>
                    <a:pt x="389937" y="1240885"/>
                    <a:pt x="389892" y="1241410"/>
                  </a:cubicBezTo>
                  <a:lnTo>
                    <a:pt x="389862" y="1241666"/>
                  </a:lnTo>
                  <a:cubicBezTo>
                    <a:pt x="389382" y="1241756"/>
                    <a:pt x="388932" y="1241966"/>
                    <a:pt x="388481" y="1242311"/>
                  </a:cubicBezTo>
                  <a:cubicBezTo>
                    <a:pt x="388451" y="1242191"/>
                    <a:pt x="388391" y="1242101"/>
                    <a:pt x="388376" y="1241966"/>
                  </a:cubicBezTo>
                  <a:cubicBezTo>
                    <a:pt x="388121" y="1241110"/>
                    <a:pt x="387851" y="1240300"/>
                    <a:pt x="387431" y="1239879"/>
                  </a:cubicBezTo>
                  <a:cubicBezTo>
                    <a:pt x="386785" y="1239504"/>
                    <a:pt x="386290" y="1240044"/>
                    <a:pt x="385914" y="1241290"/>
                  </a:cubicBezTo>
                  <a:cubicBezTo>
                    <a:pt x="385824" y="1241816"/>
                    <a:pt x="385779" y="1242356"/>
                    <a:pt x="385794" y="1242927"/>
                  </a:cubicBezTo>
                  <a:cubicBezTo>
                    <a:pt x="385839" y="1243362"/>
                    <a:pt x="385899" y="1243737"/>
                    <a:pt x="385959" y="1244158"/>
                  </a:cubicBezTo>
                  <a:lnTo>
                    <a:pt x="385494" y="1247265"/>
                  </a:lnTo>
                  <a:cubicBezTo>
                    <a:pt x="384969" y="1249472"/>
                    <a:pt x="384443" y="1251663"/>
                    <a:pt x="385629" y="1253690"/>
                  </a:cubicBezTo>
                  <a:cubicBezTo>
                    <a:pt x="386650" y="1255461"/>
                    <a:pt x="387010" y="1253390"/>
                    <a:pt x="387491" y="1251934"/>
                  </a:cubicBezTo>
                  <a:lnTo>
                    <a:pt x="388271" y="1250267"/>
                  </a:lnTo>
                  <a:lnTo>
                    <a:pt x="388301" y="1250312"/>
                  </a:lnTo>
                  <a:cubicBezTo>
                    <a:pt x="388541" y="1250312"/>
                    <a:pt x="388752" y="1250147"/>
                    <a:pt x="388962" y="1249847"/>
                  </a:cubicBezTo>
                  <a:lnTo>
                    <a:pt x="389832" y="1248406"/>
                  </a:lnTo>
                  <a:cubicBezTo>
                    <a:pt x="389832" y="1248061"/>
                    <a:pt x="389877" y="1247715"/>
                    <a:pt x="389937" y="1247400"/>
                  </a:cubicBezTo>
                  <a:cubicBezTo>
                    <a:pt x="391003" y="1245599"/>
                    <a:pt x="391739" y="1243137"/>
                    <a:pt x="392309" y="1240390"/>
                  </a:cubicBezTo>
                  <a:lnTo>
                    <a:pt x="392309" y="1236997"/>
                  </a:lnTo>
                  <a:cubicBezTo>
                    <a:pt x="392820" y="1234550"/>
                    <a:pt x="392805" y="1231728"/>
                    <a:pt x="393315" y="1229296"/>
                  </a:cubicBezTo>
                  <a:cubicBezTo>
                    <a:pt x="393931" y="1225303"/>
                    <a:pt x="395777" y="1225078"/>
                    <a:pt x="396873" y="1222556"/>
                  </a:cubicBezTo>
                  <a:cubicBezTo>
                    <a:pt x="397338" y="1221280"/>
                    <a:pt x="398374" y="1220799"/>
                    <a:pt x="397999" y="1218323"/>
                  </a:cubicBezTo>
                  <a:cubicBezTo>
                    <a:pt x="398074" y="1218067"/>
                    <a:pt x="398134" y="1217797"/>
                    <a:pt x="398149" y="1217482"/>
                  </a:cubicBezTo>
                  <a:lnTo>
                    <a:pt x="400836" y="1213669"/>
                  </a:lnTo>
                  <a:cubicBezTo>
                    <a:pt x="401992" y="1213023"/>
                    <a:pt x="402307" y="1210186"/>
                    <a:pt x="403133" y="1208655"/>
                  </a:cubicBezTo>
                  <a:cubicBezTo>
                    <a:pt x="403283" y="1208220"/>
                    <a:pt x="403403" y="1207739"/>
                    <a:pt x="403508" y="1207229"/>
                  </a:cubicBezTo>
                  <a:cubicBezTo>
                    <a:pt x="403748" y="1207589"/>
                    <a:pt x="404018" y="1207784"/>
                    <a:pt x="404304" y="1207859"/>
                  </a:cubicBezTo>
                  <a:cubicBezTo>
                    <a:pt x="404334" y="1209135"/>
                    <a:pt x="404469" y="1210502"/>
                    <a:pt x="403793" y="1211282"/>
                  </a:cubicBezTo>
                  <a:lnTo>
                    <a:pt x="402427" y="1214149"/>
                  </a:lnTo>
                  <a:cubicBezTo>
                    <a:pt x="401541" y="1215666"/>
                    <a:pt x="401902" y="1217722"/>
                    <a:pt x="402037" y="1219674"/>
                  </a:cubicBezTo>
                  <a:lnTo>
                    <a:pt x="402037" y="1220845"/>
                  </a:lnTo>
                  <a:cubicBezTo>
                    <a:pt x="402037" y="1220845"/>
                    <a:pt x="401842" y="1220784"/>
                    <a:pt x="401842" y="1220784"/>
                  </a:cubicBezTo>
                  <a:cubicBezTo>
                    <a:pt x="402382" y="1225498"/>
                    <a:pt x="399650" y="1224177"/>
                    <a:pt x="399590" y="1227765"/>
                  </a:cubicBezTo>
                  <a:lnTo>
                    <a:pt x="399485" y="1227645"/>
                  </a:lnTo>
                  <a:cubicBezTo>
                    <a:pt x="399200" y="1229251"/>
                    <a:pt x="399380" y="1230932"/>
                    <a:pt x="399335" y="1232584"/>
                  </a:cubicBezTo>
                  <a:cubicBezTo>
                    <a:pt x="399380" y="1233304"/>
                    <a:pt x="399500" y="1233860"/>
                    <a:pt x="399635" y="1234310"/>
                  </a:cubicBezTo>
                  <a:cubicBezTo>
                    <a:pt x="399635" y="1237312"/>
                    <a:pt x="400581" y="1236877"/>
                    <a:pt x="401421" y="1236862"/>
                  </a:cubicBezTo>
                  <a:lnTo>
                    <a:pt x="401526" y="1236997"/>
                  </a:lnTo>
                  <a:lnTo>
                    <a:pt x="402052" y="1237913"/>
                  </a:lnTo>
                  <a:lnTo>
                    <a:pt x="402968" y="1237913"/>
                  </a:lnTo>
                  <a:cubicBezTo>
                    <a:pt x="403313" y="1236412"/>
                    <a:pt x="403628" y="1237057"/>
                    <a:pt x="403943" y="1238033"/>
                  </a:cubicBezTo>
                  <a:lnTo>
                    <a:pt x="403943" y="1238033"/>
                  </a:lnTo>
                  <a:cubicBezTo>
                    <a:pt x="403943" y="1238033"/>
                    <a:pt x="403943" y="1238033"/>
                    <a:pt x="403943" y="1238033"/>
                  </a:cubicBezTo>
                  <a:cubicBezTo>
                    <a:pt x="404153" y="1239729"/>
                    <a:pt x="404694" y="1240615"/>
                    <a:pt x="405324" y="1241305"/>
                  </a:cubicBezTo>
                  <a:lnTo>
                    <a:pt x="405925" y="1239219"/>
                  </a:lnTo>
                  <a:cubicBezTo>
                    <a:pt x="405985" y="1238979"/>
                    <a:pt x="406000" y="1238768"/>
                    <a:pt x="405970" y="1238573"/>
                  </a:cubicBezTo>
                  <a:cubicBezTo>
                    <a:pt x="406030" y="1238453"/>
                    <a:pt x="406075" y="1238348"/>
                    <a:pt x="406135" y="1238183"/>
                  </a:cubicBezTo>
                  <a:cubicBezTo>
                    <a:pt x="406510" y="1236682"/>
                    <a:pt x="406856" y="1235181"/>
                    <a:pt x="406330" y="1233469"/>
                  </a:cubicBezTo>
                  <a:lnTo>
                    <a:pt x="406285" y="1233439"/>
                  </a:lnTo>
                  <a:lnTo>
                    <a:pt x="406300" y="1233439"/>
                  </a:lnTo>
                  <a:cubicBezTo>
                    <a:pt x="406300" y="1233439"/>
                    <a:pt x="406390" y="1233559"/>
                    <a:pt x="406390" y="1233559"/>
                  </a:cubicBezTo>
                  <a:cubicBezTo>
                    <a:pt x="407426" y="1233199"/>
                    <a:pt x="407336" y="1231278"/>
                    <a:pt x="407291" y="1229581"/>
                  </a:cubicBezTo>
                  <a:cubicBezTo>
                    <a:pt x="407201" y="1226384"/>
                    <a:pt x="408027" y="1227510"/>
                    <a:pt x="408687" y="1227780"/>
                  </a:cubicBezTo>
                  <a:lnTo>
                    <a:pt x="408687" y="1227780"/>
                  </a:lnTo>
                  <a:cubicBezTo>
                    <a:pt x="408687" y="1227780"/>
                    <a:pt x="410143" y="1233514"/>
                    <a:pt x="410143" y="1233514"/>
                  </a:cubicBezTo>
                  <a:lnTo>
                    <a:pt x="410143" y="1233514"/>
                  </a:lnTo>
                  <a:cubicBezTo>
                    <a:pt x="410143" y="1233514"/>
                    <a:pt x="410654" y="1234685"/>
                    <a:pt x="410654" y="1234685"/>
                  </a:cubicBezTo>
                  <a:cubicBezTo>
                    <a:pt x="412680" y="1237057"/>
                    <a:pt x="414481" y="1234445"/>
                    <a:pt x="416358" y="1233379"/>
                  </a:cubicBezTo>
                  <a:cubicBezTo>
                    <a:pt x="416463" y="1233289"/>
                    <a:pt x="416538" y="1233154"/>
                    <a:pt x="416628" y="1233004"/>
                  </a:cubicBezTo>
                  <a:cubicBezTo>
                    <a:pt x="416928" y="1234025"/>
                    <a:pt x="417364" y="1234535"/>
                    <a:pt x="417934" y="1234595"/>
                  </a:cubicBezTo>
                  <a:lnTo>
                    <a:pt x="418880" y="1233394"/>
                  </a:lnTo>
                  <a:lnTo>
                    <a:pt x="419360" y="1231098"/>
                  </a:lnTo>
                  <a:cubicBezTo>
                    <a:pt x="419510" y="1231037"/>
                    <a:pt x="419645" y="1231007"/>
                    <a:pt x="419796" y="1230992"/>
                  </a:cubicBezTo>
                  <a:lnTo>
                    <a:pt x="420306" y="1229927"/>
                  </a:lnTo>
                  <a:cubicBezTo>
                    <a:pt x="420426" y="1229581"/>
                    <a:pt x="420426" y="1229236"/>
                    <a:pt x="420381" y="1228906"/>
                  </a:cubicBezTo>
                  <a:cubicBezTo>
                    <a:pt x="421012" y="1228741"/>
                    <a:pt x="421462" y="1227975"/>
                    <a:pt x="421747" y="1226624"/>
                  </a:cubicBezTo>
                  <a:cubicBezTo>
                    <a:pt x="421912" y="1226804"/>
                    <a:pt x="422077" y="1226804"/>
                    <a:pt x="422243" y="1226504"/>
                  </a:cubicBezTo>
                  <a:cubicBezTo>
                    <a:pt x="423158" y="1222045"/>
                    <a:pt x="422453" y="1217257"/>
                    <a:pt x="422663" y="1212648"/>
                  </a:cubicBezTo>
                  <a:lnTo>
                    <a:pt x="422257" y="1210321"/>
                  </a:lnTo>
                  <a:cubicBezTo>
                    <a:pt x="422167" y="1210411"/>
                    <a:pt x="422107" y="1210547"/>
                    <a:pt x="422047" y="1210682"/>
                  </a:cubicBezTo>
                  <a:lnTo>
                    <a:pt x="422047" y="1210442"/>
                  </a:lnTo>
                  <a:cubicBezTo>
                    <a:pt x="422047" y="1210442"/>
                    <a:pt x="422047" y="1210442"/>
                    <a:pt x="422047" y="1210442"/>
                  </a:cubicBezTo>
                  <a:lnTo>
                    <a:pt x="422257" y="1210321"/>
                  </a:lnTo>
                  <a:cubicBezTo>
                    <a:pt x="421687" y="1206704"/>
                    <a:pt x="422918" y="1204842"/>
                    <a:pt x="423579" y="1202410"/>
                  </a:cubicBezTo>
                  <a:lnTo>
                    <a:pt x="423579" y="1202410"/>
                  </a:lnTo>
                  <a:cubicBezTo>
                    <a:pt x="423579" y="1202410"/>
                    <a:pt x="424509" y="1200068"/>
                    <a:pt x="424509" y="1200068"/>
                  </a:cubicBezTo>
                  <a:cubicBezTo>
                    <a:pt x="425290" y="1198507"/>
                    <a:pt x="426236" y="1197246"/>
                    <a:pt x="426296" y="1194379"/>
                  </a:cubicBezTo>
                  <a:cubicBezTo>
                    <a:pt x="426221" y="1192953"/>
                    <a:pt x="425950" y="1191752"/>
                    <a:pt x="425545" y="1190701"/>
                  </a:cubicBezTo>
                  <a:cubicBezTo>
                    <a:pt x="425350" y="1190476"/>
                    <a:pt x="425140" y="1190446"/>
                    <a:pt x="424945" y="1190581"/>
                  </a:cubicBezTo>
                  <a:lnTo>
                    <a:pt x="424870" y="1181634"/>
                  </a:lnTo>
                  <a:lnTo>
                    <a:pt x="424870" y="1181634"/>
                  </a:lnTo>
                  <a:lnTo>
                    <a:pt x="424870" y="1180493"/>
                  </a:lnTo>
                  <a:cubicBezTo>
                    <a:pt x="424870" y="1180493"/>
                    <a:pt x="424389" y="1179352"/>
                    <a:pt x="424389" y="1179352"/>
                  </a:cubicBezTo>
                  <a:cubicBezTo>
                    <a:pt x="423353" y="1179442"/>
                    <a:pt x="422333" y="1179427"/>
                    <a:pt x="422453" y="1175825"/>
                  </a:cubicBezTo>
                  <a:lnTo>
                    <a:pt x="423473" y="1173678"/>
                  </a:lnTo>
                  <a:lnTo>
                    <a:pt x="423473" y="1173678"/>
                  </a:lnTo>
                  <a:lnTo>
                    <a:pt x="423924" y="1172537"/>
                  </a:lnTo>
                  <a:lnTo>
                    <a:pt x="423924" y="1172537"/>
                  </a:lnTo>
                  <a:cubicBezTo>
                    <a:pt x="424809" y="1170901"/>
                    <a:pt x="424134" y="1168544"/>
                    <a:pt x="424374" y="1166608"/>
                  </a:cubicBezTo>
                  <a:lnTo>
                    <a:pt x="424299" y="1164551"/>
                  </a:lnTo>
                  <a:lnTo>
                    <a:pt x="423864" y="1164266"/>
                  </a:lnTo>
                  <a:cubicBezTo>
                    <a:pt x="423729" y="1163110"/>
                    <a:pt x="424014" y="1161624"/>
                    <a:pt x="423368" y="1160888"/>
                  </a:cubicBezTo>
                  <a:lnTo>
                    <a:pt x="423263" y="1159747"/>
                  </a:lnTo>
                  <a:lnTo>
                    <a:pt x="423428" y="1158621"/>
                  </a:lnTo>
                  <a:cubicBezTo>
                    <a:pt x="422288" y="1154073"/>
                    <a:pt x="423038" y="1149434"/>
                    <a:pt x="423248" y="1144811"/>
                  </a:cubicBezTo>
                  <a:lnTo>
                    <a:pt x="422753" y="1143760"/>
                  </a:lnTo>
                  <a:cubicBezTo>
                    <a:pt x="422348" y="1141959"/>
                    <a:pt x="422618" y="1140007"/>
                    <a:pt x="422528" y="1138130"/>
                  </a:cubicBezTo>
                  <a:cubicBezTo>
                    <a:pt x="422528" y="1137305"/>
                    <a:pt x="422528" y="1136464"/>
                    <a:pt x="422453" y="1135654"/>
                  </a:cubicBezTo>
                  <a:cubicBezTo>
                    <a:pt x="422167" y="1134062"/>
                    <a:pt x="422393" y="1132141"/>
                    <a:pt x="421912" y="1130685"/>
                  </a:cubicBezTo>
                  <a:lnTo>
                    <a:pt x="421882" y="1130640"/>
                  </a:lnTo>
                  <a:cubicBezTo>
                    <a:pt x="422227" y="1129394"/>
                    <a:pt x="422558" y="1128103"/>
                    <a:pt x="423203" y="1127562"/>
                  </a:cubicBezTo>
                  <a:cubicBezTo>
                    <a:pt x="423564" y="1127082"/>
                    <a:pt x="423684" y="1126286"/>
                    <a:pt x="423714" y="1125356"/>
                  </a:cubicBezTo>
                  <a:lnTo>
                    <a:pt x="423714" y="1125356"/>
                  </a:lnTo>
                  <a:cubicBezTo>
                    <a:pt x="423714" y="1125356"/>
                    <a:pt x="424119" y="1124080"/>
                    <a:pt x="424119" y="1124080"/>
                  </a:cubicBezTo>
                  <a:lnTo>
                    <a:pt x="424089" y="1118330"/>
                  </a:lnTo>
                  <a:lnTo>
                    <a:pt x="424089" y="1118330"/>
                  </a:lnTo>
                  <a:cubicBezTo>
                    <a:pt x="424089" y="1118330"/>
                    <a:pt x="424569" y="1117189"/>
                    <a:pt x="424569" y="1117189"/>
                  </a:cubicBezTo>
                  <a:cubicBezTo>
                    <a:pt x="424900" y="1114322"/>
                    <a:pt x="425290" y="1111425"/>
                    <a:pt x="424059" y="1109098"/>
                  </a:cubicBezTo>
                  <a:lnTo>
                    <a:pt x="424059" y="1109098"/>
                  </a:lnTo>
                  <a:cubicBezTo>
                    <a:pt x="424059" y="1109098"/>
                    <a:pt x="423984" y="1095963"/>
                    <a:pt x="423984" y="1095963"/>
                  </a:cubicBezTo>
                  <a:cubicBezTo>
                    <a:pt x="423984" y="1094402"/>
                    <a:pt x="423924" y="1092645"/>
                    <a:pt x="423143" y="1092345"/>
                  </a:cubicBezTo>
                  <a:cubicBezTo>
                    <a:pt x="422303" y="1092030"/>
                    <a:pt x="422167" y="1093756"/>
                    <a:pt x="422077" y="1095302"/>
                  </a:cubicBezTo>
                  <a:cubicBezTo>
                    <a:pt x="421777" y="1098770"/>
                    <a:pt x="421747" y="1102253"/>
                    <a:pt x="422062" y="1105720"/>
                  </a:cubicBezTo>
                  <a:lnTo>
                    <a:pt x="422032" y="1106351"/>
                  </a:lnTo>
                  <a:cubicBezTo>
                    <a:pt x="421987" y="1106756"/>
                    <a:pt x="421972" y="1107177"/>
                    <a:pt x="421957" y="1107597"/>
                  </a:cubicBezTo>
                  <a:cubicBezTo>
                    <a:pt x="421867" y="1107537"/>
                    <a:pt x="421777" y="1107642"/>
                    <a:pt x="421687" y="1107987"/>
                  </a:cubicBezTo>
                  <a:lnTo>
                    <a:pt x="421687" y="1107987"/>
                  </a:lnTo>
                  <a:cubicBezTo>
                    <a:pt x="421462" y="1108362"/>
                    <a:pt x="421462" y="1108738"/>
                    <a:pt x="421687" y="1109128"/>
                  </a:cubicBezTo>
                  <a:lnTo>
                    <a:pt x="421687" y="1109128"/>
                  </a:lnTo>
                  <a:cubicBezTo>
                    <a:pt x="421192" y="1108423"/>
                    <a:pt x="420456" y="1108588"/>
                    <a:pt x="420246" y="1106831"/>
                  </a:cubicBezTo>
                  <a:lnTo>
                    <a:pt x="420246" y="1106831"/>
                  </a:lnTo>
                  <a:cubicBezTo>
                    <a:pt x="420246" y="1106741"/>
                    <a:pt x="420186" y="1106636"/>
                    <a:pt x="420081" y="1106546"/>
                  </a:cubicBezTo>
                  <a:cubicBezTo>
                    <a:pt x="420021" y="1106501"/>
                    <a:pt x="419976" y="1106501"/>
                    <a:pt x="419916" y="1106546"/>
                  </a:cubicBezTo>
                  <a:lnTo>
                    <a:pt x="419916" y="1106546"/>
                  </a:lnTo>
                  <a:cubicBezTo>
                    <a:pt x="419811" y="1105811"/>
                    <a:pt x="419766" y="1105075"/>
                    <a:pt x="419751" y="1104324"/>
                  </a:cubicBezTo>
                  <a:lnTo>
                    <a:pt x="419751" y="1103799"/>
                  </a:lnTo>
                  <a:cubicBezTo>
                    <a:pt x="419751" y="1103108"/>
                    <a:pt x="419781" y="1102403"/>
                    <a:pt x="419826" y="1101712"/>
                  </a:cubicBezTo>
                  <a:cubicBezTo>
                    <a:pt x="419931" y="1101082"/>
                    <a:pt x="420021" y="1100421"/>
                    <a:pt x="420186" y="1099881"/>
                  </a:cubicBezTo>
                  <a:lnTo>
                    <a:pt x="420186" y="1099881"/>
                  </a:lnTo>
                  <a:cubicBezTo>
                    <a:pt x="420501" y="1098980"/>
                    <a:pt x="420471" y="1097914"/>
                    <a:pt x="420396" y="1096834"/>
                  </a:cubicBezTo>
                  <a:cubicBezTo>
                    <a:pt x="420291" y="1096744"/>
                    <a:pt x="420231" y="1096608"/>
                    <a:pt x="420141" y="1096518"/>
                  </a:cubicBezTo>
                  <a:lnTo>
                    <a:pt x="420171" y="1096458"/>
                  </a:lnTo>
                  <a:cubicBezTo>
                    <a:pt x="420171" y="1096083"/>
                    <a:pt x="420171" y="1095708"/>
                    <a:pt x="420171" y="1095332"/>
                  </a:cubicBezTo>
                  <a:cubicBezTo>
                    <a:pt x="420216" y="1095332"/>
                    <a:pt x="420246" y="1095332"/>
                    <a:pt x="420291" y="1095317"/>
                  </a:cubicBezTo>
                  <a:cubicBezTo>
                    <a:pt x="420516" y="1093996"/>
                    <a:pt x="420306" y="1092555"/>
                    <a:pt x="420471" y="1091234"/>
                  </a:cubicBezTo>
                  <a:cubicBezTo>
                    <a:pt x="420471" y="1090664"/>
                    <a:pt x="420441" y="1090093"/>
                    <a:pt x="420366" y="1089553"/>
                  </a:cubicBezTo>
                  <a:cubicBezTo>
                    <a:pt x="419811" y="1085920"/>
                    <a:pt x="419585" y="1082197"/>
                    <a:pt x="419721" y="1078309"/>
                  </a:cubicBezTo>
                  <a:cubicBezTo>
                    <a:pt x="419811" y="1075892"/>
                    <a:pt x="419931" y="1073310"/>
                    <a:pt x="419240" y="1071134"/>
                  </a:cubicBezTo>
                  <a:cubicBezTo>
                    <a:pt x="419210" y="1071104"/>
                    <a:pt x="419180" y="1071134"/>
                    <a:pt x="419150" y="1071104"/>
                  </a:cubicBezTo>
                  <a:cubicBezTo>
                    <a:pt x="419510" y="1069572"/>
                    <a:pt x="419721" y="1068191"/>
                    <a:pt x="419796" y="1066690"/>
                  </a:cubicBezTo>
                  <a:cubicBezTo>
                    <a:pt x="419841" y="1065204"/>
                    <a:pt x="419856" y="1063688"/>
                    <a:pt x="419856" y="1062142"/>
                  </a:cubicBezTo>
                  <a:cubicBezTo>
                    <a:pt x="419781" y="1061271"/>
                    <a:pt x="419630" y="1060520"/>
                    <a:pt x="419285" y="1060055"/>
                  </a:cubicBezTo>
                  <a:lnTo>
                    <a:pt x="419000" y="1060220"/>
                  </a:lnTo>
                  <a:lnTo>
                    <a:pt x="419000" y="1060220"/>
                  </a:lnTo>
                  <a:cubicBezTo>
                    <a:pt x="418850" y="1059860"/>
                    <a:pt x="418715" y="1059500"/>
                    <a:pt x="418580" y="1059154"/>
                  </a:cubicBezTo>
                  <a:lnTo>
                    <a:pt x="418580" y="1059154"/>
                  </a:lnTo>
                  <a:cubicBezTo>
                    <a:pt x="418610" y="1057338"/>
                    <a:pt x="418565" y="1055522"/>
                    <a:pt x="418640" y="1053705"/>
                  </a:cubicBezTo>
                  <a:cubicBezTo>
                    <a:pt x="419210" y="1052624"/>
                    <a:pt x="419450" y="1051363"/>
                    <a:pt x="419600" y="1050072"/>
                  </a:cubicBezTo>
                  <a:cubicBezTo>
                    <a:pt x="419766" y="1048781"/>
                    <a:pt x="419916" y="1047460"/>
                    <a:pt x="420216" y="1046229"/>
                  </a:cubicBezTo>
                  <a:lnTo>
                    <a:pt x="420216" y="1046229"/>
                  </a:lnTo>
                  <a:cubicBezTo>
                    <a:pt x="420366" y="1046199"/>
                    <a:pt x="420501" y="1046184"/>
                    <a:pt x="420636" y="1046184"/>
                  </a:cubicBezTo>
                  <a:cubicBezTo>
                    <a:pt x="420696" y="1045869"/>
                    <a:pt x="420756" y="1045569"/>
                    <a:pt x="420831" y="1045269"/>
                  </a:cubicBezTo>
                  <a:lnTo>
                    <a:pt x="420831" y="1045269"/>
                  </a:lnTo>
                  <a:cubicBezTo>
                    <a:pt x="421252" y="1044578"/>
                    <a:pt x="421717" y="1043918"/>
                    <a:pt x="422152" y="1043242"/>
                  </a:cubicBezTo>
                  <a:cubicBezTo>
                    <a:pt x="422588" y="1042056"/>
                    <a:pt x="422888" y="1040840"/>
                    <a:pt x="423188" y="1039624"/>
                  </a:cubicBezTo>
                  <a:cubicBezTo>
                    <a:pt x="423473" y="1038408"/>
                    <a:pt x="423684" y="1037177"/>
                    <a:pt x="423774" y="1035916"/>
                  </a:cubicBezTo>
                  <a:lnTo>
                    <a:pt x="423669" y="1035871"/>
                  </a:lnTo>
                  <a:cubicBezTo>
                    <a:pt x="423699" y="1035511"/>
                    <a:pt x="423759" y="1035151"/>
                    <a:pt x="423774" y="1034821"/>
                  </a:cubicBezTo>
                  <a:cubicBezTo>
                    <a:pt x="423774" y="1034550"/>
                    <a:pt x="423774" y="1034340"/>
                    <a:pt x="423759" y="1034130"/>
                  </a:cubicBezTo>
                  <a:lnTo>
                    <a:pt x="424464" y="1031638"/>
                  </a:lnTo>
                  <a:lnTo>
                    <a:pt x="424779" y="1030542"/>
                  </a:lnTo>
                  <a:lnTo>
                    <a:pt x="424779" y="1030542"/>
                  </a:lnTo>
                  <a:lnTo>
                    <a:pt x="425755" y="1027465"/>
                  </a:lnTo>
                  <a:lnTo>
                    <a:pt x="425755" y="1027465"/>
                  </a:lnTo>
                  <a:cubicBezTo>
                    <a:pt x="425755" y="1027465"/>
                    <a:pt x="425755" y="1027465"/>
                    <a:pt x="425755" y="1027465"/>
                  </a:cubicBezTo>
                  <a:cubicBezTo>
                    <a:pt x="425995" y="1025528"/>
                    <a:pt x="426641" y="1023652"/>
                    <a:pt x="427256" y="1021760"/>
                  </a:cubicBezTo>
                  <a:cubicBezTo>
                    <a:pt x="427932" y="1019884"/>
                    <a:pt x="428713" y="1018037"/>
                    <a:pt x="429403" y="1016191"/>
                  </a:cubicBezTo>
                  <a:lnTo>
                    <a:pt x="429403" y="1016191"/>
                  </a:lnTo>
                  <a:cubicBezTo>
                    <a:pt x="429403" y="1016191"/>
                    <a:pt x="429943" y="1015125"/>
                    <a:pt x="429943" y="1015125"/>
                  </a:cubicBezTo>
                  <a:cubicBezTo>
                    <a:pt x="430649" y="1013489"/>
                    <a:pt x="431370" y="1011853"/>
                    <a:pt x="432165" y="1010261"/>
                  </a:cubicBezTo>
                  <a:lnTo>
                    <a:pt x="433366" y="1007770"/>
                  </a:lnTo>
                  <a:lnTo>
                    <a:pt x="434657" y="1005323"/>
                  </a:lnTo>
                  <a:cubicBezTo>
                    <a:pt x="434927" y="1004677"/>
                    <a:pt x="435318" y="1004017"/>
                    <a:pt x="435648" y="1003371"/>
                  </a:cubicBezTo>
                  <a:cubicBezTo>
                    <a:pt x="435993" y="1002726"/>
                    <a:pt x="436293" y="1002095"/>
                    <a:pt x="436323" y="1001435"/>
                  </a:cubicBezTo>
                  <a:lnTo>
                    <a:pt x="437239" y="1000609"/>
                  </a:lnTo>
                  <a:cubicBezTo>
                    <a:pt x="438350" y="1001765"/>
                    <a:pt x="439431" y="999723"/>
                    <a:pt x="440647" y="997667"/>
                  </a:cubicBezTo>
                  <a:lnTo>
                    <a:pt x="441803" y="995835"/>
                  </a:lnTo>
                  <a:lnTo>
                    <a:pt x="443019" y="994049"/>
                  </a:lnTo>
                  <a:cubicBezTo>
                    <a:pt x="444144" y="993028"/>
                    <a:pt x="445195" y="992052"/>
                    <a:pt x="444640" y="994244"/>
                  </a:cubicBezTo>
                  <a:cubicBezTo>
                    <a:pt x="444340" y="995430"/>
                    <a:pt x="443409" y="996991"/>
                    <a:pt x="443889" y="997742"/>
                  </a:cubicBezTo>
                  <a:cubicBezTo>
                    <a:pt x="444565" y="998117"/>
                    <a:pt x="444129" y="999183"/>
                    <a:pt x="443514" y="1000459"/>
                  </a:cubicBezTo>
                  <a:cubicBezTo>
                    <a:pt x="443139" y="1001210"/>
                    <a:pt x="442088" y="1002485"/>
                    <a:pt x="442853" y="1002726"/>
                  </a:cubicBezTo>
                  <a:cubicBezTo>
                    <a:pt x="442688" y="1002996"/>
                    <a:pt x="442538" y="1003266"/>
                    <a:pt x="442448" y="1003566"/>
                  </a:cubicBezTo>
                  <a:cubicBezTo>
                    <a:pt x="442313" y="1005518"/>
                    <a:pt x="443619" y="1004497"/>
                    <a:pt x="444655" y="1004002"/>
                  </a:cubicBezTo>
                  <a:cubicBezTo>
                    <a:pt x="445646" y="1003506"/>
                    <a:pt x="444880" y="1005608"/>
                    <a:pt x="445571" y="1005578"/>
                  </a:cubicBezTo>
                  <a:cubicBezTo>
                    <a:pt x="444655" y="1006764"/>
                    <a:pt x="444189" y="1007965"/>
                    <a:pt x="443994" y="1009226"/>
                  </a:cubicBezTo>
                  <a:cubicBezTo>
                    <a:pt x="443994" y="1009286"/>
                    <a:pt x="444039" y="1009301"/>
                    <a:pt x="444054" y="1009346"/>
                  </a:cubicBezTo>
                  <a:cubicBezTo>
                    <a:pt x="443574" y="1009781"/>
                    <a:pt x="443304" y="1010382"/>
                    <a:pt x="443169" y="1011072"/>
                  </a:cubicBezTo>
                  <a:cubicBezTo>
                    <a:pt x="442373" y="1012558"/>
                    <a:pt x="441713" y="1014104"/>
                    <a:pt x="440977" y="1015621"/>
                  </a:cubicBezTo>
                  <a:lnTo>
                    <a:pt x="440737" y="1016056"/>
                  </a:lnTo>
                  <a:lnTo>
                    <a:pt x="440662" y="1016266"/>
                  </a:lnTo>
                  <a:cubicBezTo>
                    <a:pt x="440572" y="1016326"/>
                    <a:pt x="440467" y="1016386"/>
                    <a:pt x="440467" y="1016386"/>
                  </a:cubicBezTo>
                  <a:lnTo>
                    <a:pt x="439716" y="1018218"/>
                  </a:lnTo>
                  <a:lnTo>
                    <a:pt x="439716" y="1018218"/>
                  </a:lnTo>
                  <a:cubicBezTo>
                    <a:pt x="439716" y="1018218"/>
                    <a:pt x="439716" y="1018218"/>
                    <a:pt x="439716" y="1018218"/>
                  </a:cubicBezTo>
                  <a:cubicBezTo>
                    <a:pt x="438065" y="1020019"/>
                    <a:pt x="437464" y="1022316"/>
                    <a:pt x="437089" y="1024628"/>
                  </a:cubicBezTo>
                  <a:cubicBezTo>
                    <a:pt x="436894" y="1026159"/>
                    <a:pt x="436774" y="1027735"/>
                    <a:pt x="435858" y="1029131"/>
                  </a:cubicBezTo>
                  <a:cubicBezTo>
                    <a:pt x="434222" y="1031848"/>
                    <a:pt x="434432" y="1033800"/>
                    <a:pt x="435017" y="1035661"/>
                  </a:cubicBezTo>
                  <a:lnTo>
                    <a:pt x="435017" y="1035661"/>
                  </a:lnTo>
                  <a:cubicBezTo>
                    <a:pt x="435798" y="1036367"/>
                    <a:pt x="436143" y="1037733"/>
                    <a:pt x="436534" y="1039099"/>
                  </a:cubicBezTo>
                  <a:lnTo>
                    <a:pt x="437479" y="1039309"/>
                  </a:lnTo>
                  <a:lnTo>
                    <a:pt x="437554" y="1039594"/>
                  </a:lnTo>
                  <a:cubicBezTo>
                    <a:pt x="437224" y="1040540"/>
                    <a:pt x="436879" y="1041486"/>
                    <a:pt x="436474" y="1042371"/>
                  </a:cubicBezTo>
                  <a:lnTo>
                    <a:pt x="436338" y="1042672"/>
                  </a:lnTo>
                  <a:cubicBezTo>
                    <a:pt x="435378" y="1040810"/>
                    <a:pt x="433952" y="1041876"/>
                    <a:pt x="432781" y="1044428"/>
                  </a:cubicBezTo>
                  <a:cubicBezTo>
                    <a:pt x="430799" y="1048481"/>
                    <a:pt x="429238" y="1052789"/>
                    <a:pt x="427106" y="1056152"/>
                  </a:cubicBezTo>
                  <a:cubicBezTo>
                    <a:pt x="426641" y="1056918"/>
                    <a:pt x="426341" y="1058089"/>
                    <a:pt x="426431" y="1059380"/>
                  </a:cubicBezTo>
                  <a:cubicBezTo>
                    <a:pt x="426476" y="1059575"/>
                    <a:pt x="426551" y="1059665"/>
                    <a:pt x="426611" y="1059740"/>
                  </a:cubicBezTo>
                  <a:lnTo>
                    <a:pt x="426566" y="1059740"/>
                  </a:lnTo>
                  <a:cubicBezTo>
                    <a:pt x="426476" y="1060746"/>
                    <a:pt x="426461" y="1061751"/>
                    <a:pt x="426401" y="1062757"/>
                  </a:cubicBezTo>
                  <a:cubicBezTo>
                    <a:pt x="426070" y="1065159"/>
                    <a:pt x="426746" y="1068432"/>
                    <a:pt x="424809" y="1068912"/>
                  </a:cubicBezTo>
                  <a:cubicBezTo>
                    <a:pt x="424764" y="1069167"/>
                    <a:pt x="424704" y="1069422"/>
                    <a:pt x="424629" y="1069693"/>
                  </a:cubicBezTo>
                  <a:cubicBezTo>
                    <a:pt x="424569" y="1069978"/>
                    <a:pt x="424509" y="1070263"/>
                    <a:pt x="424479" y="1070548"/>
                  </a:cubicBezTo>
                  <a:cubicBezTo>
                    <a:pt x="424419" y="1071119"/>
                    <a:pt x="424449" y="1071689"/>
                    <a:pt x="424825" y="1072260"/>
                  </a:cubicBezTo>
                  <a:cubicBezTo>
                    <a:pt x="425605" y="1073145"/>
                    <a:pt x="426386" y="1073776"/>
                    <a:pt x="427151" y="1072320"/>
                  </a:cubicBezTo>
                  <a:lnTo>
                    <a:pt x="426956" y="1072740"/>
                  </a:lnTo>
                  <a:cubicBezTo>
                    <a:pt x="426716" y="1073941"/>
                    <a:pt x="426716" y="1075142"/>
                    <a:pt x="426956" y="1076358"/>
                  </a:cubicBezTo>
                  <a:lnTo>
                    <a:pt x="427181" y="1076883"/>
                  </a:lnTo>
                  <a:cubicBezTo>
                    <a:pt x="427932" y="1075772"/>
                    <a:pt x="428758" y="1075772"/>
                    <a:pt x="429598" y="1075712"/>
                  </a:cubicBezTo>
                  <a:cubicBezTo>
                    <a:pt x="431069" y="1075622"/>
                    <a:pt x="431340" y="1073986"/>
                    <a:pt x="430454" y="1071134"/>
                  </a:cubicBezTo>
                  <a:lnTo>
                    <a:pt x="430454" y="1071134"/>
                  </a:lnTo>
                  <a:cubicBezTo>
                    <a:pt x="430454" y="1071134"/>
                    <a:pt x="430364" y="1070969"/>
                    <a:pt x="430319" y="1070893"/>
                  </a:cubicBezTo>
                  <a:cubicBezTo>
                    <a:pt x="430409" y="1070863"/>
                    <a:pt x="430514" y="1070818"/>
                    <a:pt x="430634" y="1070713"/>
                  </a:cubicBezTo>
                  <a:cubicBezTo>
                    <a:pt x="430724" y="1069798"/>
                    <a:pt x="430874" y="1069107"/>
                    <a:pt x="431054" y="1068402"/>
                  </a:cubicBezTo>
                  <a:cubicBezTo>
                    <a:pt x="431234" y="1067696"/>
                    <a:pt x="431415" y="1067020"/>
                    <a:pt x="431595" y="1066345"/>
                  </a:cubicBezTo>
                  <a:cubicBezTo>
                    <a:pt x="431925" y="1064994"/>
                    <a:pt x="432360" y="1063673"/>
                    <a:pt x="432525" y="1062262"/>
                  </a:cubicBezTo>
                  <a:cubicBezTo>
                    <a:pt x="432616" y="1062772"/>
                    <a:pt x="432721" y="1063283"/>
                    <a:pt x="432856" y="1063763"/>
                  </a:cubicBezTo>
                  <a:cubicBezTo>
                    <a:pt x="432946" y="1064048"/>
                    <a:pt x="433051" y="1064168"/>
                    <a:pt x="433171" y="1064183"/>
                  </a:cubicBezTo>
                  <a:cubicBezTo>
                    <a:pt x="433246" y="1064979"/>
                    <a:pt x="433381" y="1065775"/>
                    <a:pt x="433576" y="1066525"/>
                  </a:cubicBezTo>
                  <a:cubicBezTo>
                    <a:pt x="433666" y="1066780"/>
                    <a:pt x="433726" y="1067035"/>
                    <a:pt x="433786" y="1067306"/>
                  </a:cubicBezTo>
                  <a:lnTo>
                    <a:pt x="433696" y="1070038"/>
                  </a:lnTo>
                  <a:lnTo>
                    <a:pt x="433801" y="1074556"/>
                  </a:lnTo>
                  <a:lnTo>
                    <a:pt x="433846" y="1083743"/>
                  </a:lnTo>
                  <a:cubicBezTo>
                    <a:pt x="433982" y="1083818"/>
                    <a:pt x="434117" y="1083879"/>
                    <a:pt x="434252" y="1083909"/>
                  </a:cubicBezTo>
                  <a:lnTo>
                    <a:pt x="434777" y="1084989"/>
                  </a:lnTo>
                  <a:cubicBezTo>
                    <a:pt x="435378" y="1088307"/>
                    <a:pt x="433591" y="1088427"/>
                    <a:pt x="433486" y="1090814"/>
                  </a:cubicBezTo>
                  <a:lnTo>
                    <a:pt x="433336" y="1090634"/>
                  </a:lnTo>
                  <a:cubicBezTo>
                    <a:pt x="432646" y="1092615"/>
                    <a:pt x="432706" y="1094567"/>
                    <a:pt x="433396" y="1096503"/>
                  </a:cubicBezTo>
                  <a:lnTo>
                    <a:pt x="433396" y="1096503"/>
                  </a:lnTo>
                  <a:cubicBezTo>
                    <a:pt x="433396" y="1096503"/>
                    <a:pt x="433486" y="1097479"/>
                    <a:pt x="433486" y="1097479"/>
                  </a:cubicBezTo>
                  <a:lnTo>
                    <a:pt x="433531" y="1105555"/>
                  </a:lnTo>
                  <a:cubicBezTo>
                    <a:pt x="433651" y="1105645"/>
                    <a:pt x="433771" y="1105720"/>
                    <a:pt x="433907" y="1105765"/>
                  </a:cubicBezTo>
                  <a:lnTo>
                    <a:pt x="434012" y="1107912"/>
                  </a:lnTo>
                  <a:lnTo>
                    <a:pt x="434012" y="1107912"/>
                  </a:lnTo>
                  <a:cubicBezTo>
                    <a:pt x="434147" y="1112551"/>
                    <a:pt x="433561" y="1117309"/>
                    <a:pt x="434522" y="1121798"/>
                  </a:cubicBezTo>
                  <a:lnTo>
                    <a:pt x="434672" y="1122924"/>
                  </a:lnTo>
                  <a:lnTo>
                    <a:pt x="434582" y="1123449"/>
                  </a:lnTo>
                  <a:lnTo>
                    <a:pt x="434612" y="1124020"/>
                  </a:lnTo>
                  <a:lnTo>
                    <a:pt x="434582" y="1126361"/>
                  </a:lnTo>
                  <a:cubicBezTo>
                    <a:pt x="435258" y="1127517"/>
                    <a:pt x="434972" y="1129334"/>
                    <a:pt x="435122" y="1130850"/>
                  </a:cubicBezTo>
                  <a:lnTo>
                    <a:pt x="435498" y="1131135"/>
                  </a:lnTo>
                  <a:lnTo>
                    <a:pt x="435498" y="1131135"/>
                  </a:lnTo>
                  <a:cubicBezTo>
                    <a:pt x="435498" y="1131135"/>
                    <a:pt x="435603" y="1133267"/>
                    <a:pt x="435603" y="1133267"/>
                  </a:cubicBezTo>
                  <a:lnTo>
                    <a:pt x="435708" y="1139617"/>
                  </a:lnTo>
                  <a:cubicBezTo>
                    <a:pt x="435708" y="1139617"/>
                    <a:pt x="435633" y="1139677"/>
                    <a:pt x="435588" y="1139737"/>
                  </a:cubicBezTo>
                  <a:cubicBezTo>
                    <a:pt x="435363" y="1140653"/>
                    <a:pt x="435032" y="1141328"/>
                    <a:pt x="434747" y="1142109"/>
                  </a:cubicBezTo>
                  <a:cubicBezTo>
                    <a:pt x="434357" y="1143325"/>
                    <a:pt x="433831" y="1144315"/>
                    <a:pt x="433801" y="1146027"/>
                  </a:cubicBezTo>
                  <a:lnTo>
                    <a:pt x="433771" y="1148263"/>
                  </a:lnTo>
                  <a:lnTo>
                    <a:pt x="434762" y="1150575"/>
                  </a:lnTo>
                  <a:lnTo>
                    <a:pt x="434837" y="1158576"/>
                  </a:lnTo>
                  <a:lnTo>
                    <a:pt x="434807" y="1171336"/>
                  </a:lnTo>
                  <a:cubicBezTo>
                    <a:pt x="434852" y="1171666"/>
                    <a:pt x="434882" y="1171997"/>
                    <a:pt x="434897" y="1172327"/>
                  </a:cubicBezTo>
                  <a:lnTo>
                    <a:pt x="435288" y="1172537"/>
                  </a:lnTo>
                  <a:lnTo>
                    <a:pt x="435423" y="1174579"/>
                  </a:lnTo>
                  <a:lnTo>
                    <a:pt x="435483" y="1174609"/>
                  </a:lnTo>
                  <a:cubicBezTo>
                    <a:pt x="435333" y="1174654"/>
                    <a:pt x="435213" y="1174879"/>
                    <a:pt x="435137" y="1175359"/>
                  </a:cubicBezTo>
                  <a:cubicBezTo>
                    <a:pt x="435273" y="1179713"/>
                    <a:pt x="434822" y="1184126"/>
                    <a:pt x="435483" y="1188419"/>
                  </a:cubicBezTo>
                  <a:cubicBezTo>
                    <a:pt x="435603" y="1188555"/>
                    <a:pt x="435738" y="1188645"/>
                    <a:pt x="435873" y="1188690"/>
                  </a:cubicBezTo>
                  <a:cubicBezTo>
                    <a:pt x="435948" y="1189560"/>
                    <a:pt x="435903" y="1190566"/>
                    <a:pt x="436398" y="1190866"/>
                  </a:cubicBezTo>
                  <a:cubicBezTo>
                    <a:pt x="436759" y="1193764"/>
                    <a:pt x="435843" y="1194544"/>
                    <a:pt x="435062" y="1195550"/>
                  </a:cubicBezTo>
                  <a:cubicBezTo>
                    <a:pt x="434507" y="1196300"/>
                    <a:pt x="434027" y="1197111"/>
                    <a:pt x="434552" y="1198868"/>
                  </a:cubicBezTo>
                  <a:cubicBezTo>
                    <a:pt x="434972" y="1199318"/>
                    <a:pt x="434987" y="1200279"/>
                    <a:pt x="435062" y="1201164"/>
                  </a:cubicBezTo>
                  <a:lnTo>
                    <a:pt x="435213" y="1209211"/>
                  </a:lnTo>
                  <a:lnTo>
                    <a:pt x="434987" y="1209331"/>
                  </a:lnTo>
                  <a:lnTo>
                    <a:pt x="435198" y="1216071"/>
                  </a:lnTo>
                  <a:cubicBezTo>
                    <a:pt x="435198" y="1216221"/>
                    <a:pt x="435243" y="1216371"/>
                    <a:pt x="435318" y="1216521"/>
                  </a:cubicBezTo>
                  <a:cubicBezTo>
                    <a:pt x="435348" y="1216581"/>
                    <a:pt x="435393" y="1216581"/>
                    <a:pt x="435423" y="1216551"/>
                  </a:cubicBezTo>
                  <a:lnTo>
                    <a:pt x="435423" y="1216656"/>
                  </a:lnTo>
                  <a:cubicBezTo>
                    <a:pt x="435408" y="1217692"/>
                    <a:pt x="435378" y="1218743"/>
                    <a:pt x="435498" y="1219764"/>
                  </a:cubicBezTo>
                  <a:lnTo>
                    <a:pt x="435543" y="1220109"/>
                  </a:lnTo>
                  <a:cubicBezTo>
                    <a:pt x="435348" y="1221100"/>
                    <a:pt x="435423" y="1222136"/>
                    <a:pt x="435618" y="1223171"/>
                  </a:cubicBezTo>
                  <a:lnTo>
                    <a:pt x="435753" y="1227615"/>
                  </a:lnTo>
                  <a:cubicBezTo>
                    <a:pt x="435918" y="1227900"/>
                    <a:pt x="436053" y="1227885"/>
                    <a:pt x="436188" y="1227720"/>
                  </a:cubicBezTo>
                  <a:lnTo>
                    <a:pt x="436218" y="1228050"/>
                  </a:lnTo>
                  <a:lnTo>
                    <a:pt x="436218" y="1228696"/>
                  </a:lnTo>
                  <a:cubicBezTo>
                    <a:pt x="436173" y="1228786"/>
                    <a:pt x="436098" y="1228906"/>
                    <a:pt x="436038" y="1229131"/>
                  </a:cubicBezTo>
                  <a:cubicBezTo>
                    <a:pt x="436008" y="1230977"/>
                    <a:pt x="435858" y="1232839"/>
                    <a:pt x="436203" y="1234640"/>
                  </a:cubicBezTo>
                  <a:lnTo>
                    <a:pt x="436353" y="1236817"/>
                  </a:lnTo>
                  <a:lnTo>
                    <a:pt x="436684" y="1236997"/>
                  </a:lnTo>
                  <a:lnTo>
                    <a:pt x="436684" y="1236997"/>
                  </a:lnTo>
                  <a:cubicBezTo>
                    <a:pt x="436684" y="1236997"/>
                    <a:pt x="436879" y="1243992"/>
                    <a:pt x="436879" y="1243992"/>
                  </a:cubicBezTo>
                  <a:cubicBezTo>
                    <a:pt x="436849" y="1244413"/>
                    <a:pt x="436804" y="1244848"/>
                    <a:pt x="436789" y="1245283"/>
                  </a:cubicBezTo>
                  <a:lnTo>
                    <a:pt x="436744" y="1246064"/>
                  </a:lnTo>
                  <a:lnTo>
                    <a:pt x="436909" y="1247235"/>
                  </a:lnTo>
                  <a:cubicBezTo>
                    <a:pt x="436834" y="1249307"/>
                    <a:pt x="436383" y="1250568"/>
                    <a:pt x="435513" y="1250913"/>
                  </a:cubicBezTo>
                  <a:cubicBezTo>
                    <a:pt x="434912" y="1253089"/>
                    <a:pt x="435183" y="1255386"/>
                    <a:pt x="435393" y="1257668"/>
                  </a:cubicBezTo>
                  <a:cubicBezTo>
                    <a:pt x="435813" y="1268431"/>
                    <a:pt x="436368" y="1279150"/>
                    <a:pt x="437239" y="1289793"/>
                  </a:cubicBezTo>
                  <a:lnTo>
                    <a:pt x="437329" y="1296728"/>
                  </a:lnTo>
                  <a:cubicBezTo>
                    <a:pt x="437239" y="1298289"/>
                    <a:pt x="437254" y="1299926"/>
                    <a:pt x="436744" y="1301157"/>
                  </a:cubicBezTo>
                  <a:cubicBezTo>
                    <a:pt x="434897" y="1302973"/>
                    <a:pt x="436203" y="1306621"/>
                    <a:pt x="435948" y="1309368"/>
                  </a:cubicBezTo>
                  <a:lnTo>
                    <a:pt x="435888" y="1309908"/>
                  </a:lnTo>
                  <a:lnTo>
                    <a:pt x="435918" y="1310479"/>
                  </a:lnTo>
                  <a:cubicBezTo>
                    <a:pt x="436353" y="1311845"/>
                    <a:pt x="436053" y="1313451"/>
                    <a:pt x="436218" y="1314907"/>
                  </a:cubicBezTo>
                  <a:cubicBezTo>
                    <a:pt x="436534" y="1317189"/>
                    <a:pt x="436519" y="1319486"/>
                    <a:pt x="436368" y="1321783"/>
                  </a:cubicBezTo>
                  <a:cubicBezTo>
                    <a:pt x="436308" y="1322308"/>
                    <a:pt x="436308" y="1322849"/>
                    <a:pt x="436368" y="1323374"/>
                  </a:cubicBezTo>
                  <a:lnTo>
                    <a:pt x="436398" y="1323524"/>
                  </a:lnTo>
                  <a:cubicBezTo>
                    <a:pt x="436233" y="1324079"/>
                    <a:pt x="436278" y="1324755"/>
                    <a:pt x="436338" y="1325430"/>
                  </a:cubicBezTo>
                  <a:cubicBezTo>
                    <a:pt x="436609" y="1327067"/>
                    <a:pt x="436489" y="1328838"/>
                    <a:pt x="436669" y="1330504"/>
                  </a:cubicBezTo>
                  <a:cubicBezTo>
                    <a:pt x="436864" y="1332981"/>
                    <a:pt x="437014" y="1335488"/>
                    <a:pt x="437119" y="1337995"/>
                  </a:cubicBezTo>
                  <a:lnTo>
                    <a:pt x="437119" y="1340472"/>
                  </a:lnTo>
                  <a:cubicBezTo>
                    <a:pt x="437119" y="1340472"/>
                    <a:pt x="437254" y="1341583"/>
                    <a:pt x="437254" y="1341583"/>
                  </a:cubicBezTo>
                  <a:lnTo>
                    <a:pt x="437254" y="1341583"/>
                  </a:lnTo>
                  <a:cubicBezTo>
                    <a:pt x="437254" y="1341583"/>
                    <a:pt x="437254" y="1341583"/>
                    <a:pt x="437254" y="1341583"/>
                  </a:cubicBezTo>
                  <a:cubicBezTo>
                    <a:pt x="436999" y="1343985"/>
                    <a:pt x="437449" y="1345831"/>
                    <a:pt x="438155" y="1347483"/>
                  </a:cubicBezTo>
                  <a:cubicBezTo>
                    <a:pt x="438380" y="1348939"/>
                    <a:pt x="437855" y="1350860"/>
                    <a:pt x="438680" y="1351956"/>
                  </a:cubicBezTo>
                  <a:cubicBezTo>
                    <a:pt x="438845" y="1353652"/>
                    <a:pt x="438695" y="1355153"/>
                    <a:pt x="438215" y="1356459"/>
                  </a:cubicBezTo>
                  <a:cubicBezTo>
                    <a:pt x="436969" y="1356850"/>
                    <a:pt x="436609" y="1358246"/>
                    <a:pt x="437119" y="1361113"/>
                  </a:cubicBezTo>
                  <a:cubicBezTo>
                    <a:pt x="438110" y="1366622"/>
                    <a:pt x="438590" y="1372432"/>
                    <a:pt x="439071" y="1378241"/>
                  </a:cubicBezTo>
                  <a:cubicBezTo>
                    <a:pt x="439221" y="1378827"/>
                    <a:pt x="439341" y="1379502"/>
                    <a:pt x="439626" y="1379742"/>
                  </a:cubicBezTo>
                  <a:cubicBezTo>
                    <a:pt x="440166" y="1383826"/>
                    <a:pt x="440121" y="1387984"/>
                    <a:pt x="440226" y="1392142"/>
                  </a:cubicBezTo>
                  <a:cubicBezTo>
                    <a:pt x="440271" y="1393883"/>
                    <a:pt x="440001" y="1396105"/>
                    <a:pt x="441202" y="1396631"/>
                  </a:cubicBezTo>
                  <a:cubicBezTo>
                    <a:pt x="441247" y="1396285"/>
                    <a:pt x="441277" y="1395955"/>
                    <a:pt x="441292" y="1395595"/>
                  </a:cubicBezTo>
                  <a:lnTo>
                    <a:pt x="441292" y="1395595"/>
                  </a:lnTo>
                  <a:cubicBezTo>
                    <a:pt x="441292" y="1395595"/>
                    <a:pt x="441698" y="1395400"/>
                    <a:pt x="441698" y="1395400"/>
                  </a:cubicBezTo>
                  <a:lnTo>
                    <a:pt x="441698" y="1393103"/>
                  </a:lnTo>
                  <a:cubicBezTo>
                    <a:pt x="441743" y="1391857"/>
                    <a:pt x="441668" y="1390581"/>
                    <a:pt x="441638" y="1389305"/>
                  </a:cubicBezTo>
                  <a:lnTo>
                    <a:pt x="441638" y="1387849"/>
                  </a:lnTo>
                  <a:cubicBezTo>
                    <a:pt x="441638" y="1387849"/>
                    <a:pt x="441638" y="1387714"/>
                    <a:pt x="441638" y="1387714"/>
                  </a:cubicBezTo>
                  <a:lnTo>
                    <a:pt x="441638" y="1387654"/>
                  </a:lnTo>
                  <a:cubicBezTo>
                    <a:pt x="441638" y="1387654"/>
                    <a:pt x="441623" y="1386318"/>
                    <a:pt x="441623" y="1386318"/>
                  </a:cubicBezTo>
                  <a:cubicBezTo>
                    <a:pt x="441623" y="1386288"/>
                    <a:pt x="441592" y="1386258"/>
                    <a:pt x="441577" y="1386228"/>
                  </a:cubicBezTo>
                  <a:lnTo>
                    <a:pt x="441577" y="1386032"/>
                  </a:lnTo>
                  <a:cubicBezTo>
                    <a:pt x="441367" y="1384141"/>
                    <a:pt x="440962" y="1382264"/>
                    <a:pt x="441382" y="1380298"/>
                  </a:cubicBezTo>
                  <a:cubicBezTo>
                    <a:pt x="441532" y="1379652"/>
                    <a:pt x="441713" y="1379067"/>
                    <a:pt x="441893" y="1378452"/>
                  </a:cubicBezTo>
                  <a:cubicBezTo>
                    <a:pt x="442193" y="1377326"/>
                    <a:pt x="442418" y="1376170"/>
                    <a:pt x="442073" y="1374819"/>
                  </a:cubicBezTo>
                  <a:cubicBezTo>
                    <a:pt x="442073" y="1374759"/>
                    <a:pt x="442028" y="1374699"/>
                    <a:pt x="441953" y="1374639"/>
                  </a:cubicBezTo>
                  <a:cubicBezTo>
                    <a:pt x="442193" y="1374068"/>
                    <a:pt x="442223" y="1373423"/>
                    <a:pt x="442043" y="1372687"/>
                  </a:cubicBezTo>
                  <a:cubicBezTo>
                    <a:pt x="442088" y="1370886"/>
                    <a:pt x="442118" y="1369084"/>
                    <a:pt x="442358" y="1367358"/>
                  </a:cubicBezTo>
                  <a:cubicBezTo>
                    <a:pt x="442523" y="1364881"/>
                    <a:pt x="442463" y="1362359"/>
                    <a:pt x="442388" y="1359852"/>
                  </a:cubicBezTo>
                  <a:cubicBezTo>
                    <a:pt x="442358" y="1359297"/>
                    <a:pt x="442298" y="1358756"/>
                    <a:pt x="442223" y="1358261"/>
                  </a:cubicBezTo>
                  <a:lnTo>
                    <a:pt x="442193" y="1355709"/>
                  </a:lnTo>
                  <a:cubicBezTo>
                    <a:pt x="442358" y="1355093"/>
                    <a:pt x="442508" y="1354433"/>
                    <a:pt x="442718" y="1353893"/>
                  </a:cubicBezTo>
                  <a:cubicBezTo>
                    <a:pt x="442898" y="1353352"/>
                    <a:pt x="443079" y="1352812"/>
                    <a:pt x="443244" y="1352241"/>
                  </a:cubicBezTo>
                  <a:cubicBezTo>
                    <a:pt x="443544" y="1352241"/>
                    <a:pt x="443784" y="1351956"/>
                    <a:pt x="443949" y="1351341"/>
                  </a:cubicBezTo>
                  <a:cubicBezTo>
                    <a:pt x="444460" y="1343655"/>
                    <a:pt x="444385" y="1335969"/>
                    <a:pt x="443679" y="1328283"/>
                  </a:cubicBezTo>
                  <a:cubicBezTo>
                    <a:pt x="443634" y="1328103"/>
                    <a:pt x="443559" y="1328057"/>
                    <a:pt x="443514" y="1327937"/>
                  </a:cubicBezTo>
                  <a:lnTo>
                    <a:pt x="443514" y="1327907"/>
                  </a:lnTo>
                  <a:cubicBezTo>
                    <a:pt x="443469" y="1326601"/>
                    <a:pt x="443334" y="1325370"/>
                    <a:pt x="442913" y="1324410"/>
                  </a:cubicBezTo>
                  <a:cubicBezTo>
                    <a:pt x="443619" y="1325280"/>
                    <a:pt x="444174" y="1322443"/>
                    <a:pt x="444895" y="1323374"/>
                  </a:cubicBezTo>
                  <a:cubicBezTo>
                    <a:pt x="445225" y="1325100"/>
                    <a:pt x="444610" y="1327172"/>
                    <a:pt x="445300" y="1328748"/>
                  </a:cubicBezTo>
                  <a:cubicBezTo>
                    <a:pt x="445330" y="1328793"/>
                    <a:pt x="445360" y="1328808"/>
                    <a:pt x="445405" y="1328838"/>
                  </a:cubicBezTo>
                  <a:cubicBezTo>
                    <a:pt x="445375" y="1328838"/>
                    <a:pt x="445360" y="1328883"/>
                    <a:pt x="445330" y="1328838"/>
                  </a:cubicBezTo>
                  <a:lnTo>
                    <a:pt x="445075" y="1329514"/>
                  </a:lnTo>
                  <a:cubicBezTo>
                    <a:pt x="445075" y="1329634"/>
                    <a:pt x="445060" y="1329754"/>
                    <a:pt x="445045" y="1329874"/>
                  </a:cubicBezTo>
                  <a:cubicBezTo>
                    <a:pt x="444850" y="1330835"/>
                    <a:pt x="444850" y="1331870"/>
                    <a:pt x="444895" y="1332936"/>
                  </a:cubicBezTo>
                  <a:cubicBezTo>
                    <a:pt x="444895" y="1334227"/>
                    <a:pt x="444895" y="1335518"/>
                    <a:pt x="444715" y="1336749"/>
                  </a:cubicBezTo>
                  <a:cubicBezTo>
                    <a:pt x="444850" y="1339872"/>
                    <a:pt x="444550" y="1343039"/>
                    <a:pt x="445030" y="1346101"/>
                  </a:cubicBezTo>
                  <a:cubicBezTo>
                    <a:pt x="444580" y="1348098"/>
                    <a:pt x="444595" y="1349764"/>
                    <a:pt x="445631" y="1350800"/>
                  </a:cubicBezTo>
                  <a:cubicBezTo>
                    <a:pt x="445751" y="1350710"/>
                    <a:pt x="445871" y="1350620"/>
                    <a:pt x="445991" y="1350560"/>
                  </a:cubicBezTo>
                  <a:cubicBezTo>
                    <a:pt x="446606" y="1347197"/>
                    <a:pt x="446186" y="1343745"/>
                    <a:pt x="446081" y="1340307"/>
                  </a:cubicBezTo>
                  <a:lnTo>
                    <a:pt x="446486" y="1338115"/>
                  </a:lnTo>
                  <a:cubicBezTo>
                    <a:pt x="446741" y="1335143"/>
                    <a:pt x="446741" y="1332171"/>
                    <a:pt x="446396" y="1329213"/>
                  </a:cubicBezTo>
                  <a:cubicBezTo>
                    <a:pt x="446396" y="1329213"/>
                    <a:pt x="446426" y="1329213"/>
                    <a:pt x="446441" y="1329183"/>
                  </a:cubicBezTo>
                  <a:cubicBezTo>
                    <a:pt x="446681" y="1329228"/>
                    <a:pt x="446877" y="1329078"/>
                    <a:pt x="447042" y="1328673"/>
                  </a:cubicBezTo>
                  <a:cubicBezTo>
                    <a:pt x="447447" y="1326211"/>
                    <a:pt x="447927" y="1323794"/>
                    <a:pt x="447792" y="1321017"/>
                  </a:cubicBezTo>
                  <a:lnTo>
                    <a:pt x="447657" y="1320732"/>
                  </a:lnTo>
                  <a:lnTo>
                    <a:pt x="447657" y="1320732"/>
                  </a:lnTo>
                  <a:cubicBezTo>
                    <a:pt x="447657" y="1320732"/>
                    <a:pt x="447792" y="1320897"/>
                    <a:pt x="447792" y="1320897"/>
                  </a:cubicBezTo>
                  <a:cubicBezTo>
                    <a:pt x="447942" y="1320372"/>
                    <a:pt x="447987" y="1319846"/>
                    <a:pt x="447927" y="1319321"/>
                  </a:cubicBezTo>
                  <a:cubicBezTo>
                    <a:pt x="448408" y="1318630"/>
                    <a:pt x="448618" y="1317519"/>
                    <a:pt x="448723" y="1316258"/>
                  </a:cubicBezTo>
                  <a:lnTo>
                    <a:pt x="448768" y="1314922"/>
                  </a:lnTo>
                  <a:cubicBezTo>
                    <a:pt x="449113" y="1312671"/>
                    <a:pt x="449233" y="1310404"/>
                    <a:pt x="449173" y="1308122"/>
                  </a:cubicBezTo>
                  <a:cubicBezTo>
                    <a:pt x="449233" y="1305990"/>
                    <a:pt x="449173" y="1303859"/>
                    <a:pt x="449173" y="1301727"/>
                  </a:cubicBezTo>
                  <a:cubicBezTo>
                    <a:pt x="449143" y="1300286"/>
                    <a:pt x="449113" y="1298845"/>
                    <a:pt x="448933" y="1297434"/>
                  </a:cubicBezTo>
                  <a:cubicBezTo>
                    <a:pt x="449414" y="1298124"/>
                    <a:pt x="449939" y="1298515"/>
                    <a:pt x="450479" y="1298875"/>
                  </a:cubicBezTo>
                  <a:cubicBezTo>
                    <a:pt x="451305" y="1300286"/>
                    <a:pt x="450599" y="1302988"/>
                    <a:pt x="451530" y="1305210"/>
                  </a:cubicBezTo>
                  <a:cubicBezTo>
                    <a:pt x="451500" y="1302193"/>
                    <a:pt x="451470" y="1299941"/>
                    <a:pt x="451455" y="1297674"/>
                  </a:cubicBezTo>
                  <a:lnTo>
                    <a:pt x="450810" y="1293396"/>
                  </a:lnTo>
                  <a:lnTo>
                    <a:pt x="450359" y="1293276"/>
                  </a:lnTo>
                  <a:cubicBezTo>
                    <a:pt x="450389" y="1292510"/>
                    <a:pt x="450374" y="1291729"/>
                    <a:pt x="450299" y="1290964"/>
                  </a:cubicBezTo>
                  <a:cubicBezTo>
                    <a:pt x="449954" y="1288637"/>
                    <a:pt x="449969" y="1286220"/>
                    <a:pt x="449954" y="1283833"/>
                  </a:cubicBezTo>
                  <a:cubicBezTo>
                    <a:pt x="449939" y="1282287"/>
                    <a:pt x="449894" y="1280756"/>
                    <a:pt x="449759" y="1279240"/>
                  </a:cubicBezTo>
                  <a:cubicBezTo>
                    <a:pt x="449729" y="1278384"/>
                    <a:pt x="449654" y="1277528"/>
                    <a:pt x="449504" y="1276688"/>
                  </a:cubicBezTo>
                  <a:cubicBezTo>
                    <a:pt x="449384" y="1275292"/>
                    <a:pt x="449353" y="1273881"/>
                    <a:pt x="449338" y="1272454"/>
                  </a:cubicBezTo>
                  <a:cubicBezTo>
                    <a:pt x="449308" y="1271284"/>
                    <a:pt x="449233" y="1270113"/>
                    <a:pt x="449113" y="1268972"/>
                  </a:cubicBezTo>
                  <a:cubicBezTo>
                    <a:pt x="448708" y="1266450"/>
                    <a:pt x="448843" y="1263778"/>
                    <a:pt x="448678" y="1261196"/>
                  </a:cubicBezTo>
                  <a:cubicBezTo>
                    <a:pt x="448633" y="1260610"/>
                    <a:pt x="448588" y="1260040"/>
                    <a:pt x="448513" y="1259469"/>
                  </a:cubicBezTo>
                  <a:cubicBezTo>
                    <a:pt x="448138" y="1256902"/>
                    <a:pt x="448243" y="1254260"/>
                    <a:pt x="448213" y="1251648"/>
                  </a:cubicBezTo>
                  <a:cubicBezTo>
                    <a:pt x="448213" y="1249892"/>
                    <a:pt x="448153" y="1248136"/>
                    <a:pt x="448243" y="1246379"/>
                  </a:cubicBezTo>
                  <a:cubicBezTo>
                    <a:pt x="450389" y="1239234"/>
                    <a:pt x="449399" y="1231578"/>
                    <a:pt x="448708" y="1223952"/>
                  </a:cubicBezTo>
                  <a:cubicBezTo>
                    <a:pt x="448273" y="1221475"/>
                    <a:pt x="448543" y="1218653"/>
                    <a:pt x="448228" y="1216116"/>
                  </a:cubicBezTo>
                  <a:cubicBezTo>
                    <a:pt x="448558" y="1215020"/>
                    <a:pt x="448468" y="1214164"/>
                    <a:pt x="447942" y="1213579"/>
                  </a:cubicBezTo>
                  <a:lnTo>
                    <a:pt x="447912" y="1213609"/>
                  </a:lnTo>
                  <a:cubicBezTo>
                    <a:pt x="448363" y="1211973"/>
                    <a:pt x="448288" y="1210276"/>
                    <a:pt x="447927" y="1208535"/>
                  </a:cubicBezTo>
                  <a:cubicBezTo>
                    <a:pt x="447897" y="1208415"/>
                    <a:pt x="447852" y="1208385"/>
                    <a:pt x="447807" y="1208310"/>
                  </a:cubicBezTo>
                  <a:lnTo>
                    <a:pt x="447807" y="1208310"/>
                  </a:lnTo>
                  <a:cubicBezTo>
                    <a:pt x="447792" y="1207199"/>
                    <a:pt x="447732" y="1206103"/>
                    <a:pt x="447627" y="1205022"/>
                  </a:cubicBezTo>
                  <a:cubicBezTo>
                    <a:pt x="447672" y="1202770"/>
                    <a:pt x="447717" y="1200534"/>
                    <a:pt x="447267" y="1198402"/>
                  </a:cubicBezTo>
                  <a:lnTo>
                    <a:pt x="447267" y="1196466"/>
                  </a:lnTo>
                  <a:cubicBezTo>
                    <a:pt x="447267" y="1194619"/>
                    <a:pt x="447267" y="1192788"/>
                    <a:pt x="447342" y="1190956"/>
                  </a:cubicBezTo>
                  <a:lnTo>
                    <a:pt x="447342" y="1190836"/>
                  </a:lnTo>
                  <a:cubicBezTo>
                    <a:pt x="447342" y="1190836"/>
                    <a:pt x="447882" y="1190686"/>
                    <a:pt x="447882" y="1190686"/>
                  </a:cubicBezTo>
                  <a:cubicBezTo>
                    <a:pt x="448108" y="1190356"/>
                    <a:pt x="448273" y="1189921"/>
                    <a:pt x="448378" y="1189365"/>
                  </a:cubicBezTo>
                  <a:cubicBezTo>
                    <a:pt x="448633" y="1187594"/>
                    <a:pt x="448558" y="1185747"/>
                    <a:pt x="448513" y="1183916"/>
                  </a:cubicBezTo>
                  <a:cubicBezTo>
                    <a:pt x="448483" y="1183195"/>
                    <a:pt x="448423" y="1182490"/>
                    <a:pt x="448348" y="1181784"/>
                  </a:cubicBezTo>
                  <a:cubicBezTo>
                    <a:pt x="448318" y="1177086"/>
                    <a:pt x="448648" y="1172327"/>
                    <a:pt x="447822" y="1167748"/>
                  </a:cubicBezTo>
                  <a:lnTo>
                    <a:pt x="447732" y="1166713"/>
                  </a:lnTo>
                  <a:lnTo>
                    <a:pt x="447732" y="1166713"/>
                  </a:lnTo>
                  <a:cubicBezTo>
                    <a:pt x="447732" y="1166713"/>
                    <a:pt x="447732" y="1166713"/>
                    <a:pt x="447732" y="1166713"/>
                  </a:cubicBezTo>
                  <a:cubicBezTo>
                    <a:pt x="447807" y="1165091"/>
                    <a:pt x="447687" y="1163155"/>
                    <a:pt x="448723" y="1163095"/>
                  </a:cubicBezTo>
                  <a:lnTo>
                    <a:pt x="448723" y="1163095"/>
                  </a:lnTo>
                  <a:cubicBezTo>
                    <a:pt x="448723" y="1163095"/>
                    <a:pt x="449203" y="1164341"/>
                    <a:pt x="449203" y="1164341"/>
                  </a:cubicBezTo>
                  <a:cubicBezTo>
                    <a:pt x="449338" y="1167433"/>
                    <a:pt x="448813" y="1170736"/>
                    <a:pt x="449744" y="1173603"/>
                  </a:cubicBezTo>
                  <a:lnTo>
                    <a:pt x="449744" y="1173603"/>
                  </a:lnTo>
                  <a:cubicBezTo>
                    <a:pt x="449744" y="1173603"/>
                    <a:pt x="450254" y="1175855"/>
                    <a:pt x="450254" y="1175855"/>
                  </a:cubicBezTo>
                  <a:cubicBezTo>
                    <a:pt x="451080" y="1179938"/>
                    <a:pt x="450419" y="1184396"/>
                    <a:pt x="450885" y="1188570"/>
                  </a:cubicBezTo>
                  <a:lnTo>
                    <a:pt x="450885" y="1188570"/>
                  </a:lnTo>
                  <a:lnTo>
                    <a:pt x="450885" y="1189665"/>
                  </a:lnTo>
                  <a:cubicBezTo>
                    <a:pt x="449293" y="1196075"/>
                    <a:pt x="451200" y="1201975"/>
                    <a:pt x="451500" y="1208100"/>
                  </a:cubicBezTo>
                  <a:lnTo>
                    <a:pt x="451530" y="1209196"/>
                  </a:lnTo>
                  <a:lnTo>
                    <a:pt x="452026" y="1210336"/>
                  </a:lnTo>
                  <a:cubicBezTo>
                    <a:pt x="452101" y="1212828"/>
                    <a:pt x="451125" y="1213399"/>
                    <a:pt x="450614" y="1214855"/>
                  </a:cubicBezTo>
                  <a:lnTo>
                    <a:pt x="450569" y="1214750"/>
                  </a:lnTo>
                  <a:cubicBezTo>
                    <a:pt x="450239" y="1214360"/>
                    <a:pt x="449924" y="1214299"/>
                    <a:pt x="449654" y="1215035"/>
                  </a:cubicBezTo>
                  <a:lnTo>
                    <a:pt x="449654" y="1215035"/>
                  </a:lnTo>
                  <a:cubicBezTo>
                    <a:pt x="450014" y="1218037"/>
                    <a:pt x="450299" y="1221040"/>
                    <a:pt x="450209" y="1224162"/>
                  </a:cubicBezTo>
                  <a:lnTo>
                    <a:pt x="450705" y="1227615"/>
                  </a:lnTo>
                  <a:lnTo>
                    <a:pt x="450705" y="1227615"/>
                  </a:lnTo>
                  <a:cubicBezTo>
                    <a:pt x="450329" y="1229131"/>
                    <a:pt x="450419" y="1230677"/>
                    <a:pt x="450735" y="1232223"/>
                  </a:cubicBezTo>
                  <a:cubicBezTo>
                    <a:pt x="450960" y="1235676"/>
                    <a:pt x="451605" y="1239114"/>
                    <a:pt x="450840" y="1242566"/>
                  </a:cubicBezTo>
                  <a:lnTo>
                    <a:pt x="450840" y="1242566"/>
                  </a:lnTo>
                  <a:cubicBezTo>
                    <a:pt x="449909" y="1245389"/>
                    <a:pt x="450629" y="1248721"/>
                    <a:pt x="450464" y="1251768"/>
                  </a:cubicBezTo>
                  <a:cubicBezTo>
                    <a:pt x="450434" y="1252129"/>
                    <a:pt x="450419" y="1252489"/>
                    <a:pt x="450419" y="1252849"/>
                  </a:cubicBezTo>
                  <a:cubicBezTo>
                    <a:pt x="450269" y="1253630"/>
                    <a:pt x="450239" y="1254426"/>
                    <a:pt x="450254" y="1255221"/>
                  </a:cubicBezTo>
                  <a:cubicBezTo>
                    <a:pt x="449864" y="1261001"/>
                    <a:pt x="449864" y="1266780"/>
                    <a:pt x="450629" y="1272545"/>
                  </a:cubicBezTo>
                  <a:lnTo>
                    <a:pt x="450629" y="1272545"/>
                  </a:lnTo>
                  <a:cubicBezTo>
                    <a:pt x="450629" y="1272545"/>
                    <a:pt x="450720" y="1274751"/>
                    <a:pt x="450720" y="1274751"/>
                  </a:cubicBezTo>
                  <a:cubicBezTo>
                    <a:pt x="451350" y="1277303"/>
                    <a:pt x="450629" y="1280291"/>
                    <a:pt x="451260" y="1282843"/>
                  </a:cubicBezTo>
                  <a:lnTo>
                    <a:pt x="451260" y="1282843"/>
                  </a:lnTo>
                  <a:cubicBezTo>
                    <a:pt x="453947" y="1282422"/>
                    <a:pt x="452431" y="1277468"/>
                    <a:pt x="452791" y="1274526"/>
                  </a:cubicBezTo>
                  <a:cubicBezTo>
                    <a:pt x="452791" y="1272575"/>
                    <a:pt x="452311" y="1270938"/>
                    <a:pt x="452071" y="1269137"/>
                  </a:cubicBezTo>
                  <a:cubicBezTo>
                    <a:pt x="451605" y="1266330"/>
                    <a:pt x="451665" y="1263523"/>
                    <a:pt x="451935" y="1260700"/>
                  </a:cubicBezTo>
                  <a:cubicBezTo>
                    <a:pt x="451966" y="1259605"/>
                    <a:pt x="451905" y="1258554"/>
                    <a:pt x="451560" y="1257743"/>
                  </a:cubicBezTo>
                  <a:cubicBezTo>
                    <a:pt x="452101" y="1256902"/>
                    <a:pt x="452416" y="1255551"/>
                    <a:pt x="452821" y="1254441"/>
                  </a:cubicBezTo>
                  <a:cubicBezTo>
                    <a:pt x="453392" y="1252609"/>
                    <a:pt x="453797" y="1250628"/>
                    <a:pt x="453887" y="1248316"/>
                  </a:cubicBezTo>
                  <a:cubicBezTo>
                    <a:pt x="453962" y="1246454"/>
                    <a:pt x="453842" y="1244518"/>
                    <a:pt x="454232" y="1242807"/>
                  </a:cubicBezTo>
                  <a:cubicBezTo>
                    <a:pt x="454277" y="1242596"/>
                    <a:pt x="454337" y="1242401"/>
                    <a:pt x="454382" y="1242206"/>
                  </a:cubicBezTo>
                  <a:lnTo>
                    <a:pt x="454713" y="1241410"/>
                  </a:lnTo>
                  <a:cubicBezTo>
                    <a:pt x="455974" y="1240420"/>
                    <a:pt x="456469" y="1238678"/>
                    <a:pt x="455643" y="1235661"/>
                  </a:cubicBezTo>
                  <a:lnTo>
                    <a:pt x="455643" y="1235661"/>
                  </a:lnTo>
                  <a:cubicBezTo>
                    <a:pt x="455628" y="1235331"/>
                    <a:pt x="455598" y="1235016"/>
                    <a:pt x="455553" y="1234670"/>
                  </a:cubicBezTo>
                  <a:cubicBezTo>
                    <a:pt x="455433" y="1233845"/>
                    <a:pt x="455238" y="1233169"/>
                    <a:pt x="454938" y="1232644"/>
                  </a:cubicBezTo>
                  <a:cubicBezTo>
                    <a:pt x="454833" y="1232479"/>
                    <a:pt x="454728" y="1232433"/>
                    <a:pt x="454638" y="1232328"/>
                  </a:cubicBezTo>
                  <a:cubicBezTo>
                    <a:pt x="454382" y="1229131"/>
                    <a:pt x="455298" y="1226189"/>
                    <a:pt x="455028" y="1222991"/>
                  </a:cubicBezTo>
                  <a:cubicBezTo>
                    <a:pt x="454908" y="1221040"/>
                    <a:pt x="455283" y="1218863"/>
                    <a:pt x="454487" y="1217227"/>
                  </a:cubicBezTo>
                  <a:lnTo>
                    <a:pt x="453962" y="1214945"/>
                  </a:lnTo>
                  <a:lnTo>
                    <a:pt x="453962" y="1214945"/>
                  </a:lnTo>
                  <a:cubicBezTo>
                    <a:pt x="453962" y="1214945"/>
                    <a:pt x="453962" y="1214945"/>
                    <a:pt x="453962" y="1214945"/>
                  </a:cubicBezTo>
                  <a:cubicBezTo>
                    <a:pt x="454157" y="1212663"/>
                    <a:pt x="453181" y="1210336"/>
                    <a:pt x="453932" y="1208070"/>
                  </a:cubicBezTo>
                  <a:cubicBezTo>
                    <a:pt x="453782" y="1203881"/>
                    <a:pt x="455658" y="1205443"/>
                    <a:pt x="456259" y="1203401"/>
                  </a:cubicBezTo>
                  <a:lnTo>
                    <a:pt x="456259" y="1203401"/>
                  </a:lnTo>
                  <a:cubicBezTo>
                    <a:pt x="456604" y="1201990"/>
                    <a:pt x="456784" y="1200489"/>
                    <a:pt x="456694" y="1198823"/>
                  </a:cubicBezTo>
                  <a:cubicBezTo>
                    <a:pt x="456529" y="1196135"/>
                    <a:pt x="457084" y="1193193"/>
                    <a:pt x="456154" y="1190761"/>
                  </a:cubicBezTo>
                  <a:lnTo>
                    <a:pt x="456154" y="1190761"/>
                  </a:lnTo>
                  <a:cubicBezTo>
                    <a:pt x="456154" y="1190761"/>
                    <a:pt x="456154" y="1190761"/>
                    <a:pt x="456154" y="1190761"/>
                  </a:cubicBezTo>
                  <a:lnTo>
                    <a:pt x="457084" y="1187339"/>
                  </a:lnTo>
                  <a:lnTo>
                    <a:pt x="458030" y="1185057"/>
                  </a:lnTo>
                  <a:lnTo>
                    <a:pt x="458030" y="1185057"/>
                  </a:lnTo>
                  <a:cubicBezTo>
                    <a:pt x="458496" y="1184622"/>
                    <a:pt x="458766" y="1183781"/>
                    <a:pt x="458946" y="1182700"/>
                  </a:cubicBezTo>
                  <a:lnTo>
                    <a:pt x="458946" y="1182700"/>
                  </a:lnTo>
                  <a:cubicBezTo>
                    <a:pt x="458946" y="1182700"/>
                    <a:pt x="459411" y="1181559"/>
                    <a:pt x="459411" y="1181559"/>
                  </a:cubicBezTo>
                  <a:lnTo>
                    <a:pt x="459351" y="1174128"/>
                  </a:lnTo>
                  <a:cubicBezTo>
                    <a:pt x="459351" y="1170931"/>
                    <a:pt x="458781" y="1166728"/>
                    <a:pt x="461333" y="1168409"/>
                  </a:cubicBezTo>
                  <a:cubicBezTo>
                    <a:pt x="461873" y="1168769"/>
                    <a:pt x="462339" y="1166848"/>
                    <a:pt x="462609" y="1165452"/>
                  </a:cubicBezTo>
                  <a:cubicBezTo>
                    <a:pt x="463720" y="1164311"/>
                    <a:pt x="463509" y="1161909"/>
                    <a:pt x="463509" y="1159702"/>
                  </a:cubicBezTo>
                  <a:lnTo>
                    <a:pt x="463509" y="1159702"/>
                  </a:lnTo>
                  <a:cubicBezTo>
                    <a:pt x="463344" y="1159357"/>
                    <a:pt x="463179" y="1159312"/>
                    <a:pt x="462984" y="1159477"/>
                  </a:cubicBezTo>
                  <a:lnTo>
                    <a:pt x="462549" y="1157526"/>
                  </a:lnTo>
                  <a:cubicBezTo>
                    <a:pt x="462669" y="1157210"/>
                    <a:pt x="462759" y="1156865"/>
                    <a:pt x="462789" y="1156400"/>
                  </a:cubicBezTo>
                  <a:cubicBezTo>
                    <a:pt x="462729" y="1155229"/>
                    <a:pt x="462714" y="1154043"/>
                    <a:pt x="462714" y="1152872"/>
                  </a:cubicBezTo>
                  <a:cubicBezTo>
                    <a:pt x="462564" y="1149014"/>
                    <a:pt x="462879" y="1145096"/>
                    <a:pt x="462384" y="1141283"/>
                  </a:cubicBezTo>
                  <a:lnTo>
                    <a:pt x="462339" y="1140202"/>
                  </a:lnTo>
                  <a:cubicBezTo>
                    <a:pt x="462339" y="1140202"/>
                    <a:pt x="462263" y="1140082"/>
                    <a:pt x="462128" y="1140067"/>
                  </a:cubicBezTo>
                  <a:cubicBezTo>
                    <a:pt x="462038" y="1140067"/>
                    <a:pt x="461963" y="1140127"/>
                    <a:pt x="461888" y="1140217"/>
                  </a:cubicBezTo>
                  <a:lnTo>
                    <a:pt x="461888" y="1140157"/>
                  </a:lnTo>
                  <a:cubicBezTo>
                    <a:pt x="461888" y="1140157"/>
                    <a:pt x="461873" y="1140172"/>
                    <a:pt x="461873" y="1140172"/>
                  </a:cubicBezTo>
                  <a:cubicBezTo>
                    <a:pt x="461588" y="1135879"/>
                    <a:pt x="462233" y="1131796"/>
                    <a:pt x="462278" y="1127577"/>
                  </a:cubicBezTo>
                  <a:lnTo>
                    <a:pt x="462278" y="1127577"/>
                  </a:lnTo>
                  <a:cubicBezTo>
                    <a:pt x="462278" y="1127577"/>
                    <a:pt x="463149" y="1126241"/>
                    <a:pt x="463149" y="1126241"/>
                  </a:cubicBezTo>
                  <a:lnTo>
                    <a:pt x="463149" y="1126241"/>
                  </a:lnTo>
                  <a:cubicBezTo>
                    <a:pt x="464785" y="1125401"/>
                    <a:pt x="465281" y="1128733"/>
                    <a:pt x="466061" y="1131015"/>
                  </a:cubicBezTo>
                  <a:lnTo>
                    <a:pt x="466061" y="1131015"/>
                  </a:lnTo>
                  <a:cubicBezTo>
                    <a:pt x="466061" y="1131015"/>
                    <a:pt x="466106" y="1132066"/>
                    <a:pt x="466106" y="1132066"/>
                  </a:cubicBezTo>
                  <a:lnTo>
                    <a:pt x="466106" y="1132066"/>
                  </a:lnTo>
                  <a:cubicBezTo>
                    <a:pt x="466106" y="1132066"/>
                    <a:pt x="466106" y="1134378"/>
                    <a:pt x="466106" y="1134378"/>
                  </a:cubicBezTo>
                  <a:cubicBezTo>
                    <a:pt x="466437" y="1140232"/>
                    <a:pt x="467983" y="1144796"/>
                    <a:pt x="469004" y="1149945"/>
                  </a:cubicBezTo>
                  <a:cubicBezTo>
                    <a:pt x="469454" y="1152226"/>
                    <a:pt x="470640" y="1154538"/>
                    <a:pt x="469859" y="1157150"/>
                  </a:cubicBezTo>
                  <a:cubicBezTo>
                    <a:pt x="469079" y="1159747"/>
                    <a:pt x="468403" y="1161969"/>
                    <a:pt x="469919" y="1163981"/>
                  </a:cubicBezTo>
                  <a:cubicBezTo>
                    <a:pt x="471195" y="1165662"/>
                    <a:pt x="470024" y="1170436"/>
                    <a:pt x="471766" y="1171156"/>
                  </a:cubicBezTo>
                  <a:lnTo>
                    <a:pt x="472697" y="1171276"/>
                  </a:lnTo>
                  <a:lnTo>
                    <a:pt x="472697" y="1171276"/>
                  </a:lnTo>
                  <a:lnTo>
                    <a:pt x="472697" y="1171276"/>
                  </a:lnTo>
                  <a:cubicBezTo>
                    <a:pt x="472697" y="1171276"/>
                    <a:pt x="472727" y="1172372"/>
                    <a:pt x="472727" y="1172372"/>
                  </a:cubicBezTo>
                  <a:lnTo>
                    <a:pt x="472757" y="1175720"/>
                  </a:lnTo>
                  <a:lnTo>
                    <a:pt x="472757" y="1175720"/>
                  </a:lnTo>
                  <a:cubicBezTo>
                    <a:pt x="472757" y="1175720"/>
                    <a:pt x="471886" y="1175960"/>
                    <a:pt x="471886" y="1175960"/>
                  </a:cubicBezTo>
                  <a:lnTo>
                    <a:pt x="471330" y="1178046"/>
                  </a:lnTo>
                  <a:lnTo>
                    <a:pt x="471330" y="1178046"/>
                  </a:lnTo>
                  <a:cubicBezTo>
                    <a:pt x="470715" y="1178842"/>
                    <a:pt x="470970" y="1180253"/>
                    <a:pt x="470955" y="1181469"/>
                  </a:cubicBezTo>
                  <a:lnTo>
                    <a:pt x="471376" y="1181604"/>
                  </a:lnTo>
                  <a:lnTo>
                    <a:pt x="471376" y="1181604"/>
                  </a:lnTo>
                  <a:cubicBezTo>
                    <a:pt x="471466" y="1183496"/>
                    <a:pt x="471496" y="1185297"/>
                    <a:pt x="470955" y="1186918"/>
                  </a:cubicBezTo>
                  <a:cubicBezTo>
                    <a:pt x="469754" y="1190476"/>
                    <a:pt x="469949" y="1194094"/>
                    <a:pt x="471135" y="1197622"/>
                  </a:cubicBezTo>
                  <a:lnTo>
                    <a:pt x="472636" y="1203386"/>
                  </a:lnTo>
                  <a:cubicBezTo>
                    <a:pt x="472426" y="1208595"/>
                    <a:pt x="473027" y="1213504"/>
                    <a:pt x="473792" y="1218353"/>
                  </a:cubicBezTo>
                  <a:lnTo>
                    <a:pt x="473792" y="1218353"/>
                  </a:lnTo>
                  <a:cubicBezTo>
                    <a:pt x="473792" y="1218353"/>
                    <a:pt x="473792" y="1218353"/>
                    <a:pt x="473792" y="1218353"/>
                  </a:cubicBezTo>
                  <a:lnTo>
                    <a:pt x="473312" y="1218353"/>
                  </a:lnTo>
                  <a:cubicBezTo>
                    <a:pt x="473357" y="1221730"/>
                    <a:pt x="473372" y="1225123"/>
                    <a:pt x="473447" y="1228515"/>
                  </a:cubicBezTo>
                  <a:cubicBezTo>
                    <a:pt x="473477" y="1229912"/>
                    <a:pt x="473612" y="1231488"/>
                    <a:pt x="474393" y="1229731"/>
                  </a:cubicBezTo>
                  <a:lnTo>
                    <a:pt x="474393" y="1229731"/>
                  </a:lnTo>
                  <a:cubicBezTo>
                    <a:pt x="474393" y="1229731"/>
                    <a:pt x="474393" y="1229731"/>
                    <a:pt x="474393" y="1229731"/>
                  </a:cubicBezTo>
                  <a:lnTo>
                    <a:pt x="475414" y="1227705"/>
                  </a:lnTo>
                  <a:lnTo>
                    <a:pt x="475414" y="1227705"/>
                  </a:lnTo>
                  <a:cubicBezTo>
                    <a:pt x="475414" y="1227705"/>
                    <a:pt x="476269" y="1227465"/>
                    <a:pt x="476269" y="1227465"/>
                  </a:cubicBezTo>
                  <a:cubicBezTo>
                    <a:pt x="476239" y="1225873"/>
                    <a:pt x="476480" y="1224117"/>
                    <a:pt x="475789" y="1222871"/>
                  </a:cubicBezTo>
                  <a:cubicBezTo>
                    <a:pt x="475068" y="1219809"/>
                    <a:pt x="476134" y="1218127"/>
                    <a:pt x="476645" y="1216011"/>
                  </a:cubicBezTo>
                  <a:lnTo>
                    <a:pt x="476645" y="1216011"/>
                  </a:lnTo>
                  <a:cubicBezTo>
                    <a:pt x="477485" y="1213999"/>
                    <a:pt x="476900" y="1211417"/>
                    <a:pt x="477035" y="1209120"/>
                  </a:cubicBezTo>
                  <a:lnTo>
                    <a:pt x="477035" y="1209120"/>
                  </a:lnTo>
                  <a:cubicBezTo>
                    <a:pt x="478866" y="1209811"/>
                    <a:pt x="477410" y="1214480"/>
                    <a:pt x="478566" y="1215996"/>
                  </a:cubicBezTo>
                  <a:lnTo>
                    <a:pt x="479092" y="1218278"/>
                  </a:lnTo>
                  <a:lnTo>
                    <a:pt x="479092" y="1218278"/>
                  </a:lnTo>
                  <a:cubicBezTo>
                    <a:pt x="479016" y="1218428"/>
                    <a:pt x="478956" y="1218593"/>
                    <a:pt x="478866" y="1218743"/>
                  </a:cubicBezTo>
                  <a:cubicBezTo>
                    <a:pt x="479031" y="1222105"/>
                    <a:pt x="479707" y="1223351"/>
                    <a:pt x="481043" y="1221730"/>
                  </a:cubicBezTo>
                  <a:cubicBezTo>
                    <a:pt x="482094" y="1220049"/>
                    <a:pt x="482379" y="1221880"/>
                    <a:pt x="482484" y="1223802"/>
                  </a:cubicBezTo>
                  <a:cubicBezTo>
                    <a:pt x="482529" y="1224612"/>
                    <a:pt x="482544" y="1225438"/>
                    <a:pt x="482559" y="1226264"/>
                  </a:cubicBezTo>
                  <a:cubicBezTo>
                    <a:pt x="482559" y="1227104"/>
                    <a:pt x="482559" y="1227960"/>
                    <a:pt x="482529" y="1228801"/>
                  </a:cubicBezTo>
                  <a:cubicBezTo>
                    <a:pt x="482439" y="1229566"/>
                    <a:pt x="482364" y="1230347"/>
                    <a:pt x="482154" y="1230977"/>
                  </a:cubicBezTo>
                  <a:cubicBezTo>
                    <a:pt x="481914" y="1231668"/>
                    <a:pt x="481809" y="1232509"/>
                    <a:pt x="481749" y="1233379"/>
                  </a:cubicBezTo>
                  <a:cubicBezTo>
                    <a:pt x="481719" y="1234565"/>
                    <a:pt x="481704" y="1235751"/>
                    <a:pt x="481839" y="1236922"/>
                  </a:cubicBezTo>
                  <a:cubicBezTo>
                    <a:pt x="482199" y="1238423"/>
                    <a:pt x="482049" y="1240570"/>
                    <a:pt x="482334" y="1242161"/>
                  </a:cubicBezTo>
                  <a:lnTo>
                    <a:pt x="482379" y="1243977"/>
                  </a:lnTo>
                  <a:cubicBezTo>
                    <a:pt x="482424" y="1245043"/>
                    <a:pt x="482544" y="1246469"/>
                    <a:pt x="483175" y="1246214"/>
                  </a:cubicBezTo>
                  <a:cubicBezTo>
                    <a:pt x="483685" y="1246019"/>
                    <a:pt x="483745" y="1244893"/>
                    <a:pt x="483745" y="1243827"/>
                  </a:cubicBezTo>
                  <a:cubicBezTo>
                    <a:pt x="483790" y="1243752"/>
                    <a:pt x="483820" y="1243647"/>
                    <a:pt x="483850" y="1243542"/>
                  </a:cubicBezTo>
                  <a:lnTo>
                    <a:pt x="484225" y="1243542"/>
                  </a:lnTo>
                  <a:cubicBezTo>
                    <a:pt x="484225" y="1243542"/>
                    <a:pt x="484225" y="1240240"/>
                    <a:pt x="484225" y="1240240"/>
                  </a:cubicBezTo>
                  <a:lnTo>
                    <a:pt x="484225" y="1240240"/>
                  </a:lnTo>
                  <a:cubicBezTo>
                    <a:pt x="485066" y="1235721"/>
                    <a:pt x="484391" y="1230947"/>
                    <a:pt x="484436" y="1226279"/>
                  </a:cubicBezTo>
                  <a:lnTo>
                    <a:pt x="484436" y="1226279"/>
                  </a:lnTo>
                  <a:cubicBezTo>
                    <a:pt x="484436" y="1226279"/>
                    <a:pt x="484436" y="1226279"/>
                    <a:pt x="484436" y="1226279"/>
                  </a:cubicBezTo>
                  <a:lnTo>
                    <a:pt x="484571" y="1224072"/>
                  </a:lnTo>
                  <a:lnTo>
                    <a:pt x="484901" y="1222871"/>
                  </a:lnTo>
                  <a:cubicBezTo>
                    <a:pt x="486552" y="1223426"/>
                    <a:pt x="486958" y="1221790"/>
                    <a:pt x="486282" y="1218278"/>
                  </a:cubicBezTo>
                  <a:cubicBezTo>
                    <a:pt x="485532" y="1214600"/>
                    <a:pt x="486372" y="1210517"/>
                    <a:pt x="485622" y="1206824"/>
                  </a:cubicBezTo>
                  <a:lnTo>
                    <a:pt x="485246" y="1206794"/>
                  </a:lnTo>
                  <a:lnTo>
                    <a:pt x="485246" y="1206373"/>
                  </a:lnTo>
                  <a:cubicBezTo>
                    <a:pt x="485171" y="1205172"/>
                    <a:pt x="485126" y="1203987"/>
                    <a:pt x="485096" y="1202786"/>
                  </a:cubicBezTo>
                  <a:lnTo>
                    <a:pt x="485066" y="1200504"/>
                  </a:lnTo>
                  <a:cubicBezTo>
                    <a:pt x="485066" y="1199138"/>
                    <a:pt x="485066" y="1197772"/>
                    <a:pt x="485141" y="1196406"/>
                  </a:cubicBezTo>
                  <a:cubicBezTo>
                    <a:pt x="485141" y="1195955"/>
                    <a:pt x="485126" y="1195475"/>
                    <a:pt x="485111" y="1195010"/>
                  </a:cubicBezTo>
                  <a:cubicBezTo>
                    <a:pt x="485246" y="1193343"/>
                    <a:pt x="485321" y="1191692"/>
                    <a:pt x="484796" y="1189981"/>
                  </a:cubicBezTo>
                  <a:cubicBezTo>
                    <a:pt x="484316" y="1188404"/>
                    <a:pt x="484120" y="1186513"/>
                    <a:pt x="484826" y="1184892"/>
                  </a:cubicBezTo>
                  <a:cubicBezTo>
                    <a:pt x="487393" y="1183225"/>
                    <a:pt x="487753" y="1180418"/>
                    <a:pt x="486147" y="1174504"/>
                  </a:cubicBezTo>
                  <a:lnTo>
                    <a:pt x="485982" y="1169775"/>
                  </a:lnTo>
                  <a:cubicBezTo>
                    <a:pt x="485982" y="1169430"/>
                    <a:pt x="486042" y="1169129"/>
                    <a:pt x="486117" y="1168844"/>
                  </a:cubicBezTo>
                  <a:cubicBezTo>
                    <a:pt x="486162" y="1167538"/>
                    <a:pt x="486612" y="1167088"/>
                    <a:pt x="486988" y="1166517"/>
                  </a:cubicBezTo>
                  <a:lnTo>
                    <a:pt x="487468" y="1166517"/>
                  </a:lnTo>
                  <a:cubicBezTo>
                    <a:pt x="488189" y="1165031"/>
                    <a:pt x="487858" y="1162990"/>
                    <a:pt x="487843" y="1161173"/>
                  </a:cubicBezTo>
                  <a:lnTo>
                    <a:pt x="487528" y="1135443"/>
                  </a:lnTo>
                  <a:cubicBezTo>
                    <a:pt x="487153" y="1134047"/>
                    <a:pt x="486928" y="1132546"/>
                    <a:pt x="486973" y="1130880"/>
                  </a:cubicBezTo>
                  <a:cubicBezTo>
                    <a:pt x="486883" y="1130535"/>
                    <a:pt x="486747" y="1130430"/>
                    <a:pt x="486597" y="1130475"/>
                  </a:cubicBezTo>
                  <a:cubicBezTo>
                    <a:pt x="486807" y="1128973"/>
                    <a:pt x="486597" y="1127007"/>
                    <a:pt x="487363" y="1126106"/>
                  </a:cubicBezTo>
                  <a:lnTo>
                    <a:pt x="488324" y="1123990"/>
                  </a:lnTo>
                  <a:cubicBezTo>
                    <a:pt x="488474" y="1123990"/>
                    <a:pt x="488624" y="1123975"/>
                    <a:pt x="488774" y="1123915"/>
                  </a:cubicBezTo>
                  <a:cubicBezTo>
                    <a:pt x="488789" y="1122954"/>
                    <a:pt x="488774" y="1121963"/>
                    <a:pt x="488744" y="1120987"/>
                  </a:cubicBezTo>
                  <a:cubicBezTo>
                    <a:pt x="488894" y="1119606"/>
                    <a:pt x="488924" y="1118210"/>
                    <a:pt x="488804" y="1116829"/>
                  </a:cubicBezTo>
                  <a:cubicBezTo>
                    <a:pt x="488849" y="1116259"/>
                    <a:pt x="488939" y="1115703"/>
                    <a:pt x="489044" y="1115148"/>
                  </a:cubicBezTo>
                  <a:cubicBezTo>
                    <a:pt x="489735" y="1117099"/>
                    <a:pt x="490350" y="1119126"/>
                    <a:pt x="490650" y="1121633"/>
                  </a:cubicBezTo>
                  <a:lnTo>
                    <a:pt x="490650" y="1121633"/>
                  </a:lnTo>
                  <a:cubicBezTo>
                    <a:pt x="491071" y="1122849"/>
                    <a:pt x="490951" y="1125461"/>
                    <a:pt x="491941" y="1125130"/>
                  </a:cubicBezTo>
                  <a:cubicBezTo>
                    <a:pt x="492872" y="1124815"/>
                    <a:pt x="492977" y="1122518"/>
                    <a:pt x="493172" y="1120807"/>
                  </a:cubicBezTo>
                  <a:cubicBezTo>
                    <a:pt x="493428" y="1118480"/>
                    <a:pt x="492872" y="1115898"/>
                    <a:pt x="493368" y="1113571"/>
                  </a:cubicBezTo>
                  <a:lnTo>
                    <a:pt x="493758" y="1112581"/>
                  </a:lnTo>
                  <a:cubicBezTo>
                    <a:pt x="493758" y="1112656"/>
                    <a:pt x="493833" y="1112731"/>
                    <a:pt x="493953" y="1112791"/>
                  </a:cubicBezTo>
                  <a:cubicBezTo>
                    <a:pt x="494088" y="1112851"/>
                    <a:pt x="494208" y="1112731"/>
                    <a:pt x="494313" y="1112401"/>
                  </a:cubicBezTo>
                  <a:lnTo>
                    <a:pt x="494764" y="1111230"/>
                  </a:lnTo>
                  <a:cubicBezTo>
                    <a:pt x="495049" y="1109864"/>
                    <a:pt x="495289" y="1108543"/>
                    <a:pt x="494689" y="1107162"/>
                  </a:cubicBezTo>
                  <a:cubicBezTo>
                    <a:pt x="493097" y="1103469"/>
                    <a:pt x="493052" y="1098770"/>
                    <a:pt x="493097" y="1094026"/>
                  </a:cubicBezTo>
                  <a:cubicBezTo>
                    <a:pt x="494798" y="1092485"/>
                    <a:pt x="495304" y="1089693"/>
                    <a:pt x="494614" y="1085650"/>
                  </a:cubicBezTo>
                  <a:cubicBezTo>
                    <a:pt x="494418" y="1084539"/>
                    <a:pt x="494238" y="1083353"/>
                    <a:pt x="494523" y="1082392"/>
                  </a:cubicBezTo>
                  <a:cubicBezTo>
                    <a:pt x="494944" y="1081011"/>
                    <a:pt x="495304" y="1082542"/>
                    <a:pt x="495724" y="1082813"/>
                  </a:cubicBezTo>
                  <a:cubicBezTo>
                    <a:pt x="497541" y="1084014"/>
                    <a:pt x="497451" y="1080261"/>
                    <a:pt x="497826" y="1077844"/>
                  </a:cubicBezTo>
                  <a:cubicBezTo>
                    <a:pt x="498231" y="1075217"/>
                    <a:pt x="498051" y="1073190"/>
                    <a:pt x="496625" y="1073340"/>
                  </a:cubicBezTo>
                  <a:cubicBezTo>
                    <a:pt x="496040" y="1073400"/>
                    <a:pt x="495664" y="1073085"/>
                    <a:pt x="495424" y="1072425"/>
                  </a:cubicBezTo>
                  <a:cubicBezTo>
                    <a:pt x="495304" y="1072094"/>
                    <a:pt x="495229" y="1071689"/>
                    <a:pt x="495169" y="1071194"/>
                  </a:cubicBezTo>
                  <a:cubicBezTo>
                    <a:pt x="495139" y="1070953"/>
                    <a:pt x="495124" y="1070683"/>
                    <a:pt x="495124" y="1070398"/>
                  </a:cubicBezTo>
                  <a:cubicBezTo>
                    <a:pt x="495124" y="1070263"/>
                    <a:pt x="495124" y="1070113"/>
                    <a:pt x="495124" y="1069963"/>
                  </a:cubicBezTo>
                  <a:lnTo>
                    <a:pt x="495124" y="1069738"/>
                  </a:lnTo>
                  <a:cubicBezTo>
                    <a:pt x="495124" y="1069738"/>
                    <a:pt x="495124" y="1069618"/>
                    <a:pt x="495124" y="1069618"/>
                  </a:cubicBezTo>
                  <a:lnTo>
                    <a:pt x="495124" y="1069572"/>
                  </a:lnTo>
                  <a:cubicBezTo>
                    <a:pt x="495169" y="1069092"/>
                    <a:pt x="495109" y="1068612"/>
                    <a:pt x="494659" y="1068281"/>
                  </a:cubicBezTo>
                  <a:cubicBezTo>
                    <a:pt x="494313" y="1067516"/>
                    <a:pt x="494103" y="1066750"/>
                    <a:pt x="494193" y="1066075"/>
                  </a:cubicBezTo>
                  <a:cubicBezTo>
                    <a:pt x="494238" y="1065744"/>
                    <a:pt x="494358" y="1065429"/>
                    <a:pt x="494584" y="1065159"/>
                  </a:cubicBezTo>
                  <a:cubicBezTo>
                    <a:pt x="494824" y="1064889"/>
                    <a:pt x="495184" y="1064664"/>
                    <a:pt x="495679" y="1064499"/>
                  </a:cubicBezTo>
                  <a:lnTo>
                    <a:pt x="497496" y="1064168"/>
                  </a:lnTo>
                  <a:cubicBezTo>
                    <a:pt x="497661" y="1064348"/>
                    <a:pt x="497841" y="1064393"/>
                    <a:pt x="498066" y="1064258"/>
                  </a:cubicBezTo>
                  <a:lnTo>
                    <a:pt x="498577" y="1063853"/>
                  </a:lnTo>
                  <a:cubicBezTo>
                    <a:pt x="498682" y="1062442"/>
                    <a:pt x="497346" y="1061106"/>
                    <a:pt x="498051" y="1059635"/>
                  </a:cubicBezTo>
                  <a:cubicBezTo>
                    <a:pt x="498532" y="1059019"/>
                    <a:pt x="498892" y="1058359"/>
                    <a:pt x="498817" y="1057533"/>
                  </a:cubicBezTo>
                  <a:cubicBezTo>
                    <a:pt x="498652" y="1056963"/>
                    <a:pt x="498817" y="1056407"/>
                    <a:pt x="498862" y="1055837"/>
                  </a:cubicBezTo>
                  <a:cubicBezTo>
                    <a:pt x="498892" y="1055552"/>
                    <a:pt x="498907" y="1055266"/>
                    <a:pt x="498862" y="1054981"/>
                  </a:cubicBezTo>
                  <a:cubicBezTo>
                    <a:pt x="498847" y="1054696"/>
                    <a:pt x="498787" y="1054411"/>
                    <a:pt x="498637" y="1054126"/>
                  </a:cubicBezTo>
                  <a:cubicBezTo>
                    <a:pt x="498486" y="1053960"/>
                    <a:pt x="498321" y="1053945"/>
                    <a:pt x="498141" y="1053975"/>
                  </a:cubicBezTo>
                  <a:lnTo>
                    <a:pt x="498141" y="1053975"/>
                  </a:lnTo>
                  <a:cubicBezTo>
                    <a:pt x="498246" y="1053630"/>
                    <a:pt x="498216" y="1053300"/>
                    <a:pt x="498141" y="1052955"/>
                  </a:cubicBezTo>
                  <a:cubicBezTo>
                    <a:pt x="498081" y="1052774"/>
                    <a:pt x="498051" y="1052609"/>
                    <a:pt x="498036" y="1052444"/>
                  </a:cubicBezTo>
                  <a:cubicBezTo>
                    <a:pt x="498772" y="1050403"/>
                    <a:pt x="500558" y="1049052"/>
                    <a:pt x="501399" y="1047115"/>
                  </a:cubicBezTo>
                  <a:cubicBezTo>
                    <a:pt x="501714" y="1046455"/>
                    <a:pt x="502299" y="1046830"/>
                    <a:pt x="502675" y="1047295"/>
                  </a:cubicBezTo>
                  <a:cubicBezTo>
                    <a:pt x="502615" y="1047430"/>
                    <a:pt x="502555" y="1047550"/>
                    <a:pt x="502510" y="1047700"/>
                  </a:cubicBezTo>
                  <a:cubicBezTo>
                    <a:pt x="502480" y="1047926"/>
                    <a:pt x="502405" y="1048151"/>
                    <a:pt x="502330" y="1048376"/>
                  </a:cubicBezTo>
                  <a:cubicBezTo>
                    <a:pt x="502074" y="1048691"/>
                    <a:pt x="501879" y="1049052"/>
                    <a:pt x="501744" y="1049427"/>
                  </a:cubicBezTo>
                  <a:cubicBezTo>
                    <a:pt x="501639" y="1049817"/>
                    <a:pt x="501579" y="1050237"/>
                    <a:pt x="501519" y="1050643"/>
                  </a:cubicBezTo>
                  <a:cubicBezTo>
                    <a:pt x="501624" y="1051273"/>
                    <a:pt x="501219" y="1051889"/>
                    <a:pt x="501474" y="1052534"/>
                  </a:cubicBezTo>
                  <a:cubicBezTo>
                    <a:pt x="501789" y="1053210"/>
                    <a:pt x="502119" y="1053840"/>
                    <a:pt x="503050" y="1053555"/>
                  </a:cubicBezTo>
                  <a:lnTo>
                    <a:pt x="503050" y="1053585"/>
                  </a:lnTo>
                  <a:cubicBezTo>
                    <a:pt x="503305" y="1053900"/>
                    <a:pt x="503636" y="1053960"/>
                    <a:pt x="504011" y="1053825"/>
                  </a:cubicBezTo>
                  <a:lnTo>
                    <a:pt x="504011" y="1053825"/>
                  </a:lnTo>
                  <a:cubicBezTo>
                    <a:pt x="504671" y="1053705"/>
                    <a:pt x="505407" y="1053855"/>
                    <a:pt x="506022" y="1053585"/>
                  </a:cubicBezTo>
                  <a:cubicBezTo>
                    <a:pt x="506263" y="1053375"/>
                    <a:pt x="506458" y="1053150"/>
                    <a:pt x="506713" y="1052955"/>
                  </a:cubicBezTo>
                  <a:lnTo>
                    <a:pt x="507253" y="1052714"/>
                  </a:lnTo>
                  <a:cubicBezTo>
                    <a:pt x="507854" y="1052369"/>
                    <a:pt x="507944" y="1051829"/>
                    <a:pt x="507764" y="1051183"/>
                  </a:cubicBezTo>
                  <a:cubicBezTo>
                    <a:pt x="507539" y="1050718"/>
                    <a:pt x="507659" y="1050298"/>
                    <a:pt x="507764" y="1049862"/>
                  </a:cubicBezTo>
                  <a:cubicBezTo>
                    <a:pt x="507884" y="1049427"/>
                    <a:pt x="508034" y="1049022"/>
                    <a:pt x="507779" y="1048526"/>
                  </a:cubicBezTo>
                  <a:lnTo>
                    <a:pt x="507704" y="1048526"/>
                  </a:lnTo>
                  <a:cubicBezTo>
                    <a:pt x="507704" y="1048526"/>
                    <a:pt x="507704" y="1048541"/>
                    <a:pt x="507704" y="1048541"/>
                  </a:cubicBezTo>
                  <a:lnTo>
                    <a:pt x="507779" y="1048541"/>
                  </a:lnTo>
                  <a:cubicBezTo>
                    <a:pt x="507614" y="1046875"/>
                    <a:pt x="509115" y="1046154"/>
                    <a:pt x="509820" y="1045013"/>
                  </a:cubicBezTo>
                  <a:lnTo>
                    <a:pt x="510256" y="1045224"/>
                  </a:lnTo>
                  <a:lnTo>
                    <a:pt x="510811" y="1045073"/>
                  </a:lnTo>
                  <a:cubicBezTo>
                    <a:pt x="511021" y="1044548"/>
                    <a:pt x="511577" y="1044143"/>
                    <a:pt x="511186" y="1043407"/>
                  </a:cubicBezTo>
                  <a:cubicBezTo>
                    <a:pt x="510901" y="1042762"/>
                    <a:pt x="511201" y="1042191"/>
                    <a:pt x="511186" y="1041546"/>
                  </a:cubicBezTo>
                  <a:lnTo>
                    <a:pt x="511186" y="1041546"/>
                  </a:lnTo>
                  <a:cubicBezTo>
                    <a:pt x="511397" y="1041486"/>
                    <a:pt x="511472" y="1041336"/>
                    <a:pt x="511412" y="1041110"/>
                  </a:cubicBezTo>
                  <a:cubicBezTo>
                    <a:pt x="511667" y="1040750"/>
                    <a:pt x="511847" y="1040270"/>
                    <a:pt x="512432" y="1040300"/>
                  </a:cubicBezTo>
                  <a:cubicBezTo>
                    <a:pt x="513078" y="1039924"/>
                    <a:pt x="513483" y="1039384"/>
                    <a:pt x="513573" y="1038603"/>
                  </a:cubicBezTo>
                  <a:cubicBezTo>
                    <a:pt x="513603" y="1037733"/>
                    <a:pt x="513063" y="1037312"/>
                    <a:pt x="512387" y="1036907"/>
                  </a:cubicBezTo>
                  <a:cubicBezTo>
                    <a:pt x="511577" y="1036427"/>
                    <a:pt x="511727" y="1035886"/>
                    <a:pt x="512192" y="1035316"/>
                  </a:cubicBezTo>
                  <a:cubicBezTo>
                    <a:pt x="512252" y="1035226"/>
                    <a:pt x="512267" y="1035151"/>
                    <a:pt x="512282" y="1035061"/>
                  </a:cubicBezTo>
                  <a:cubicBezTo>
                    <a:pt x="512282" y="1035061"/>
                    <a:pt x="512282" y="1035076"/>
                    <a:pt x="512282" y="1035091"/>
                  </a:cubicBezTo>
                  <a:cubicBezTo>
                    <a:pt x="512342" y="1035196"/>
                    <a:pt x="512447" y="1035211"/>
                    <a:pt x="512597" y="1035166"/>
                  </a:cubicBezTo>
                  <a:cubicBezTo>
                    <a:pt x="513528" y="1034971"/>
                    <a:pt x="514609" y="1036577"/>
                    <a:pt x="515375" y="1035331"/>
                  </a:cubicBezTo>
                  <a:cubicBezTo>
                    <a:pt x="516095" y="1034265"/>
                    <a:pt x="517326" y="1034085"/>
                    <a:pt x="518272" y="1033454"/>
                  </a:cubicBezTo>
                  <a:cubicBezTo>
                    <a:pt x="519022" y="1033259"/>
                    <a:pt x="519458" y="1032914"/>
                    <a:pt x="519683" y="1032404"/>
                  </a:cubicBezTo>
                  <a:cubicBezTo>
                    <a:pt x="519908" y="1031893"/>
                    <a:pt x="519923" y="1031233"/>
                    <a:pt x="519938" y="1030572"/>
                  </a:cubicBezTo>
                  <a:cubicBezTo>
                    <a:pt x="520373" y="1030647"/>
                    <a:pt x="520749" y="1030467"/>
                    <a:pt x="521139" y="1030452"/>
                  </a:cubicBezTo>
                  <a:cubicBezTo>
                    <a:pt x="521514" y="1030272"/>
                    <a:pt x="521965" y="1030152"/>
                    <a:pt x="522355" y="1030002"/>
                  </a:cubicBezTo>
                  <a:lnTo>
                    <a:pt x="522625" y="1030302"/>
                  </a:lnTo>
                  <a:cubicBezTo>
                    <a:pt x="523091" y="1030017"/>
                    <a:pt x="523571" y="1029927"/>
                    <a:pt x="524126" y="1030257"/>
                  </a:cubicBezTo>
                  <a:cubicBezTo>
                    <a:pt x="525477" y="1030182"/>
                    <a:pt x="524832" y="1028771"/>
                    <a:pt x="525207" y="1028035"/>
                  </a:cubicBezTo>
                  <a:cubicBezTo>
                    <a:pt x="525598" y="1027630"/>
                    <a:pt x="525943" y="1027150"/>
                    <a:pt x="526363" y="1026774"/>
                  </a:cubicBezTo>
                  <a:cubicBezTo>
                    <a:pt x="526783" y="1026489"/>
                    <a:pt x="527189" y="1026159"/>
                    <a:pt x="527564" y="1025799"/>
                  </a:cubicBezTo>
                  <a:cubicBezTo>
                    <a:pt x="527954" y="1025468"/>
                    <a:pt x="528315" y="1025093"/>
                    <a:pt x="528630" y="1024628"/>
                  </a:cubicBezTo>
                  <a:lnTo>
                    <a:pt x="528630" y="1024628"/>
                  </a:lnTo>
                  <a:cubicBezTo>
                    <a:pt x="529170" y="1023517"/>
                    <a:pt x="529936" y="1022556"/>
                    <a:pt x="530852" y="1021805"/>
                  </a:cubicBezTo>
                  <a:lnTo>
                    <a:pt x="531542" y="1021220"/>
                  </a:lnTo>
                  <a:lnTo>
                    <a:pt x="532278" y="1020710"/>
                  </a:lnTo>
                  <a:lnTo>
                    <a:pt x="533028" y="1020184"/>
                  </a:lnTo>
                  <a:lnTo>
                    <a:pt x="533208" y="1020049"/>
                  </a:lnTo>
                  <a:cubicBezTo>
                    <a:pt x="533208" y="1020049"/>
                    <a:pt x="533223" y="1020034"/>
                    <a:pt x="533268" y="1020004"/>
                  </a:cubicBezTo>
                  <a:lnTo>
                    <a:pt x="533419" y="1019929"/>
                  </a:lnTo>
                  <a:lnTo>
                    <a:pt x="533719" y="1019779"/>
                  </a:lnTo>
                  <a:lnTo>
                    <a:pt x="534905" y="1019163"/>
                  </a:lnTo>
                  <a:lnTo>
                    <a:pt x="539093" y="1017212"/>
                  </a:lnTo>
                  <a:cubicBezTo>
                    <a:pt x="539243" y="1017317"/>
                    <a:pt x="539453" y="1017392"/>
                    <a:pt x="539814" y="1017362"/>
                  </a:cubicBezTo>
                  <a:cubicBezTo>
                    <a:pt x="543221" y="1016596"/>
                    <a:pt x="545848" y="1016491"/>
                    <a:pt x="547064" y="1017512"/>
                  </a:cubicBezTo>
                  <a:lnTo>
                    <a:pt x="548220" y="1016957"/>
                  </a:lnTo>
                  <a:cubicBezTo>
                    <a:pt x="550021" y="1016927"/>
                    <a:pt x="551628" y="1015756"/>
                    <a:pt x="552693" y="1014780"/>
                  </a:cubicBezTo>
                  <a:cubicBezTo>
                    <a:pt x="555471" y="1012228"/>
                    <a:pt x="559269" y="1010517"/>
                    <a:pt x="562991" y="1008625"/>
                  </a:cubicBezTo>
                  <a:lnTo>
                    <a:pt x="562931" y="1008625"/>
                  </a:lnTo>
                  <a:cubicBezTo>
                    <a:pt x="562931" y="1008625"/>
                    <a:pt x="565078" y="1007034"/>
                    <a:pt x="565078" y="1007034"/>
                  </a:cubicBezTo>
                  <a:cubicBezTo>
                    <a:pt x="566189" y="1005953"/>
                    <a:pt x="567510" y="1005683"/>
                    <a:pt x="568726" y="1005323"/>
                  </a:cubicBezTo>
                  <a:cubicBezTo>
                    <a:pt x="571743" y="1004452"/>
                    <a:pt x="574580" y="1003086"/>
                    <a:pt x="577328" y="1001225"/>
                  </a:cubicBezTo>
                  <a:lnTo>
                    <a:pt x="577643" y="1001104"/>
                  </a:lnTo>
                  <a:cubicBezTo>
                    <a:pt x="578198" y="1000909"/>
                    <a:pt x="578694" y="1000624"/>
                    <a:pt x="579114" y="1000264"/>
                  </a:cubicBezTo>
                  <a:cubicBezTo>
                    <a:pt x="579459" y="1000069"/>
                    <a:pt x="579804" y="999873"/>
                    <a:pt x="580165" y="999693"/>
                  </a:cubicBezTo>
                  <a:lnTo>
                    <a:pt x="580165" y="999693"/>
                  </a:lnTo>
                  <a:cubicBezTo>
                    <a:pt x="580885" y="999693"/>
                    <a:pt x="581771" y="999273"/>
                    <a:pt x="582702" y="998793"/>
                  </a:cubicBezTo>
                  <a:lnTo>
                    <a:pt x="583662" y="997772"/>
                  </a:lnTo>
                  <a:cubicBezTo>
                    <a:pt x="588917" y="994769"/>
                    <a:pt x="593510" y="991002"/>
                    <a:pt x="599230" y="988555"/>
                  </a:cubicBezTo>
                  <a:cubicBezTo>
                    <a:pt x="600806" y="987924"/>
                    <a:pt x="601766" y="987909"/>
                    <a:pt x="602172" y="988405"/>
                  </a:cubicBezTo>
                  <a:lnTo>
                    <a:pt x="609678" y="983541"/>
                  </a:lnTo>
                  <a:lnTo>
                    <a:pt x="610834" y="982850"/>
                  </a:lnTo>
                  <a:cubicBezTo>
                    <a:pt x="613446" y="981364"/>
                    <a:pt x="615967" y="979773"/>
                    <a:pt x="618549" y="978227"/>
                  </a:cubicBezTo>
                  <a:lnTo>
                    <a:pt x="622933" y="975540"/>
                  </a:lnTo>
                  <a:lnTo>
                    <a:pt x="622933" y="975540"/>
                  </a:lnTo>
                  <a:cubicBezTo>
                    <a:pt x="625965" y="973228"/>
                    <a:pt x="627872" y="973543"/>
                    <a:pt x="630244" y="972627"/>
                  </a:cubicBezTo>
                  <a:lnTo>
                    <a:pt x="630244" y="972627"/>
                  </a:lnTo>
                  <a:cubicBezTo>
                    <a:pt x="630244" y="972627"/>
                    <a:pt x="630244" y="972627"/>
                    <a:pt x="630244" y="972627"/>
                  </a:cubicBezTo>
                  <a:lnTo>
                    <a:pt x="630244" y="972627"/>
                  </a:lnTo>
                  <a:cubicBezTo>
                    <a:pt x="630244" y="972627"/>
                    <a:pt x="630244" y="972627"/>
                    <a:pt x="630244" y="972627"/>
                  </a:cubicBezTo>
                  <a:lnTo>
                    <a:pt x="630469" y="972988"/>
                  </a:lnTo>
                  <a:cubicBezTo>
                    <a:pt x="635272" y="970166"/>
                    <a:pt x="639626" y="967028"/>
                    <a:pt x="643364" y="963605"/>
                  </a:cubicBezTo>
                  <a:cubicBezTo>
                    <a:pt x="645000" y="962074"/>
                    <a:pt x="646546" y="961159"/>
                    <a:pt x="648363" y="960423"/>
                  </a:cubicBezTo>
                  <a:lnTo>
                    <a:pt x="650014" y="960363"/>
                  </a:lnTo>
                  <a:cubicBezTo>
                    <a:pt x="650329" y="960168"/>
                    <a:pt x="650644" y="959988"/>
                    <a:pt x="650960" y="959822"/>
                  </a:cubicBezTo>
                  <a:lnTo>
                    <a:pt x="652085" y="959012"/>
                  </a:lnTo>
                  <a:cubicBezTo>
                    <a:pt x="652446" y="958802"/>
                    <a:pt x="652791" y="958561"/>
                    <a:pt x="653136" y="958336"/>
                  </a:cubicBezTo>
                  <a:lnTo>
                    <a:pt x="653136" y="958336"/>
                  </a:lnTo>
                  <a:cubicBezTo>
                    <a:pt x="653136" y="958336"/>
                    <a:pt x="653136" y="958336"/>
                    <a:pt x="653136" y="958336"/>
                  </a:cubicBezTo>
                  <a:cubicBezTo>
                    <a:pt x="656769" y="955394"/>
                    <a:pt x="653587" y="955874"/>
                    <a:pt x="653827" y="954643"/>
                  </a:cubicBezTo>
                  <a:lnTo>
                    <a:pt x="653827" y="954643"/>
                  </a:lnTo>
                  <a:cubicBezTo>
                    <a:pt x="655058" y="953533"/>
                    <a:pt x="656439" y="951221"/>
                    <a:pt x="657264" y="952887"/>
                  </a:cubicBezTo>
                  <a:cubicBezTo>
                    <a:pt x="657550" y="953458"/>
                    <a:pt x="657535" y="954313"/>
                    <a:pt x="659291" y="953698"/>
                  </a:cubicBezTo>
                  <a:lnTo>
                    <a:pt x="659291" y="953698"/>
                  </a:lnTo>
                  <a:cubicBezTo>
                    <a:pt x="659291" y="953698"/>
                    <a:pt x="661918" y="952977"/>
                    <a:pt x="661918" y="952977"/>
                  </a:cubicBezTo>
                  <a:lnTo>
                    <a:pt x="664560" y="952197"/>
                  </a:lnTo>
                  <a:cubicBezTo>
                    <a:pt x="666992" y="949855"/>
                    <a:pt x="669649" y="948053"/>
                    <a:pt x="672366" y="946417"/>
                  </a:cubicBezTo>
                  <a:cubicBezTo>
                    <a:pt x="675098" y="944781"/>
                    <a:pt x="677830" y="943235"/>
                    <a:pt x="680517" y="941538"/>
                  </a:cubicBezTo>
                  <a:cubicBezTo>
                    <a:pt x="680638" y="941628"/>
                    <a:pt x="680743" y="941718"/>
                    <a:pt x="680833" y="941839"/>
                  </a:cubicBezTo>
                  <a:cubicBezTo>
                    <a:pt x="681838" y="942469"/>
                    <a:pt x="683189" y="942229"/>
                    <a:pt x="686042" y="939842"/>
                  </a:cubicBezTo>
                  <a:cubicBezTo>
                    <a:pt x="688203" y="938026"/>
                    <a:pt x="690725" y="936404"/>
                    <a:pt x="693022" y="934603"/>
                  </a:cubicBezTo>
                  <a:cubicBezTo>
                    <a:pt x="694208" y="933117"/>
                    <a:pt x="694073" y="931631"/>
                    <a:pt x="696910" y="930160"/>
                  </a:cubicBezTo>
                  <a:cubicBezTo>
                    <a:pt x="699657" y="928748"/>
                    <a:pt x="701369" y="926767"/>
                    <a:pt x="703470" y="924980"/>
                  </a:cubicBezTo>
                  <a:lnTo>
                    <a:pt x="703470" y="924980"/>
                  </a:lnTo>
                  <a:cubicBezTo>
                    <a:pt x="706548" y="923855"/>
                    <a:pt x="709535" y="922534"/>
                    <a:pt x="711787" y="919021"/>
                  </a:cubicBezTo>
                  <a:cubicBezTo>
                    <a:pt x="711862" y="916904"/>
                    <a:pt x="715510" y="915328"/>
                    <a:pt x="717326" y="913482"/>
                  </a:cubicBezTo>
                  <a:lnTo>
                    <a:pt x="721289" y="910344"/>
                  </a:lnTo>
                  <a:cubicBezTo>
                    <a:pt x="726438" y="905390"/>
                    <a:pt x="732308" y="902508"/>
                    <a:pt x="737607" y="897975"/>
                  </a:cubicBezTo>
                  <a:cubicBezTo>
                    <a:pt x="737592" y="897809"/>
                    <a:pt x="737547" y="897674"/>
                    <a:pt x="737472" y="897569"/>
                  </a:cubicBezTo>
                  <a:lnTo>
                    <a:pt x="738327" y="896789"/>
                  </a:lnTo>
                  <a:lnTo>
                    <a:pt x="739018" y="895603"/>
                  </a:lnTo>
                  <a:lnTo>
                    <a:pt x="739018" y="895603"/>
                  </a:lnTo>
                  <a:cubicBezTo>
                    <a:pt x="739018" y="895603"/>
                    <a:pt x="739018" y="895603"/>
                    <a:pt x="739018" y="895603"/>
                  </a:cubicBezTo>
                  <a:cubicBezTo>
                    <a:pt x="740624" y="894117"/>
                    <a:pt x="742681" y="892796"/>
                    <a:pt x="743626" y="891054"/>
                  </a:cubicBezTo>
                  <a:lnTo>
                    <a:pt x="743626" y="891054"/>
                  </a:lnTo>
                  <a:cubicBezTo>
                    <a:pt x="745668" y="889118"/>
                    <a:pt x="747334" y="887947"/>
                    <a:pt x="748685" y="888262"/>
                  </a:cubicBezTo>
                  <a:cubicBezTo>
                    <a:pt x="749646" y="888487"/>
                    <a:pt x="751177" y="888127"/>
                    <a:pt x="753309" y="886175"/>
                  </a:cubicBezTo>
                  <a:cubicBezTo>
                    <a:pt x="757302" y="882483"/>
                    <a:pt x="761715" y="879285"/>
                    <a:pt x="765393" y="875262"/>
                  </a:cubicBezTo>
                  <a:lnTo>
                    <a:pt x="766054" y="874061"/>
                  </a:lnTo>
                  <a:lnTo>
                    <a:pt x="769942" y="870548"/>
                  </a:lnTo>
                  <a:cubicBezTo>
                    <a:pt x="770272" y="870248"/>
                    <a:pt x="770572" y="869978"/>
                    <a:pt x="770917" y="869648"/>
                  </a:cubicBezTo>
                  <a:lnTo>
                    <a:pt x="771953" y="868657"/>
                  </a:lnTo>
                  <a:lnTo>
                    <a:pt x="774025" y="866675"/>
                  </a:lnTo>
                  <a:cubicBezTo>
                    <a:pt x="776787" y="864033"/>
                    <a:pt x="779534" y="861376"/>
                    <a:pt x="782251" y="858689"/>
                  </a:cubicBezTo>
                  <a:cubicBezTo>
                    <a:pt x="783437" y="857518"/>
                    <a:pt x="784743" y="856377"/>
                    <a:pt x="785974" y="855207"/>
                  </a:cubicBezTo>
                  <a:cubicBezTo>
                    <a:pt x="787160" y="854006"/>
                    <a:pt x="788271" y="852745"/>
                    <a:pt x="789142" y="851394"/>
                  </a:cubicBezTo>
                  <a:cubicBezTo>
                    <a:pt x="790162" y="850343"/>
                    <a:pt x="791183" y="849307"/>
                    <a:pt x="792234" y="848316"/>
                  </a:cubicBezTo>
                  <a:cubicBezTo>
                    <a:pt x="793045" y="847626"/>
                    <a:pt x="793840" y="846920"/>
                    <a:pt x="794636" y="846140"/>
                  </a:cubicBezTo>
                  <a:cubicBezTo>
                    <a:pt x="796167" y="844924"/>
                    <a:pt x="797383" y="844323"/>
                    <a:pt x="798494" y="843993"/>
                  </a:cubicBezTo>
                  <a:cubicBezTo>
                    <a:pt x="799349" y="843813"/>
                    <a:pt x="800325" y="843392"/>
                    <a:pt x="801211" y="841786"/>
                  </a:cubicBezTo>
                  <a:cubicBezTo>
                    <a:pt x="802172" y="840045"/>
                    <a:pt x="803658" y="838454"/>
                    <a:pt x="805099" y="836817"/>
                  </a:cubicBezTo>
                  <a:cubicBezTo>
                    <a:pt x="807321" y="835541"/>
                    <a:pt x="809032" y="832809"/>
                    <a:pt x="810998" y="830828"/>
                  </a:cubicBezTo>
                  <a:lnTo>
                    <a:pt x="812500" y="828456"/>
                  </a:lnTo>
                  <a:lnTo>
                    <a:pt x="812274" y="828096"/>
                  </a:lnTo>
                  <a:lnTo>
                    <a:pt x="812274" y="828096"/>
                  </a:lnTo>
                  <a:cubicBezTo>
                    <a:pt x="812515" y="827780"/>
                    <a:pt x="812755" y="827480"/>
                    <a:pt x="813010" y="827165"/>
                  </a:cubicBezTo>
                  <a:lnTo>
                    <a:pt x="815547" y="824298"/>
                  </a:lnTo>
                  <a:lnTo>
                    <a:pt x="817994" y="821355"/>
                  </a:lnTo>
                  <a:lnTo>
                    <a:pt x="822873" y="815456"/>
                  </a:lnTo>
                  <a:lnTo>
                    <a:pt x="822873" y="815456"/>
                  </a:lnTo>
                  <a:cubicBezTo>
                    <a:pt x="825034" y="814645"/>
                    <a:pt x="826746" y="812709"/>
                    <a:pt x="828337" y="810532"/>
                  </a:cubicBezTo>
                  <a:cubicBezTo>
                    <a:pt x="828727" y="809977"/>
                    <a:pt x="829117" y="809421"/>
                    <a:pt x="829523" y="808866"/>
                  </a:cubicBezTo>
                  <a:cubicBezTo>
                    <a:pt x="829898" y="808295"/>
                    <a:pt x="830273" y="807725"/>
                    <a:pt x="830649" y="807154"/>
                  </a:cubicBezTo>
                  <a:cubicBezTo>
                    <a:pt x="831399" y="806028"/>
                    <a:pt x="832180" y="804948"/>
                    <a:pt x="833020" y="804017"/>
                  </a:cubicBezTo>
                  <a:cubicBezTo>
                    <a:pt x="833126" y="803041"/>
                    <a:pt x="833696" y="801855"/>
                    <a:pt x="834657" y="800474"/>
                  </a:cubicBezTo>
                  <a:cubicBezTo>
                    <a:pt x="835152" y="800099"/>
                    <a:pt x="835663" y="799618"/>
                    <a:pt x="836158" y="799183"/>
                  </a:cubicBezTo>
                  <a:lnTo>
                    <a:pt x="842268" y="793299"/>
                  </a:lnTo>
                  <a:cubicBezTo>
                    <a:pt x="842268" y="793494"/>
                    <a:pt x="842388" y="793584"/>
                    <a:pt x="842583" y="793539"/>
                  </a:cubicBezTo>
                  <a:lnTo>
                    <a:pt x="842583" y="793539"/>
                  </a:lnTo>
                  <a:cubicBezTo>
                    <a:pt x="842583" y="793539"/>
                    <a:pt x="842583" y="793539"/>
                    <a:pt x="842583" y="793539"/>
                  </a:cubicBezTo>
                  <a:cubicBezTo>
                    <a:pt x="843198" y="793509"/>
                    <a:pt x="844324" y="792788"/>
                    <a:pt x="844865" y="791782"/>
                  </a:cubicBezTo>
                  <a:cubicBezTo>
                    <a:pt x="847282" y="787369"/>
                    <a:pt x="850974" y="783256"/>
                    <a:pt x="853076" y="778842"/>
                  </a:cubicBezTo>
                  <a:lnTo>
                    <a:pt x="853076" y="778842"/>
                  </a:lnTo>
                  <a:cubicBezTo>
                    <a:pt x="853286" y="778497"/>
                    <a:pt x="853466" y="778152"/>
                    <a:pt x="853661" y="777822"/>
                  </a:cubicBezTo>
                  <a:cubicBezTo>
                    <a:pt x="854112" y="776891"/>
                    <a:pt x="854487" y="775990"/>
                    <a:pt x="854727" y="775195"/>
                  </a:cubicBezTo>
                  <a:cubicBezTo>
                    <a:pt x="855103" y="774369"/>
                    <a:pt x="855523" y="773603"/>
                    <a:pt x="855988" y="772898"/>
                  </a:cubicBezTo>
                  <a:lnTo>
                    <a:pt x="856258" y="772478"/>
                  </a:lnTo>
                  <a:cubicBezTo>
                    <a:pt x="856769" y="771757"/>
                    <a:pt x="857324" y="771096"/>
                    <a:pt x="857925" y="770481"/>
                  </a:cubicBezTo>
                  <a:lnTo>
                    <a:pt x="858030" y="770541"/>
                  </a:lnTo>
                  <a:lnTo>
                    <a:pt x="861407" y="766128"/>
                  </a:lnTo>
                  <a:cubicBezTo>
                    <a:pt x="862503" y="765422"/>
                    <a:pt x="863764" y="763711"/>
                    <a:pt x="864980" y="762660"/>
                  </a:cubicBezTo>
                  <a:cubicBezTo>
                    <a:pt x="866016" y="761744"/>
                    <a:pt x="867097" y="760573"/>
                    <a:pt x="868148" y="759267"/>
                  </a:cubicBezTo>
                  <a:cubicBezTo>
                    <a:pt x="869184" y="757946"/>
                    <a:pt x="870114" y="756475"/>
                    <a:pt x="870955" y="755019"/>
                  </a:cubicBezTo>
                  <a:cubicBezTo>
                    <a:pt x="872621" y="752122"/>
                    <a:pt x="873807" y="749270"/>
                    <a:pt x="873867" y="747648"/>
                  </a:cubicBezTo>
                  <a:lnTo>
                    <a:pt x="873867" y="747648"/>
                  </a:lnTo>
                  <a:cubicBezTo>
                    <a:pt x="873867" y="747648"/>
                    <a:pt x="876674" y="742875"/>
                    <a:pt x="876674" y="742875"/>
                  </a:cubicBezTo>
                  <a:lnTo>
                    <a:pt x="877470" y="741704"/>
                  </a:lnTo>
                  <a:cubicBezTo>
                    <a:pt x="877860" y="741013"/>
                    <a:pt x="878266" y="740323"/>
                    <a:pt x="878641" y="739617"/>
                  </a:cubicBezTo>
                  <a:lnTo>
                    <a:pt x="878641" y="739617"/>
                  </a:lnTo>
                  <a:cubicBezTo>
                    <a:pt x="878641" y="739617"/>
                    <a:pt x="879151" y="739617"/>
                    <a:pt x="879151" y="739617"/>
                  </a:cubicBezTo>
                  <a:lnTo>
                    <a:pt x="880232" y="738371"/>
                  </a:lnTo>
                  <a:lnTo>
                    <a:pt x="880232" y="738371"/>
                  </a:lnTo>
                  <a:cubicBezTo>
                    <a:pt x="880232" y="738371"/>
                    <a:pt x="880232" y="738371"/>
                    <a:pt x="880232" y="738371"/>
                  </a:cubicBezTo>
                  <a:lnTo>
                    <a:pt x="881613" y="737636"/>
                  </a:lnTo>
                  <a:lnTo>
                    <a:pt x="881613" y="737636"/>
                  </a:lnTo>
                  <a:cubicBezTo>
                    <a:pt x="882409" y="737936"/>
                    <a:pt x="884060" y="736690"/>
                    <a:pt x="884615" y="734618"/>
                  </a:cubicBezTo>
                  <a:cubicBezTo>
                    <a:pt x="885891" y="729875"/>
                    <a:pt x="888383" y="727022"/>
                    <a:pt x="890755" y="723645"/>
                  </a:cubicBezTo>
                  <a:lnTo>
                    <a:pt x="890755" y="723645"/>
                  </a:lnTo>
                  <a:cubicBezTo>
                    <a:pt x="891611" y="722008"/>
                    <a:pt x="892406" y="720342"/>
                    <a:pt x="893232" y="718691"/>
                  </a:cubicBezTo>
                  <a:lnTo>
                    <a:pt x="892797" y="716739"/>
                  </a:lnTo>
                  <a:lnTo>
                    <a:pt x="894013" y="714277"/>
                  </a:lnTo>
                  <a:lnTo>
                    <a:pt x="898291" y="705586"/>
                  </a:lnTo>
                  <a:cubicBezTo>
                    <a:pt x="898261" y="705331"/>
                    <a:pt x="898186" y="705210"/>
                    <a:pt x="898051" y="705240"/>
                  </a:cubicBezTo>
                  <a:cubicBezTo>
                    <a:pt x="899027" y="703319"/>
                    <a:pt x="899867" y="701337"/>
                    <a:pt x="900753" y="699371"/>
                  </a:cubicBezTo>
                  <a:cubicBezTo>
                    <a:pt x="901984" y="696879"/>
                    <a:pt x="903215" y="694342"/>
                    <a:pt x="904131" y="691790"/>
                  </a:cubicBezTo>
                  <a:lnTo>
                    <a:pt x="905331" y="689103"/>
                  </a:lnTo>
                  <a:lnTo>
                    <a:pt x="905617" y="688593"/>
                  </a:lnTo>
                  <a:lnTo>
                    <a:pt x="906067" y="687737"/>
                  </a:lnTo>
                  <a:cubicBezTo>
                    <a:pt x="907328" y="685665"/>
                    <a:pt x="908469" y="684419"/>
                    <a:pt x="909325" y="684494"/>
                  </a:cubicBezTo>
                  <a:lnTo>
                    <a:pt x="910360" y="682138"/>
                  </a:lnTo>
                  <a:lnTo>
                    <a:pt x="910390" y="682032"/>
                  </a:lnTo>
                  <a:cubicBezTo>
                    <a:pt x="910510" y="682258"/>
                    <a:pt x="910721" y="682258"/>
                    <a:pt x="911081" y="681807"/>
                  </a:cubicBezTo>
                  <a:cubicBezTo>
                    <a:pt x="911156" y="681687"/>
                    <a:pt x="911231" y="681537"/>
                    <a:pt x="911306" y="681417"/>
                  </a:cubicBezTo>
                  <a:lnTo>
                    <a:pt x="911711" y="680982"/>
                  </a:lnTo>
                  <a:lnTo>
                    <a:pt x="912117" y="681147"/>
                  </a:lnTo>
                  <a:lnTo>
                    <a:pt x="913047" y="680006"/>
                  </a:lnTo>
                  <a:lnTo>
                    <a:pt x="914504" y="677619"/>
                  </a:lnTo>
                  <a:cubicBezTo>
                    <a:pt x="916725" y="673296"/>
                    <a:pt x="915539" y="673311"/>
                    <a:pt x="914879" y="672665"/>
                  </a:cubicBezTo>
                  <a:lnTo>
                    <a:pt x="915239" y="671689"/>
                  </a:lnTo>
                  <a:cubicBezTo>
                    <a:pt x="918632" y="665685"/>
                    <a:pt x="920808" y="659170"/>
                    <a:pt x="922475" y="652505"/>
                  </a:cubicBezTo>
                  <a:lnTo>
                    <a:pt x="923090" y="650793"/>
                  </a:lnTo>
                  <a:cubicBezTo>
                    <a:pt x="923946" y="648647"/>
                    <a:pt x="924802" y="646500"/>
                    <a:pt x="925447" y="644278"/>
                  </a:cubicBezTo>
                  <a:cubicBezTo>
                    <a:pt x="926123" y="642072"/>
                    <a:pt x="926753" y="639835"/>
                    <a:pt x="927383" y="637628"/>
                  </a:cubicBezTo>
                  <a:lnTo>
                    <a:pt x="928720" y="633455"/>
                  </a:lnTo>
                  <a:lnTo>
                    <a:pt x="931226" y="625409"/>
                  </a:lnTo>
                  <a:lnTo>
                    <a:pt x="931226" y="625409"/>
                  </a:lnTo>
                  <a:cubicBezTo>
                    <a:pt x="931226" y="625409"/>
                    <a:pt x="931226" y="625409"/>
                    <a:pt x="931226" y="625409"/>
                  </a:cubicBezTo>
                  <a:cubicBezTo>
                    <a:pt x="932022" y="622812"/>
                    <a:pt x="933088" y="622211"/>
                    <a:pt x="933959" y="620245"/>
                  </a:cubicBezTo>
                  <a:cubicBezTo>
                    <a:pt x="935355" y="617558"/>
                    <a:pt x="935790" y="614180"/>
                    <a:pt x="936811" y="611223"/>
                  </a:cubicBezTo>
                  <a:cubicBezTo>
                    <a:pt x="937862" y="608761"/>
                    <a:pt x="938702" y="606089"/>
                    <a:pt x="939348" y="603327"/>
                  </a:cubicBezTo>
                  <a:cubicBezTo>
                    <a:pt x="939408" y="603327"/>
                    <a:pt x="939513" y="603206"/>
                    <a:pt x="939648" y="602861"/>
                  </a:cubicBezTo>
                  <a:cubicBezTo>
                    <a:pt x="939753" y="602441"/>
                    <a:pt x="939873" y="602021"/>
                    <a:pt x="939993" y="601600"/>
                  </a:cubicBezTo>
                  <a:cubicBezTo>
                    <a:pt x="940834" y="599048"/>
                    <a:pt x="941464" y="596436"/>
                    <a:pt x="942020" y="593809"/>
                  </a:cubicBezTo>
                  <a:cubicBezTo>
                    <a:pt x="942440" y="592113"/>
                    <a:pt x="942831" y="590402"/>
                    <a:pt x="943191" y="588690"/>
                  </a:cubicBezTo>
                  <a:cubicBezTo>
                    <a:pt x="943551" y="586979"/>
                    <a:pt x="943926" y="585283"/>
                    <a:pt x="944182" y="583541"/>
                  </a:cubicBezTo>
                  <a:lnTo>
                    <a:pt x="944467" y="582265"/>
                  </a:lnTo>
                  <a:cubicBezTo>
                    <a:pt x="944932" y="578993"/>
                    <a:pt x="946193" y="575495"/>
                    <a:pt x="945953" y="572403"/>
                  </a:cubicBezTo>
                  <a:lnTo>
                    <a:pt x="945953" y="572403"/>
                  </a:lnTo>
                  <a:cubicBezTo>
                    <a:pt x="945953" y="572403"/>
                    <a:pt x="945953" y="572403"/>
                    <a:pt x="945953" y="572403"/>
                  </a:cubicBezTo>
                  <a:lnTo>
                    <a:pt x="945953" y="572403"/>
                  </a:lnTo>
                  <a:cubicBezTo>
                    <a:pt x="946493" y="569610"/>
                    <a:pt x="947064" y="566818"/>
                    <a:pt x="947574" y="564026"/>
                  </a:cubicBezTo>
                  <a:lnTo>
                    <a:pt x="948190" y="559703"/>
                  </a:lnTo>
                  <a:lnTo>
                    <a:pt x="950441" y="554509"/>
                  </a:lnTo>
                  <a:lnTo>
                    <a:pt x="950787" y="551597"/>
                  </a:lnTo>
                  <a:lnTo>
                    <a:pt x="950787" y="551597"/>
                  </a:lnTo>
                  <a:cubicBezTo>
                    <a:pt x="950892" y="551161"/>
                    <a:pt x="950952" y="550711"/>
                    <a:pt x="950997" y="550260"/>
                  </a:cubicBezTo>
                  <a:lnTo>
                    <a:pt x="950997" y="550260"/>
                  </a:lnTo>
                  <a:cubicBezTo>
                    <a:pt x="951372" y="547919"/>
                    <a:pt x="951777" y="545592"/>
                    <a:pt x="952123" y="543250"/>
                  </a:cubicBezTo>
                  <a:lnTo>
                    <a:pt x="952123" y="543250"/>
                  </a:lnTo>
                  <a:cubicBezTo>
                    <a:pt x="952123" y="543250"/>
                    <a:pt x="952498" y="543160"/>
                    <a:pt x="952498" y="543160"/>
                  </a:cubicBezTo>
                  <a:lnTo>
                    <a:pt x="954149" y="528974"/>
                  </a:lnTo>
                  <a:cubicBezTo>
                    <a:pt x="954570" y="527533"/>
                    <a:pt x="954930" y="526002"/>
                    <a:pt x="955200" y="524320"/>
                  </a:cubicBezTo>
                  <a:cubicBezTo>
                    <a:pt x="955560" y="520537"/>
                    <a:pt x="956116" y="516529"/>
                    <a:pt x="955575" y="513062"/>
                  </a:cubicBezTo>
                  <a:cubicBezTo>
                    <a:pt x="955410" y="512987"/>
                    <a:pt x="955260" y="513137"/>
                    <a:pt x="955125" y="513392"/>
                  </a:cubicBezTo>
                  <a:lnTo>
                    <a:pt x="955125" y="513122"/>
                  </a:lnTo>
                  <a:cubicBezTo>
                    <a:pt x="955125" y="513122"/>
                    <a:pt x="955125" y="513092"/>
                    <a:pt x="955125" y="513092"/>
                  </a:cubicBezTo>
                  <a:cubicBezTo>
                    <a:pt x="955545" y="509309"/>
                    <a:pt x="955320" y="505211"/>
                    <a:pt x="956326" y="501698"/>
                  </a:cubicBezTo>
                  <a:lnTo>
                    <a:pt x="956671" y="491670"/>
                  </a:lnTo>
                  <a:lnTo>
                    <a:pt x="956671" y="491670"/>
                  </a:lnTo>
                  <a:cubicBezTo>
                    <a:pt x="956671" y="491670"/>
                    <a:pt x="958067" y="485876"/>
                    <a:pt x="958067" y="485876"/>
                  </a:cubicBezTo>
                  <a:cubicBezTo>
                    <a:pt x="958428" y="485320"/>
                    <a:pt x="958518" y="484194"/>
                    <a:pt x="958593" y="483038"/>
                  </a:cubicBezTo>
                  <a:cubicBezTo>
                    <a:pt x="958653" y="481898"/>
                    <a:pt x="958743" y="480757"/>
                    <a:pt x="958758" y="479601"/>
                  </a:cubicBezTo>
                  <a:close/>
                  <a:moveTo>
                    <a:pt x="8913" y="393584"/>
                  </a:moveTo>
                  <a:lnTo>
                    <a:pt x="8913" y="393584"/>
                  </a:lnTo>
                  <a:cubicBezTo>
                    <a:pt x="8913" y="393584"/>
                    <a:pt x="8913" y="393569"/>
                    <a:pt x="8913" y="393569"/>
                  </a:cubicBezTo>
                  <a:lnTo>
                    <a:pt x="8913" y="393569"/>
                  </a:lnTo>
                  <a:close/>
                  <a:moveTo>
                    <a:pt x="14632" y="362630"/>
                  </a:moveTo>
                  <a:cubicBezTo>
                    <a:pt x="14722" y="362090"/>
                    <a:pt x="14827" y="361519"/>
                    <a:pt x="14857" y="361084"/>
                  </a:cubicBezTo>
                  <a:cubicBezTo>
                    <a:pt x="15518" y="358907"/>
                    <a:pt x="15908" y="356506"/>
                    <a:pt x="16944" y="354569"/>
                  </a:cubicBezTo>
                  <a:lnTo>
                    <a:pt x="16944" y="354884"/>
                  </a:lnTo>
                  <a:cubicBezTo>
                    <a:pt x="16614" y="356265"/>
                    <a:pt x="16418" y="357496"/>
                    <a:pt x="16644" y="358307"/>
                  </a:cubicBezTo>
                  <a:lnTo>
                    <a:pt x="16644" y="358307"/>
                  </a:lnTo>
                  <a:cubicBezTo>
                    <a:pt x="16644" y="358307"/>
                    <a:pt x="16644" y="358307"/>
                    <a:pt x="16644" y="358307"/>
                  </a:cubicBezTo>
                  <a:lnTo>
                    <a:pt x="16644" y="358307"/>
                  </a:lnTo>
                  <a:cubicBezTo>
                    <a:pt x="15953" y="360544"/>
                    <a:pt x="15983" y="362946"/>
                    <a:pt x="14797" y="364957"/>
                  </a:cubicBezTo>
                  <a:cubicBezTo>
                    <a:pt x="14377" y="365693"/>
                    <a:pt x="14257" y="365558"/>
                    <a:pt x="14197" y="365152"/>
                  </a:cubicBezTo>
                  <a:cubicBezTo>
                    <a:pt x="14287" y="364372"/>
                    <a:pt x="14437" y="363531"/>
                    <a:pt x="14632" y="362630"/>
                  </a:cubicBezTo>
                  <a:close/>
                  <a:moveTo>
                    <a:pt x="15022" y="374760"/>
                  </a:moveTo>
                  <a:cubicBezTo>
                    <a:pt x="14572" y="376321"/>
                    <a:pt x="14377" y="378092"/>
                    <a:pt x="14107" y="379804"/>
                  </a:cubicBezTo>
                  <a:cubicBezTo>
                    <a:pt x="13746" y="381155"/>
                    <a:pt x="13431" y="382536"/>
                    <a:pt x="13086" y="383902"/>
                  </a:cubicBezTo>
                  <a:cubicBezTo>
                    <a:pt x="12921" y="384277"/>
                    <a:pt x="12741" y="384637"/>
                    <a:pt x="12530" y="384968"/>
                  </a:cubicBezTo>
                  <a:cubicBezTo>
                    <a:pt x="12620" y="383181"/>
                    <a:pt x="12756" y="381320"/>
                    <a:pt x="12155" y="381095"/>
                  </a:cubicBezTo>
                  <a:cubicBezTo>
                    <a:pt x="12095" y="381200"/>
                    <a:pt x="12050" y="381335"/>
                    <a:pt x="11990" y="381455"/>
                  </a:cubicBezTo>
                  <a:cubicBezTo>
                    <a:pt x="12095" y="380974"/>
                    <a:pt x="12185" y="380494"/>
                    <a:pt x="12275" y="380029"/>
                  </a:cubicBezTo>
                  <a:cubicBezTo>
                    <a:pt x="12635" y="377957"/>
                    <a:pt x="13146" y="375750"/>
                    <a:pt x="13551" y="373649"/>
                  </a:cubicBezTo>
                  <a:cubicBezTo>
                    <a:pt x="13851" y="372583"/>
                    <a:pt x="14197" y="371577"/>
                    <a:pt x="14677" y="370691"/>
                  </a:cubicBezTo>
                  <a:cubicBezTo>
                    <a:pt x="15338" y="370872"/>
                    <a:pt x="15938" y="371622"/>
                    <a:pt x="15037" y="374760"/>
                  </a:cubicBezTo>
                  <a:close/>
                  <a:moveTo>
                    <a:pt x="25170" y="365152"/>
                  </a:moveTo>
                  <a:lnTo>
                    <a:pt x="25230" y="364972"/>
                  </a:lnTo>
                  <a:lnTo>
                    <a:pt x="25230" y="365017"/>
                  </a:lnTo>
                  <a:cubicBezTo>
                    <a:pt x="25230" y="365017"/>
                    <a:pt x="25170" y="365167"/>
                    <a:pt x="25170" y="365167"/>
                  </a:cubicBezTo>
                  <a:close/>
                  <a:moveTo>
                    <a:pt x="24780" y="349195"/>
                  </a:moveTo>
                  <a:lnTo>
                    <a:pt x="24780" y="349195"/>
                  </a:lnTo>
                  <a:cubicBezTo>
                    <a:pt x="23429" y="349675"/>
                    <a:pt x="23534" y="352828"/>
                    <a:pt x="22828" y="354509"/>
                  </a:cubicBezTo>
                  <a:lnTo>
                    <a:pt x="22423" y="357121"/>
                  </a:lnTo>
                  <a:lnTo>
                    <a:pt x="22423" y="357121"/>
                  </a:lnTo>
                  <a:cubicBezTo>
                    <a:pt x="21462" y="358682"/>
                    <a:pt x="20727" y="360589"/>
                    <a:pt x="20081" y="362615"/>
                  </a:cubicBezTo>
                  <a:cubicBezTo>
                    <a:pt x="19436" y="364642"/>
                    <a:pt x="18865" y="366803"/>
                    <a:pt x="18340" y="368905"/>
                  </a:cubicBezTo>
                  <a:cubicBezTo>
                    <a:pt x="17634" y="368590"/>
                    <a:pt x="16794" y="368755"/>
                    <a:pt x="16418" y="367299"/>
                  </a:cubicBezTo>
                  <a:lnTo>
                    <a:pt x="16418" y="367254"/>
                  </a:lnTo>
                  <a:cubicBezTo>
                    <a:pt x="16674" y="365588"/>
                    <a:pt x="16749" y="364447"/>
                    <a:pt x="16403" y="364011"/>
                  </a:cubicBezTo>
                  <a:cubicBezTo>
                    <a:pt x="16403" y="363966"/>
                    <a:pt x="16373" y="363981"/>
                    <a:pt x="16358" y="363936"/>
                  </a:cubicBezTo>
                  <a:cubicBezTo>
                    <a:pt x="16493" y="363711"/>
                    <a:pt x="16629" y="363546"/>
                    <a:pt x="16749" y="363441"/>
                  </a:cubicBezTo>
                  <a:cubicBezTo>
                    <a:pt x="17739" y="360394"/>
                    <a:pt x="18550" y="357421"/>
                    <a:pt x="18820" y="354689"/>
                  </a:cubicBezTo>
                  <a:lnTo>
                    <a:pt x="18985" y="354059"/>
                  </a:lnTo>
                  <a:cubicBezTo>
                    <a:pt x="19165" y="353758"/>
                    <a:pt x="19346" y="353458"/>
                    <a:pt x="19526" y="353098"/>
                  </a:cubicBezTo>
                  <a:cubicBezTo>
                    <a:pt x="20216" y="351642"/>
                    <a:pt x="20832" y="350066"/>
                    <a:pt x="21312" y="348234"/>
                  </a:cubicBezTo>
                  <a:cubicBezTo>
                    <a:pt x="21597" y="348324"/>
                    <a:pt x="21973" y="347739"/>
                    <a:pt x="22423" y="346838"/>
                  </a:cubicBezTo>
                  <a:cubicBezTo>
                    <a:pt x="22513" y="346613"/>
                    <a:pt x="22588" y="346418"/>
                    <a:pt x="22678" y="346208"/>
                  </a:cubicBezTo>
                  <a:cubicBezTo>
                    <a:pt x="23594" y="345217"/>
                    <a:pt x="24720" y="343505"/>
                    <a:pt x="25455" y="343551"/>
                  </a:cubicBezTo>
                  <a:lnTo>
                    <a:pt x="25455" y="343551"/>
                  </a:lnTo>
                  <a:cubicBezTo>
                    <a:pt x="25455" y="343551"/>
                    <a:pt x="25455" y="343551"/>
                    <a:pt x="25455" y="343551"/>
                  </a:cubicBezTo>
                  <a:cubicBezTo>
                    <a:pt x="25891" y="343746"/>
                    <a:pt x="26341" y="343926"/>
                    <a:pt x="26356" y="344661"/>
                  </a:cubicBezTo>
                  <a:cubicBezTo>
                    <a:pt x="26386" y="345397"/>
                    <a:pt x="25951" y="346688"/>
                    <a:pt x="24780" y="349180"/>
                  </a:cubicBezTo>
                  <a:close/>
                  <a:moveTo>
                    <a:pt x="26176" y="342785"/>
                  </a:moveTo>
                  <a:lnTo>
                    <a:pt x="26176" y="342785"/>
                  </a:lnTo>
                  <a:cubicBezTo>
                    <a:pt x="26266" y="342875"/>
                    <a:pt x="26371" y="342980"/>
                    <a:pt x="26461" y="343070"/>
                  </a:cubicBezTo>
                  <a:cubicBezTo>
                    <a:pt x="26356" y="343040"/>
                    <a:pt x="26266" y="342875"/>
                    <a:pt x="26176" y="342785"/>
                  </a:cubicBezTo>
                  <a:close/>
                  <a:moveTo>
                    <a:pt x="41067" y="450869"/>
                  </a:moveTo>
                  <a:lnTo>
                    <a:pt x="41037" y="450718"/>
                  </a:lnTo>
                  <a:lnTo>
                    <a:pt x="41067" y="450448"/>
                  </a:lnTo>
                  <a:lnTo>
                    <a:pt x="41067" y="450448"/>
                  </a:lnTo>
                  <a:cubicBezTo>
                    <a:pt x="41067" y="450448"/>
                    <a:pt x="41067" y="450854"/>
                    <a:pt x="41067" y="450854"/>
                  </a:cubicBezTo>
                  <a:close/>
                  <a:moveTo>
                    <a:pt x="178649" y="376111"/>
                  </a:moveTo>
                  <a:lnTo>
                    <a:pt x="178514" y="376201"/>
                  </a:lnTo>
                  <a:lnTo>
                    <a:pt x="178709" y="375780"/>
                  </a:lnTo>
                  <a:cubicBezTo>
                    <a:pt x="178694" y="375886"/>
                    <a:pt x="178664" y="375991"/>
                    <a:pt x="178649" y="376111"/>
                  </a:cubicBezTo>
                  <a:close/>
                  <a:moveTo>
                    <a:pt x="224735" y="72726"/>
                  </a:moveTo>
                  <a:cubicBezTo>
                    <a:pt x="224810" y="72636"/>
                    <a:pt x="224915" y="72561"/>
                    <a:pt x="225005" y="72471"/>
                  </a:cubicBezTo>
                  <a:lnTo>
                    <a:pt x="225005" y="72561"/>
                  </a:lnTo>
                  <a:cubicBezTo>
                    <a:pt x="225005" y="72561"/>
                    <a:pt x="224735" y="72726"/>
                    <a:pt x="224735" y="72726"/>
                  </a:cubicBezTo>
                  <a:lnTo>
                    <a:pt x="224735" y="72726"/>
                  </a:lnTo>
                  <a:cubicBezTo>
                    <a:pt x="224735" y="72726"/>
                    <a:pt x="224735" y="72726"/>
                    <a:pt x="224735" y="72726"/>
                  </a:cubicBezTo>
                  <a:close/>
                  <a:moveTo>
                    <a:pt x="196678" y="92811"/>
                  </a:moveTo>
                  <a:lnTo>
                    <a:pt x="196122" y="93232"/>
                  </a:lnTo>
                  <a:cubicBezTo>
                    <a:pt x="196122" y="93232"/>
                    <a:pt x="196002" y="93157"/>
                    <a:pt x="195942" y="93142"/>
                  </a:cubicBezTo>
                  <a:cubicBezTo>
                    <a:pt x="196183" y="93037"/>
                    <a:pt x="196438" y="92902"/>
                    <a:pt x="196678" y="92811"/>
                  </a:cubicBezTo>
                  <a:close/>
                  <a:moveTo>
                    <a:pt x="175662" y="105571"/>
                  </a:moveTo>
                  <a:lnTo>
                    <a:pt x="175707" y="105571"/>
                  </a:lnTo>
                  <a:cubicBezTo>
                    <a:pt x="175707" y="105571"/>
                    <a:pt x="175662" y="105601"/>
                    <a:pt x="175662" y="105601"/>
                  </a:cubicBezTo>
                  <a:lnTo>
                    <a:pt x="175662" y="105571"/>
                  </a:lnTo>
                  <a:close/>
                  <a:moveTo>
                    <a:pt x="65596" y="237328"/>
                  </a:moveTo>
                  <a:cubicBezTo>
                    <a:pt x="65551" y="237208"/>
                    <a:pt x="65611" y="236998"/>
                    <a:pt x="65702" y="236773"/>
                  </a:cubicBezTo>
                  <a:lnTo>
                    <a:pt x="65747" y="237103"/>
                  </a:lnTo>
                  <a:lnTo>
                    <a:pt x="65611" y="237328"/>
                  </a:lnTo>
                  <a:lnTo>
                    <a:pt x="65611" y="237328"/>
                  </a:lnTo>
                  <a:cubicBezTo>
                    <a:pt x="65611" y="237328"/>
                    <a:pt x="65611" y="237328"/>
                    <a:pt x="65611" y="237328"/>
                  </a:cubicBezTo>
                  <a:close/>
                  <a:moveTo>
                    <a:pt x="32766" y="328839"/>
                  </a:moveTo>
                  <a:lnTo>
                    <a:pt x="32766" y="328839"/>
                  </a:lnTo>
                  <a:cubicBezTo>
                    <a:pt x="32766" y="328839"/>
                    <a:pt x="32766" y="328839"/>
                    <a:pt x="32766" y="328839"/>
                  </a:cubicBezTo>
                  <a:lnTo>
                    <a:pt x="32766" y="328839"/>
                  </a:lnTo>
                  <a:close/>
                  <a:moveTo>
                    <a:pt x="32766" y="328824"/>
                  </a:moveTo>
                  <a:lnTo>
                    <a:pt x="32766" y="328824"/>
                  </a:lnTo>
                  <a:cubicBezTo>
                    <a:pt x="32766" y="328824"/>
                    <a:pt x="32796" y="328764"/>
                    <a:pt x="32796" y="328764"/>
                  </a:cubicBezTo>
                  <a:lnTo>
                    <a:pt x="32796" y="328824"/>
                  </a:lnTo>
                  <a:close/>
                  <a:moveTo>
                    <a:pt x="39716" y="310780"/>
                  </a:moveTo>
                  <a:cubicBezTo>
                    <a:pt x="39431" y="311110"/>
                    <a:pt x="39131" y="311696"/>
                    <a:pt x="38816" y="312371"/>
                  </a:cubicBezTo>
                  <a:cubicBezTo>
                    <a:pt x="38065" y="314068"/>
                    <a:pt x="37675" y="314278"/>
                    <a:pt x="37510" y="313557"/>
                  </a:cubicBezTo>
                  <a:lnTo>
                    <a:pt x="37465" y="313422"/>
                  </a:lnTo>
                  <a:cubicBezTo>
                    <a:pt x="38155" y="312146"/>
                    <a:pt x="38846" y="311005"/>
                    <a:pt x="39521" y="310150"/>
                  </a:cubicBezTo>
                  <a:lnTo>
                    <a:pt x="39806" y="309789"/>
                  </a:lnTo>
                  <a:cubicBezTo>
                    <a:pt x="39836" y="310000"/>
                    <a:pt x="39806" y="310345"/>
                    <a:pt x="39716" y="310795"/>
                  </a:cubicBezTo>
                  <a:close/>
                  <a:moveTo>
                    <a:pt x="43079" y="353984"/>
                  </a:moveTo>
                  <a:lnTo>
                    <a:pt x="43079" y="353894"/>
                  </a:lnTo>
                  <a:cubicBezTo>
                    <a:pt x="43079" y="353894"/>
                    <a:pt x="43124" y="353894"/>
                    <a:pt x="43124" y="353894"/>
                  </a:cubicBezTo>
                  <a:lnTo>
                    <a:pt x="43079" y="353984"/>
                  </a:lnTo>
                  <a:close/>
                  <a:moveTo>
                    <a:pt x="42148" y="307748"/>
                  </a:moveTo>
                  <a:cubicBezTo>
                    <a:pt x="41983" y="307538"/>
                    <a:pt x="41863" y="307282"/>
                    <a:pt x="41893" y="306757"/>
                  </a:cubicBezTo>
                  <a:cubicBezTo>
                    <a:pt x="42118" y="306397"/>
                    <a:pt x="42328" y="306021"/>
                    <a:pt x="42554" y="305601"/>
                  </a:cubicBezTo>
                  <a:cubicBezTo>
                    <a:pt x="42854" y="305016"/>
                    <a:pt x="43154" y="304400"/>
                    <a:pt x="43424" y="303785"/>
                  </a:cubicBezTo>
                  <a:cubicBezTo>
                    <a:pt x="43800" y="303740"/>
                    <a:pt x="44325" y="303139"/>
                    <a:pt x="44880" y="302374"/>
                  </a:cubicBezTo>
                  <a:cubicBezTo>
                    <a:pt x="44370" y="304700"/>
                    <a:pt x="43499" y="306532"/>
                    <a:pt x="42133" y="307748"/>
                  </a:cubicBezTo>
                  <a:close/>
                  <a:moveTo>
                    <a:pt x="46201" y="481537"/>
                  </a:moveTo>
                  <a:lnTo>
                    <a:pt x="46171" y="481477"/>
                  </a:lnTo>
                  <a:lnTo>
                    <a:pt x="46246" y="481327"/>
                  </a:lnTo>
                  <a:lnTo>
                    <a:pt x="46201" y="481522"/>
                  </a:lnTo>
                  <a:close/>
                  <a:moveTo>
                    <a:pt x="49414" y="531856"/>
                  </a:moveTo>
                  <a:lnTo>
                    <a:pt x="49414" y="531751"/>
                  </a:lnTo>
                  <a:cubicBezTo>
                    <a:pt x="49414" y="531751"/>
                    <a:pt x="49459" y="531751"/>
                    <a:pt x="49474" y="531751"/>
                  </a:cubicBezTo>
                  <a:lnTo>
                    <a:pt x="49414" y="531856"/>
                  </a:lnTo>
                  <a:close/>
                  <a:moveTo>
                    <a:pt x="49999" y="472680"/>
                  </a:moveTo>
                  <a:lnTo>
                    <a:pt x="49999" y="472680"/>
                  </a:lnTo>
                  <a:cubicBezTo>
                    <a:pt x="49999" y="472680"/>
                    <a:pt x="49999" y="472665"/>
                    <a:pt x="49999" y="472665"/>
                  </a:cubicBezTo>
                  <a:lnTo>
                    <a:pt x="49999" y="472665"/>
                  </a:lnTo>
                  <a:cubicBezTo>
                    <a:pt x="49999" y="472665"/>
                    <a:pt x="49999" y="472680"/>
                    <a:pt x="49999" y="472680"/>
                  </a:cubicBezTo>
                  <a:close/>
                  <a:moveTo>
                    <a:pt x="50029" y="292256"/>
                  </a:moveTo>
                  <a:lnTo>
                    <a:pt x="49699" y="292376"/>
                  </a:lnTo>
                  <a:cubicBezTo>
                    <a:pt x="49894" y="292061"/>
                    <a:pt x="50074" y="291805"/>
                    <a:pt x="50240" y="291715"/>
                  </a:cubicBezTo>
                  <a:cubicBezTo>
                    <a:pt x="50164" y="291911"/>
                    <a:pt x="50104" y="292061"/>
                    <a:pt x="50029" y="292256"/>
                  </a:cubicBezTo>
                  <a:close/>
                  <a:moveTo>
                    <a:pt x="51681" y="289389"/>
                  </a:moveTo>
                  <a:lnTo>
                    <a:pt x="51756" y="289238"/>
                  </a:lnTo>
                  <a:cubicBezTo>
                    <a:pt x="51756" y="289238"/>
                    <a:pt x="51756" y="289268"/>
                    <a:pt x="51756" y="289268"/>
                  </a:cubicBezTo>
                  <a:lnTo>
                    <a:pt x="51666" y="289389"/>
                  </a:lnTo>
                  <a:close/>
                  <a:moveTo>
                    <a:pt x="53947" y="486656"/>
                  </a:moveTo>
                  <a:lnTo>
                    <a:pt x="53947" y="486581"/>
                  </a:lnTo>
                  <a:cubicBezTo>
                    <a:pt x="53947" y="486581"/>
                    <a:pt x="53947" y="486581"/>
                    <a:pt x="53947" y="486581"/>
                  </a:cubicBezTo>
                  <a:lnTo>
                    <a:pt x="53947" y="486626"/>
                  </a:lnTo>
                  <a:cubicBezTo>
                    <a:pt x="53947" y="486626"/>
                    <a:pt x="53947" y="486656"/>
                    <a:pt x="53947" y="486656"/>
                  </a:cubicBezTo>
                  <a:close/>
                  <a:moveTo>
                    <a:pt x="55524" y="376741"/>
                  </a:moveTo>
                  <a:lnTo>
                    <a:pt x="55524" y="376651"/>
                  </a:lnTo>
                  <a:cubicBezTo>
                    <a:pt x="55524" y="376651"/>
                    <a:pt x="55554" y="376636"/>
                    <a:pt x="55554" y="376636"/>
                  </a:cubicBezTo>
                  <a:lnTo>
                    <a:pt x="55524" y="376741"/>
                  </a:lnTo>
                  <a:close/>
                  <a:moveTo>
                    <a:pt x="58091" y="469708"/>
                  </a:moveTo>
                  <a:lnTo>
                    <a:pt x="58091" y="469588"/>
                  </a:lnTo>
                  <a:cubicBezTo>
                    <a:pt x="58091" y="469588"/>
                    <a:pt x="58091" y="469588"/>
                    <a:pt x="58091" y="469588"/>
                  </a:cubicBezTo>
                  <a:lnTo>
                    <a:pt x="58091" y="469588"/>
                  </a:lnTo>
                  <a:cubicBezTo>
                    <a:pt x="58091" y="469588"/>
                    <a:pt x="58091" y="469588"/>
                    <a:pt x="58091" y="469588"/>
                  </a:cubicBezTo>
                  <a:lnTo>
                    <a:pt x="58091" y="469588"/>
                  </a:lnTo>
                  <a:cubicBezTo>
                    <a:pt x="58091" y="469588"/>
                    <a:pt x="58091" y="469588"/>
                    <a:pt x="58091" y="469588"/>
                  </a:cubicBezTo>
                  <a:lnTo>
                    <a:pt x="58136" y="469663"/>
                  </a:lnTo>
                  <a:lnTo>
                    <a:pt x="58091" y="469723"/>
                  </a:lnTo>
                  <a:close/>
                  <a:moveTo>
                    <a:pt x="62159" y="516649"/>
                  </a:moveTo>
                  <a:lnTo>
                    <a:pt x="62114" y="516514"/>
                  </a:lnTo>
                  <a:cubicBezTo>
                    <a:pt x="61753" y="515419"/>
                    <a:pt x="61483" y="514067"/>
                    <a:pt x="61213" y="512701"/>
                  </a:cubicBezTo>
                  <a:cubicBezTo>
                    <a:pt x="60928" y="511335"/>
                    <a:pt x="60522" y="509984"/>
                    <a:pt x="60598" y="508228"/>
                  </a:cubicBezTo>
                  <a:cubicBezTo>
                    <a:pt x="60598" y="507958"/>
                    <a:pt x="60628" y="507703"/>
                    <a:pt x="60658" y="507432"/>
                  </a:cubicBezTo>
                  <a:cubicBezTo>
                    <a:pt x="60868" y="507567"/>
                    <a:pt x="61063" y="507898"/>
                    <a:pt x="61258" y="508303"/>
                  </a:cubicBezTo>
                  <a:cubicBezTo>
                    <a:pt x="61258" y="508438"/>
                    <a:pt x="61213" y="508528"/>
                    <a:pt x="61213" y="508678"/>
                  </a:cubicBezTo>
                  <a:cubicBezTo>
                    <a:pt x="61153" y="509519"/>
                    <a:pt x="61213" y="510345"/>
                    <a:pt x="61318" y="511185"/>
                  </a:cubicBezTo>
                  <a:cubicBezTo>
                    <a:pt x="61543" y="513092"/>
                    <a:pt x="61934" y="514698"/>
                    <a:pt x="62294" y="516334"/>
                  </a:cubicBezTo>
                  <a:lnTo>
                    <a:pt x="62294" y="516364"/>
                  </a:lnTo>
                  <a:cubicBezTo>
                    <a:pt x="62294" y="516364"/>
                    <a:pt x="62174" y="516649"/>
                    <a:pt x="62174" y="516649"/>
                  </a:cubicBezTo>
                  <a:close/>
                  <a:moveTo>
                    <a:pt x="61543" y="364011"/>
                  </a:moveTo>
                  <a:lnTo>
                    <a:pt x="61693" y="363576"/>
                  </a:lnTo>
                  <a:lnTo>
                    <a:pt x="61663" y="363801"/>
                  </a:lnTo>
                  <a:lnTo>
                    <a:pt x="61558" y="364011"/>
                  </a:lnTo>
                  <a:close/>
                  <a:moveTo>
                    <a:pt x="63195" y="287527"/>
                  </a:moveTo>
                  <a:lnTo>
                    <a:pt x="63195" y="287437"/>
                  </a:lnTo>
                  <a:cubicBezTo>
                    <a:pt x="63195" y="287437"/>
                    <a:pt x="63255" y="287392"/>
                    <a:pt x="63255" y="287392"/>
                  </a:cubicBezTo>
                  <a:lnTo>
                    <a:pt x="63195" y="287512"/>
                  </a:lnTo>
                  <a:close/>
                  <a:moveTo>
                    <a:pt x="63855" y="457999"/>
                  </a:moveTo>
                  <a:lnTo>
                    <a:pt x="63855" y="457999"/>
                  </a:lnTo>
                  <a:cubicBezTo>
                    <a:pt x="63855" y="457999"/>
                    <a:pt x="63870" y="457864"/>
                    <a:pt x="63870" y="457864"/>
                  </a:cubicBezTo>
                  <a:lnTo>
                    <a:pt x="63870" y="457999"/>
                  </a:lnTo>
                  <a:close/>
                  <a:moveTo>
                    <a:pt x="64410" y="481087"/>
                  </a:moveTo>
                  <a:lnTo>
                    <a:pt x="64410" y="480862"/>
                  </a:lnTo>
                  <a:cubicBezTo>
                    <a:pt x="64410" y="480862"/>
                    <a:pt x="64471" y="480982"/>
                    <a:pt x="64471" y="480982"/>
                  </a:cubicBezTo>
                  <a:cubicBezTo>
                    <a:pt x="64456" y="481027"/>
                    <a:pt x="64426" y="481042"/>
                    <a:pt x="64410" y="481087"/>
                  </a:cubicBezTo>
                  <a:close/>
                  <a:moveTo>
                    <a:pt x="67083" y="532367"/>
                  </a:moveTo>
                  <a:lnTo>
                    <a:pt x="67038" y="532141"/>
                  </a:lnTo>
                  <a:lnTo>
                    <a:pt x="67143" y="532352"/>
                  </a:lnTo>
                  <a:lnTo>
                    <a:pt x="67098" y="532352"/>
                  </a:lnTo>
                  <a:close/>
                  <a:moveTo>
                    <a:pt x="68794" y="535909"/>
                  </a:moveTo>
                  <a:lnTo>
                    <a:pt x="68434" y="540128"/>
                  </a:lnTo>
                  <a:cubicBezTo>
                    <a:pt x="68073" y="539077"/>
                    <a:pt x="67743" y="537951"/>
                    <a:pt x="67428" y="536735"/>
                  </a:cubicBezTo>
                  <a:lnTo>
                    <a:pt x="67323" y="536330"/>
                  </a:lnTo>
                  <a:lnTo>
                    <a:pt x="67323" y="535114"/>
                  </a:lnTo>
                  <a:cubicBezTo>
                    <a:pt x="67323" y="535114"/>
                    <a:pt x="67353" y="535129"/>
                    <a:pt x="67353" y="535129"/>
                  </a:cubicBezTo>
                  <a:cubicBezTo>
                    <a:pt x="67713" y="535174"/>
                    <a:pt x="68103" y="535369"/>
                    <a:pt x="68103" y="534093"/>
                  </a:cubicBezTo>
                  <a:cubicBezTo>
                    <a:pt x="68238" y="534438"/>
                    <a:pt x="68389" y="534754"/>
                    <a:pt x="68539" y="534949"/>
                  </a:cubicBezTo>
                  <a:cubicBezTo>
                    <a:pt x="68614" y="534994"/>
                    <a:pt x="68674" y="535114"/>
                    <a:pt x="68749" y="535189"/>
                  </a:cubicBezTo>
                  <a:lnTo>
                    <a:pt x="68929" y="535789"/>
                  </a:lnTo>
                  <a:lnTo>
                    <a:pt x="68929" y="535789"/>
                  </a:lnTo>
                  <a:cubicBezTo>
                    <a:pt x="68929" y="535789"/>
                    <a:pt x="68854" y="535819"/>
                    <a:pt x="68809" y="535909"/>
                  </a:cubicBezTo>
                  <a:close/>
                  <a:moveTo>
                    <a:pt x="67638" y="486131"/>
                  </a:moveTo>
                  <a:cubicBezTo>
                    <a:pt x="67638" y="486011"/>
                    <a:pt x="67638" y="485936"/>
                    <a:pt x="67638" y="485816"/>
                  </a:cubicBezTo>
                  <a:lnTo>
                    <a:pt x="67683" y="485981"/>
                  </a:lnTo>
                  <a:lnTo>
                    <a:pt x="67623" y="486131"/>
                  </a:lnTo>
                  <a:close/>
                  <a:moveTo>
                    <a:pt x="70535" y="483924"/>
                  </a:moveTo>
                  <a:cubicBezTo>
                    <a:pt x="70640" y="485515"/>
                    <a:pt x="70745" y="487122"/>
                    <a:pt x="70881" y="488638"/>
                  </a:cubicBezTo>
                  <a:cubicBezTo>
                    <a:pt x="71031" y="490154"/>
                    <a:pt x="71211" y="491595"/>
                    <a:pt x="71571" y="492871"/>
                  </a:cubicBezTo>
                  <a:cubicBezTo>
                    <a:pt x="71421" y="493457"/>
                    <a:pt x="71421" y="494237"/>
                    <a:pt x="71391" y="494988"/>
                  </a:cubicBezTo>
                  <a:cubicBezTo>
                    <a:pt x="71121" y="494057"/>
                    <a:pt x="70866" y="493081"/>
                    <a:pt x="70460" y="492901"/>
                  </a:cubicBezTo>
                  <a:lnTo>
                    <a:pt x="70460" y="492811"/>
                  </a:lnTo>
                  <a:cubicBezTo>
                    <a:pt x="70310" y="492030"/>
                    <a:pt x="70115" y="491475"/>
                    <a:pt x="69830" y="491565"/>
                  </a:cubicBezTo>
                  <a:cubicBezTo>
                    <a:pt x="69965" y="486296"/>
                    <a:pt x="69319" y="481988"/>
                    <a:pt x="68809" y="477469"/>
                  </a:cubicBezTo>
                  <a:cubicBezTo>
                    <a:pt x="68749" y="477364"/>
                    <a:pt x="68704" y="477319"/>
                    <a:pt x="68644" y="477274"/>
                  </a:cubicBezTo>
                  <a:cubicBezTo>
                    <a:pt x="68764" y="476148"/>
                    <a:pt x="68539" y="473746"/>
                    <a:pt x="69334" y="475217"/>
                  </a:cubicBezTo>
                  <a:lnTo>
                    <a:pt x="69334" y="475217"/>
                  </a:lnTo>
                  <a:cubicBezTo>
                    <a:pt x="69334" y="475217"/>
                    <a:pt x="69334" y="475217"/>
                    <a:pt x="69334" y="475217"/>
                  </a:cubicBezTo>
                  <a:lnTo>
                    <a:pt x="69439" y="475067"/>
                  </a:lnTo>
                  <a:lnTo>
                    <a:pt x="69439" y="475067"/>
                  </a:lnTo>
                  <a:cubicBezTo>
                    <a:pt x="70070" y="477559"/>
                    <a:pt x="70295" y="480742"/>
                    <a:pt x="70505" y="483939"/>
                  </a:cubicBezTo>
                  <a:close/>
                  <a:moveTo>
                    <a:pt x="71346" y="413430"/>
                  </a:moveTo>
                  <a:cubicBezTo>
                    <a:pt x="71556" y="412664"/>
                    <a:pt x="71796" y="412034"/>
                    <a:pt x="72066" y="411493"/>
                  </a:cubicBezTo>
                  <a:cubicBezTo>
                    <a:pt x="71826" y="412124"/>
                    <a:pt x="71586" y="412769"/>
                    <a:pt x="71346" y="413430"/>
                  </a:cubicBezTo>
                  <a:close/>
                  <a:moveTo>
                    <a:pt x="71541" y="477679"/>
                  </a:moveTo>
                  <a:cubicBezTo>
                    <a:pt x="71511" y="477769"/>
                    <a:pt x="71466" y="477844"/>
                    <a:pt x="71421" y="477889"/>
                  </a:cubicBezTo>
                  <a:lnTo>
                    <a:pt x="71421" y="477589"/>
                  </a:lnTo>
                  <a:cubicBezTo>
                    <a:pt x="71421" y="477589"/>
                    <a:pt x="71421" y="477589"/>
                    <a:pt x="71421" y="477589"/>
                  </a:cubicBezTo>
                  <a:lnTo>
                    <a:pt x="71421" y="477589"/>
                  </a:lnTo>
                  <a:cubicBezTo>
                    <a:pt x="71421" y="477589"/>
                    <a:pt x="71511" y="477649"/>
                    <a:pt x="71556" y="477679"/>
                  </a:cubicBezTo>
                  <a:close/>
                  <a:moveTo>
                    <a:pt x="73853" y="520718"/>
                  </a:moveTo>
                  <a:cubicBezTo>
                    <a:pt x="73478" y="519126"/>
                    <a:pt x="73072" y="517625"/>
                    <a:pt x="72607" y="516304"/>
                  </a:cubicBezTo>
                  <a:cubicBezTo>
                    <a:pt x="72502" y="515899"/>
                    <a:pt x="72412" y="515539"/>
                    <a:pt x="72322" y="515178"/>
                  </a:cubicBezTo>
                  <a:cubicBezTo>
                    <a:pt x="72066" y="513062"/>
                    <a:pt x="71721" y="511095"/>
                    <a:pt x="71316" y="509204"/>
                  </a:cubicBezTo>
                  <a:cubicBezTo>
                    <a:pt x="71001" y="507312"/>
                    <a:pt x="70655" y="505481"/>
                    <a:pt x="70310" y="503619"/>
                  </a:cubicBezTo>
                  <a:cubicBezTo>
                    <a:pt x="70280" y="501893"/>
                    <a:pt x="69965" y="500887"/>
                    <a:pt x="69559" y="500137"/>
                  </a:cubicBezTo>
                  <a:cubicBezTo>
                    <a:pt x="69965" y="494973"/>
                    <a:pt x="70460" y="499251"/>
                    <a:pt x="70926" y="500137"/>
                  </a:cubicBezTo>
                  <a:lnTo>
                    <a:pt x="70926" y="500137"/>
                  </a:lnTo>
                  <a:cubicBezTo>
                    <a:pt x="71016" y="501683"/>
                    <a:pt x="71211" y="503004"/>
                    <a:pt x="71601" y="503920"/>
                  </a:cubicBezTo>
                  <a:cubicBezTo>
                    <a:pt x="71871" y="505916"/>
                    <a:pt x="72232" y="507673"/>
                    <a:pt x="72622" y="509459"/>
                  </a:cubicBezTo>
                  <a:cubicBezTo>
                    <a:pt x="73072" y="511245"/>
                    <a:pt x="73493" y="513092"/>
                    <a:pt x="73748" y="515253"/>
                  </a:cubicBezTo>
                  <a:cubicBezTo>
                    <a:pt x="73748" y="517055"/>
                    <a:pt x="74108" y="519111"/>
                    <a:pt x="73838" y="520733"/>
                  </a:cubicBezTo>
                  <a:close/>
                  <a:moveTo>
                    <a:pt x="72352" y="463373"/>
                  </a:moveTo>
                  <a:lnTo>
                    <a:pt x="72382" y="463373"/>
                  </a:lnTo>
                  <a:cubicBezTo>
                    <a:pt x="72382" y="463373"/>
                    <a:pt x="72382" y="463478"/>
                    <a:pt x="72382" y="463478"/>
                  </a:cubicBezTo>
                  <a:lnTo>
                    <a:pt x="72382" y="463373"/>
                  </a:lnTo>
                  <a:close/>
                  <a:moveTo>
                    <a:pt x="72397" y="487287"/>
                  </a:moveTo>
                  <a:lnTo>
                    <a:pt x="72397" y="487167"/>
                  </a:lnTo>
                  <a:cubicBezTo>
                    <a:pt x="72442" y="487242"/>
                    <a:pt x="72487" y="487272"/>
                    <a:pt x="72517" y="487317"/>
                  </a:cubicBezTo>
                  <a:cubicBezTo>
                    <a:pt x="72487" y="487317"/>
                    <a:pt x="72442" y="487302"/>
                    <a:pt x="72397" y="487287"/>
                  </a:cubicBezTo>
                  <a:close/>
                  <a:moveTo>
                    <a:pt x="72622" y="266766"/>
                  </a:moveTo>
                  <a:cubicBezTo>
                    <a:pt x="72622" y="266631"/>
                    <a:pt x="72622" y="266526"/>
                    <a:pt x="72622" y="266406"/>
                  </a:cubicBezTo>
                  <a:lnTo>
                    <a:pt x="72862" y="266000"/>
                  </a:lnTo>
                  <a:lnTo>
                    <a:pt x="72622" y="266766"/>
                  </a:lnTo>
                  <a:close/>
                  <a:moveTo>
                    <a:pt x="76210" y="441591"/>
                  </a:moveTo>
                  <a:lnTo>
                    <a:pt x="76210" y="441471"/>
                  </a:lnTo>
                  <a:cubicBezTo>
                    <a:pt x="76210" y="441471"/>
                    <a:pt x="76240" y="441366"/>
                    <a:pt x="76240" y="441366"/>
                  </a:cubicBezTo>
                  <a:lnTo>
                    <a:pt x="76210" y="441606"/>
                  </a:lnTo>
                  <a:close/>
                  <a:moveTo>
                    <a:pt x="76645" y="224418"/>
                  </a:moveTo>
                  <a:cubicBezTo>
                    <a:pt x="76645" y="224418"/>
                    <a:pt x="76570" y="224433"/>
                    <a:pt x="76510" y="224448"/>
                  </a:cubicBezTo>
                  <a:lnTo>
                    <a:pt x="76960" y="223863"/>
                  </a:lnTo>
                  <a:cubicBezTo>
                    <a:pt x="76855" y="224058"/>
                    <a:pt x="76750" y="224238"/>
                    <a:pt x="76645" y="224418"/>
                  </a:cubicBezTo>
                  <a:close/>
                  <a:moveTo>
                    <a:pt x="77140" y="507057"/>
                  </a:moveTo>
                  <a:lnTo>
                    <a:pt x="77140" y="507057"/>
                  </a:lnTo>
                  <a:cubicBezTo>
                    <a:pt x="77140" y="507057"/>
                    <a:pt x="77140" y="507057"/>
                    <a:pt x="77140" y="507057"/>
                  </a:cubicBezTo>
                  <a:lnTo>
                    <a:pt x="77140" y="507057"/>
                  </a:lnTo>
                  <a:close/>
                  <a:moveTo>
                    <a:pt x="78071" y="532742"/>
                  </a:moveTo>
                  <a:lnTo>
                    <a:pt x="78071" y="532712"/>
                  </a:lnTo>
                  <a:cubicBezTo>
                    <a:pt x="78071" y="532712"/>
                    <a:pt x="78071" y="532712"/>
                    <a:pt x="78071" y="532712"/>
                  </a:cubicBezTo>
                  <a:lnTo>
                    <a:pt x="78071" y="532742"/>
                  </a:lnTo>
                  <a:close/>
                  <a:moveTo>
                    <a:pt x="79062" y="255252"/>
                  </a:moveTo>
                  <a:lnTo>
                    <a:pt x="79002" y="255222"/>
                  </a:lnTo>
                  <a:lnTo>
                    <a:pt x="79107" y="255042"/>
                  </a:lnTo>
                  <a:lnTo>
                    <a:pt x="79047" y="255252"/>
                  </a:lnTo>
                  <a:close/>
                  <a:moveTo>
                    <a:pt x="80113" y="525521"/>
                  </a:moveTo>
                  <a:lnTo>
                    <a:pt x="80113" y="525521"/>
                  </a:lnTo>
                  <a:cubicBezTo>
                    <a:pt x="80113" y="525521"/>
                    <a:pt x="80113" y="525506"/>
                    <a:pt x="80113" y="525506"/>
                  </a:cubicBezTo>
                  <a:lnTo>
                    <a:pt x="80113" y="525506"/>
                  </a:lnTo>
                  <a:close/>
                  <a:moveTo>
                    <a:pt x="82484" y="225709"/>
                  </a:moveTo>
                  <a:lnTo>
                    <a:pt x="82439" y="225574"/>
                  </a:lnTo>
                  <a:cubicBezTo>
                    <a:pt x="82560" y="225454"/>
                    <a:pt x="82650" y="225394"/>
                    <a:pt x="82785" y="225259"/>
                  </a:cubicBezTo>
                  <a:cubicBezTo>
                    <a:pt x="82680" y="225424"/>
                    <a:pt x="82590" y="225559"/>
                    <a:pt x="82484" y="225724"/>
                  </a:cubicBezTo>
                  <a:close/>
                  <a:moveTo>
                    <a:pt x="85187" y="538987"/>
                  </a:moveTo>
                  <a:lnTo>
                    <a:pt x="85187" y="538927"/>
                  </a:lnTo>
                  <a:cubicBezTo>
                    <a:pt x="85187" y="538927"/>
                    <a:pt x="85187" y="538912"/>
                    <a:pt x="85187" y="538912"/>
                  </a:cubicBezTo>
                  <a:lnTo>
                    <a:pt x="85187" y="538912"/>
                  </a:lnTo>
                  <a:cubicBezTo>
                    <a:pt x="85187" y="538912"/>
                    <a:pt x="85187" y="538927"/>
                    <a:pt x="85187" y="538927"/>
                  </a:cubicBezTo>
                  <a:lnTo>
                    <a:pt x="85187" y="538927"/>
                  </a:lnTo>
                  <a:cubicBezTo>
                    <a:pt x="85187" y="538927"/>
                    <a:pt x="85187" y="538987"/>
                    <a:pt x="85187" y="538987"/>
                  </a:cubicBezTo>
                  <a:close/>
                  <a:moveTo>
                    <a:pt x="85292" y="540038"/>
                  </a:moveTo>
                  <a:lnTo>
                    <a:pt x="85247" y="539602"/>
                  </a:lnTo>
                  <a:cubicBezTo>
                    <a:pt x="85292" y="539767"/>
                    <a:pt x="85337" y="539933"/>
                    <a:pt x="85382" y="540068"/>
                  </a:cubicBezTo>
                  <a:lnTo>
                    <a:pt x="85292" y="540023"/>
                  </a:lnTo>
                  <a:close/>
                  <a:moveTo>
                    <a:pt x="86177" y="306637"/>
                  </a:moveTo>
                  <a:lnTo>
                    <a:pt x="86027" y="306742"/>
                  </a:lnTo>
                  <a:lnTo>
                    <a:pt x="86357" y="306067"/>
                  </a:lnTo>
                  <a:cubicBezTo>
                    <a:pt x="86297" y="306277"/>
                    <a:pt x="86237" y="306457"/>
                    <a:pt x="86177" y="306637"/>
                  </a:cubicBezTo>
                  <a:close/>
                  <a:moveTo>
                    <a:pt x="87363" y="562945"/>
                  </a:moveTo>
                  <a:lnTo>
                    <a:pt x="87333" y="562660"/>
                  </a:lnTo>
                  <a:lnTo>
                    <a:pt x="87378" y="562870"/>
                  </a:lnTo>
                  <a:lnTo>
                    <a:pt x="87378" y="562930"/>
                  </a:lnTo>
                  <a:close/>
                  <a:moveTo>
                    <a:pt x="89885" y="422617"/>
                  </a:moveTo>
                  <a:cubicBezTo>
                    <a:pt x="89945" y="422151"/>
                    <a:pt x="90035" y="421686"/>
                    <a:pt x="90110" y="421206"/>
                  </a:cubicBezTo>
                  <a:cubicBezTo>
                    <a:pt x="90080" y="421671"/>
                    <a:pt x="90005" y="422136"/>
                    <a:pt x="89885" y="422617"/>
                  </a:cubicBezTo>
                  <a:close/>
                  <a:moveTo>
                    <a:pt x="90050" y="420305"/>
                  </a:moveTo>
                  <a:lnTo>
                    <a:pt x="90080" y="420185"/>
                  </a:lnTo>
                  <a:lnTo>
                    <a:pt x="90080" y="420275"/>
                  </a:lnTo>
                  <a:cubicBezTo>
                    <a:pt x="90080" y="420275"/>
                    <a:pt x="90050" y="420320"/>
                    <a:pt x="90050" y="420320"/>
                  </a:cubicBezTo>
                  <a:close/>
                  <a:moveTo>
                    <a:pt x="90441" y="210608"/>
                  </a:moveTo>
                  <a:lnTo>
                    <a:pt x="90531" y="210488"/>
                  </a:lnTo>
                  <a:lnTo>
                    <a:pt x="90561" y="210533"/>
                  </a:lnTo>
                  <a:lnTo>
                    <a:pt x="90456" y="210608"/>
                  </a:lnTo>
                  <a:close/>
                  <a:moveTo>
                    <a:pt x="90531" y="210472"/>
                  </a:moveTo>
                  <a:lnTo>
                    <a:pt x="90531" y="210472"/>
                  </a:lnTo>
                  <a:cubicBezTo>
                    <a:pt x="90531" y="210472"/>
                    <a:pt x="90576" y="210427"/>
                    <a:pt x="90576" y="210427"/>
                  </a:cubicBezTo>
                  <a:lnTo>
                    <a:pt x="90546" y="210472"/>
                  </a:lnTo>
                  <a:close/>
                  <a:moveTo>
                    <a:pt x="90591" y="422782"/>
                  </a:moveTo>
                  <a:lnTo>
                    <a:pt x="90591" y="422617"/>
                  </a:lnTo>
                  <a:cubicBezTo>
                    <a:pt x="90591" y="422617"/>
                    <a:pt x="90636" y="422737"/>
                    <a:pt x="90636" y="422737"/>
                  </a:cubicBezTo>
                  <a:lnTo>
                    <a:pt x="90591" y="422782"/>
                  </a:lnTo>
                  <a:close/>
                  <a:moveTo>
                    <a:pt x="92182" y="293487"/>
                  </a:moveTo>
                  <a:lnTo>
                    <a:pt x="92122" y="292961"/>
                  </a:lnTo>
                  <a:cubicBezTo>
                    <a:pt x="92257" y="292931"/>
                    <a:pt x="92392" y="292856"/>
                    <a:pt x="92542" y="292781"/>
                  </a:cubicBezTo>
                  <a:lnTo>
                    <a:pt x="92167" y="293487"/>
                  </a:lnTo>
                  <a:close/>
                  <a:moveTo>
                    <a:pt x="93923" y="234296"/>
                  </a:moveTo>
                  <a:lnTo>
                    <a:pt x="93953" y="234206"/>
                  </a:lnTo>
                  <a:lnTo>
                    <a:pt x="93968" y="234206"/>
                  </a:lnTo>
                  <a:cubicBezTo>
                    <a:pt x="93968" y="234206"/>
                    <a:pt x="93923" y="234296"/>
                    <a:pt x="93923" y="234296"/>
                  </a:cubicBezTo>
                  <a:close/>
                  <a:moveTo>
                    <a:pt x="105662" y="398223"/>
                  </a:moveTo>
                  <a:lnTo>
                    <a:pt x="105662" y="398043"/>
                  </a:lnTo>
                  <a:cubicBezTo>
                    <a:pt x="105662" y="398043"/>
                    <a:pt x="105692" y="398088"/>
                    <a:pt x="105692" y="398088"/>
                  </a:cubicBezTo>
                  <a:lnTo>
                    <a:pt x="105662" y="398238"/>
                  </a:lnTo>
                  <a:close/>
                  <a:moveTo>
                    <a:pt x="110871" y="184427"/>
                  </a:moveTo>
                  <a:lnTo>
                    <a:pt x="110751" y="184487"/>
                  </a:lnTo>
                  <a:lnTo>
                    <a:pt x="110932" y="184262"/>
                  </a:lnTo>
                  <a:lnTo>
                    <a:pt x="110871" y="184412"/>
                  </a:lnTo>
                  <a:close/>
                  <a:moveTo>
                    <a:pt x="112508" y="477679"/>
                  </a:moveTo>
                  <a:lnTo>
                    <a:pt x="112553" y="477529"/>
                  </a:lnTo>
                  <a:lnTo>
                    <a:pt x="112553" y="477619"/>
                  </a:lnTo>
                  <a:cubicBezTo>
                    <a:pt x="112553" y="477619"/>
                    <a:pt x="112508" y="477679"/>
                    <a:pt x="112508" y="477679"/>
                  </a:cubicBezTo>
                  <a:close/>
                  <a:moveTo>
                    <a:pt x="112673" y="180314"/>
                  </a:moveTo>
                  <a:lnTo>
                    <a:pt x="112673" y="180314"/>
                  </a:lnTo>
                  <a:cubicBezTo>
                    <a:pt x="112673" y="180314"/>
                    <a:pt x="112673" y="180314"/>
                    <a:pt x="112673" y="180314"/>
                  </a:cubicBezTo>
                  <a:lnTo>
                    <a:pt x="112673" y="180314"/>
                  </a:lnTo>
                  <a:cubicBezTo>
                    <a:pt x="112673" y="180314"/>
                    <a:pt x="112673" y="180314"/>
                    <a:pt x="112673" y="180314"/>
                  </a:cubicBezTo>
                  <a:close/>
                  <a:moveTo>
                    <a:pt x="112748" y="180374"/>
                  </a:moveTo>
                  <a:lnTo>
                    <a:pt x="112688" y="180329"/>
                  </a:lnTo>
                  <a:lnTo>
                    <a:pt x="112793" y="180284"/>
                  </a:lnTo>
                  <a:lnTo>
                    <a:pt x="112748" y="180389"/>
                  </a:lnTo>
                  <a:close/>
                  <a:moveTo>
                    <a:pt x="115105" y="256003"/>
                  </a:moveTo>
                  <a:lnTo>
                    <a:pt x="115075" y="256003"/>
                  </a:lnTo>
                  <a:cubicBezTo>
                    <a:pt x="115075" y="256003"/>
                    <a:pt x="115135" y="255928"/>
                    <a:pt x="115135" y="255928"/>
                  </a:cubicBezTo>
                  <a:lnTo>
                    <a:pt x="115105" y="256003"/>
                  </a:lnTo>
                  <a:close/>
                  <a:moveTo>
                    <a:pt x="117957" y="473686"/>
                  </a:moveTo>
                  <a:lnTo>
                    <a:pt x="117957" y="473686"/>
                  </a:lnTo>
                  <a:cubicBezTo>
                    <a:pt x="117957" y="473686"/>
                    <a:pt x="117957" y="473671"/>
                    <a:pt x="117957" y="473671"/>
                  </a:cubicBezTo>
                  <a:lnTo>
                    <a:pt x="117957" y="473671"/>
                  </a:lnTo>
                  <a:close/>
                  <a:moveTo>
                    <a:pt x="120164" y="483264"/>
                  </a:moveTo>
                  <a:lnTo>
                    <a:pt x="120134" y="483264"/>
                  </a:lnTo>
                  <a:cubicBezTo>
                    <a:pt x="120134" y="483264"/>
                    <a:pt x="120164" y="483159"/>
                    <a:pt x="120164" y="483159"/>
                  </a:cubicBezTo>
                  <a:lnTo>
                    <a:pt x="120164" y="483264"/>
                  </a:lnTo>
                  <a:close/>
                  <a:moveTo>
                    <a:pt x="122265" y="463824"/>
                  </a:moveTo>
                  <a:lnTo>
                    <a:pt x="122265" y="463764"/>
                  </a:lnTo>
                  <a:cubicBezTo>
                    <a:pt x="122265" y="463764"/>
                    <a:pt x="122295" y="463764"/>
                    <a:pt x="122295" y="463764"/>
                  </a:cubicBezTo>
                  <a:lnTo>
                    <a:pt x="122265" y="463839"/>
                  </a:lnTo>
                  <a:close/>
                  <a:moveTo>
                    <a:pt x="123556" y="189591"/>
                  </a:moveTo>
                  <a:cubicBezTo>
                    <a:pt x="123751" y="189291"/>
                    <a:pt x="123992" y="188991"/>
                    <a:pt x="124292" y="188706"/>
                  </a:cubicBezTo>
                  <a:cubicBezTo>
                    <a:pt x="124037" y="189006"/>
                    <a:pt x="123796" y="189306"/>
                    <a:pt x="123556" y="189591"/>
                  </a:cubicBezTo>
                  <a:close/>
                  <a:moveTo>
                    <a:pt x="124607" y="456723"/>
                  </a:moveTo>
                  <a:lnTo>
                    <a:pt x="124592" y="456723"/>
                  </a:lnTo>
                  <a:cubicBezTo>
                    <a:pt x="124592" y="456723"/>
                    <a:pt x="124592" y="456723"/>
                    <a:pt x="124592" y="456723"/>
                  </a:cubicBezTo>
                  <a:lnTo>
                    <a:pt x="124592" y="456663"/>
                  </a:lnTo>
                  <a:cubicBezTo>
                    <a:pt x="124592" y="456663"/>
                    <a:pt x="124607" y="456708"/>
                    <a:pt x="124607" y="456708"/>
                  </a:cubicBezTo>
                  <a:close/>
                  <a:moveTo>
                    <a:pt x="127099" y="193104"/>
                  </a:moveTo>
                  <a:cubicBezTo>
                    <a:pt x="127009" y="193119"/>
                    <a:pt x="126904" y="193149"/>
                    <a:pt x="126814" y="193164"/>
                  </a:cubicBezTo>
                  <a:lnTo>
                    <a:pt x="127354" y="192534"/>
                  </a:lnTo>
                  <a:lnTo>
                    <a:pt x="127354" y="192534"/>
                  </a:lnTo>
                  <a:cubicBezTo>
                    <a:pt x="127324" y="192684"/>
                    <a:pt x="127234" y="192879"/>
                    <a:pt x="127099" y="193104"/>
                  </a:cubicBezTo>
                  <a:close/>
                  <a:moveTo>
                    <a:pt x="133524" y="443618"/>
                  </a:moveTo>
                  <a:lnTo>
                    <a:pt x="133524" y="443588"/>
                  </a:lnTo>
                  <a:cubicBezTo>
                    <a:pt x="133524" y="443588"/>
                    <a:pt x="133524" y="443588"/>
                    <a:pt x="133524" y="443588"/>
                  </a:cubicBezTo>
                  <a:lnTo>
                    <a:pt x="133524" y="443618"/>
                  </a:lnTo>
                  <a:close/>
                  <a:moveTo>
                    <a:pt x="137097" y="441051"/>
                  </a:moveTo>
                  <a:cubicBezTo>
                    <a:pt x="137022" y="440796"/>
                    <a:pt x="136872" y="440586"/>
                    <a:pt x="136661" y="440436"/>
                  </a:cubicBezTo>
                  <a:cubicBezTo>
                    <a:pt x="136887" y="440195"/>
                    <a:pt x="137067" y="440255"/>
                    <a:pt x="137127" y="441021"/>
                  </a:cubicBezTo>
                  <a:lnTo>
                    <a:pt x="137097" y="441066"/>
                  </a:lnTo>
                  <a:close/>
                  <a:moveTo>
                    <a:pt x="138073" y="152543"/>
                  </a:moveTo>
                  <a:lnTo>
                    <a:pt x="138073" y="152543"/>
                  </a:lnTo>
                  <a:cubicBezTo>
                    <a:pt x="138073" y="152543"/>
                    <a:pt x="138073" y="152543"/>
                    <a:pt x="138073" y="152543"/>
                  </a:cubicBezTo>
                  <a:lnTo>
                    <a:pt x="138073" y="152543"/>
                  </a:lnTo>
                  <a:close/>
                  <a:moveTo>
                    <a:pt x="139033" y="151522"/>
                  </a:moveTo>
                  <a:lnTo>
                    <a:pt x="139033" y="151492"/>
                  </a:lnTo>
                  <a:cubicBezTo>
                    <a:pt x="139033" y="151492"/>
                    <a:pt x="139093" y="151447"/>
                    <a:pt x="139093" y="151447"/>
                  </a:cubicBezTo>
                  <a:lnTo>
                    <a:pt x="139033" y="151522"/>
                  </a:lnTo>
                  <a:close/>
                  <a:moveTo>
                    <a:pt x="139799" y="149766"/>
                  </a:moveTo>
                  <a:lnTo>
                    <a:pt x="139799" y="149766"/>
                  </a:lnTo>
                  <a:cubicBezTo>
                    <a:pt x="139799" y="149766"/>
                    <a:pt x="139799" y="149751"/>
                    <a:pt x="139799" y="149751"/>
                  </a:cubicBezTo>
                  <a:lnTo>
                    <a:pt x="139799" y="149751"/>
                  </a:lnTo>
                  <a:close/>
                  <a:moveTo>
                    <a:pt x="139664" y="147709"/>
                  </a:moveTo>
                  <a:cubicBezTo>
                    <a:pt x="139904" y="147604"/>
                    <a:pt x="140129" y="147484"/>
                    <a:pt x="140369" y="147364"/>
                  </a:cubicBezTo>
                  <a:cubicBezTo>
                    <a:pt x="140054" y="147589"/>
                    <a:pt x="139814" y="147739"/>
                    <a:pt x="139664" y="147709"/>
                  </a:cubicBezTo>
                  <a:close/>
                  <a:moveTo>
                    <a:pt x="141555" y="436082"/>
                  </a:moveTo>
                  <a:lnTo>
                    <a:pt x="141555" y="435932"/>
                  </a:lnTo>
                  <a:cubicBezTo>
                    <a:pt x="141555" y="435932"/>
                    <a:pt x="141585" y="435962"/>
                    <a:pt x="141585" y="435962"/>
                  </a:cubicBezTo>
                  <a:lnTo>
                    <a:pt x="141555" y="436067"/>
                  </a:lnTo>
                  <a:close/>
                  <a:moveTo>
                    <a:pt x="141615" y="387910"/>
                  </a:moveTo>
                  <a:lnTo>
                    <a:pt x="141390" y="388465"/>
                  </a:lnTo>
                  <a:lnTo>
                    <a:pt x="141615" y="387625"/>
                  </a:lnTo>
                  <a:lnTo>
                    <a:pt x="141615" y="387910"/>
                  </a:lnTo>
                  <a:close/>
                  <a:moveTo>
                    <a:pt x="146854" y="330385"/>
                  </a:moveTo>
                  <a:lnTo>
                    <a:pt x="146854" y="330355"/>
                  </a:lnTo>
                  <a:cubicBezTo>
                    <a:pt x="146854" y="330355"/>
                    <a:pt x="146824" y="330385"/>
                    <a:pt x="146824" y="330385"/>
                  </a:cubicBezTo>
                  <a:lnTo>
                    <a:pt x="146824" y="330340"/>
                  </a:lnTo>
                  <a:cubicBezTo>
                    <a:pt x="146824" y="330340"/>
                    <a:pt x="146854" y="330340"/>
                    <a:pt x="146854" y="330340"/>
                  </a:cubicBezTo>
                  <a:lnTo>
                    <a:pt x="146854" y="330340"/>
                  </a:lnTo>
                  <a:cubicBezTo>
                    <a:pt x="146854" y="330340"/>
                    <a:pt x="146824" y="330370"/>
                    <a:pt x="146824" y="330370"/>
                  </a:cubicBezTo>
                  <a:close/>
                  <a:moveTo>
                    <a:pt x="147365" y="329380"/>
                  </a:moveTo>
                  <a:lnTo>
                    <a:pt x="147500" y="329154"/>
                  </a:lnTo>
                  <a:lnTo>
                    <a:pt x="147530" y="329304"/>
                  </a:lnTo>
                  <a:cubicBezTo>
                    <a:pt x="147530" y="329304"/>
                    <a:pt x="147410" y="329365"/>
                    <a:pt x="147365" y="329380"/>
                  </a:cubicBezTo>
                  <a:close/>
                  <a:moveTo>
                    <a:pt x="147290" y="323270"/>
                  </a:moveTo>
                  <a:lnTo>
                    <a:pt x="147335" y="323105"/>
                  </a:lnTo>
                  <a:lnTo>
                    <a:pt x="147395" y="323060"/>
                  </a:lnTo>
                  <a:lnTo>
                    <a:pt x="147305" y="323270"/>
                  </a:lnTo>
                  <a:close/>
                  <a:moveTo>
                    <a:pt x="149616" y="425484"/>
                  </a:moveTo>
                  <a:lnTo>
                    <a:pt x="149616" y="425424"/>
                  </a:lnTo>
                  <a:cubicBezTo>
                    <a:pt x="149616" y="425424"/>
                    <a:pt x="149616" y="425424"/>
                    <a:pt x="149616" y="425424"/>
                  </a:cubicBezTo>
                  <a:lnTo>
                    <a:pt x="149616" y="425424"/>
                  </a:lnTo>
                  <a:cubicBezTo>
                    <a:pt x="149616" y="425424"/>
                    <a:pt x="149631" y="425424"/>
                    <a:pt x="149631" y="425424"/>
                  </a:cubicBezTo>
                  <a:lnTo>
                    <a:pt x="149631" y="425469"/>
                  </a:lnTo>
                  <a:close/>
                  <a:moveTo>
                    <a:pt x="157017" y="325972"/>
                  </a:moveTo>
                  <a:lnTo>
                    <a:pt x="157047" y="325912"/>
                  </a:lnTo>
                  <a:lnTo>
                    <a:pt x="157047" y="326002"/>
                  </a:lnTo>
                  <a:cubicBezTo>
                    <a:pt x="157047" y="326002"/>
                    <a:pt x="157017" y="325987"/>
                    <a:pt x="157017" y="325987"/>
                  </a:cubicBezTo>
                  <a:close/>
                  <a:moveTo>
                    <a:pt x="158458" y="390732"/>
                  </a:moveTo>
                  <a:cubicBezTo>
                    <a:pt x="158458" y="390732"/>
                    <a:pt x="158383" y="390597"/>
                    <a:pt x="158338" y="390522"/>
                  </a:cubicBezTo>
                  <a:lnTo>
                    <a:pt x="158518" y="390041"/>
                  </a:lnTo>
                  <a:cubicBezTo>
                    <a:pt x="158518" y="390267"/>
                    <a:pt x="158503" y="390492"/>
                    <a:pt x="158458" y="390732"/>
                  </a:cubicBezTo>
                  <a:close/>
                  <a:moveTo>
                    <a:pt x="158623" y="259215"/>
                  </a:moveTo>
                  <a:lnTo>
                    <a:pt x="158623" y="259215"/>
                  </a:lnTo>
                  <a:cubicBezTo>
                    <a:pt x="158623" y="259215"/>
                    <a:pt x="158623" y="259215"/>
                    <a:pt x="158623" y="259215"/>
                  </a:cubicBezTo>
                  <a:lnTo>
                    <a:pt x="158623" y="259215"/>
                  </a:lnTo>
                  <a:close/>
                  <a:moveTo>
                    <a:pt x="162662" y="398613"/>
                  </a:moveTo>
                  <a:lnTo>
                    <a:pt x="162662" y="398613"/>
                  </a:lnTo>
                  <a:cubicBezTo>
                    <a:pt x="161626" y="400174"/>
                    <a:pt x="161085" y="402396"/>
                    <a:pt x="160275" y="404288"/>
                  </a:cubicBezTo>
                  <a:lnTo>
                    <a:pt x="159704" y="404963"/>
                  </a:lnTo>
                  <a:cubicBezTo>
                    <a:pt x="159704" y="404963"/>
                    <a:pt x="159599" y="405143"/>
                    <a:pt x="159554" y="405218"/>
                  </a:cubicBezTo>
                  <a:lnTo>
                    <a:pt x="159584" y="404137"/>
                  </a:lnTo>
                  <a:lnTo>
                    <a:pt x="159614" y="403507"/>
                  </a:lnTo>
                  <a:cubicBezTo>
                    <a:pt x="160320" y="401390"/>
                    <a:pt x="160785" y="399094"/>
                    <a:pt x="161956" y="397322"/>
                  </a:cubicBezTo>
                  <a:lnTo>
                    <a:pt x="161956" y="397322"/>
                  </a:lnTo>
                  <a:cubicBezTo>
                    <a:pt x="161956" y="397322"/>
                    <a:pt x="161956" y="397322"/>
                    <a:pt x="161956" y="397322"/>
                  </a:cubicBezTo>
                  <a:cubicBezTo>
                    <a:pt x="162286" y="397532"/>
                    <a:pt x="162767" y="397442"/>
                    <a:pt x="162662" y="398613"/>
                  </a:cubicBezTo>
                  <a:close/>
                  <a:moveTo>
                    <a:pt x="160140" y="133208"/>
                  </a:moveTo>
                  <a:lnTo>
                    <a:pt x="160185" y="133208"/>
                  </a:lnTo>
                  <a:cubicBezTo>
                    <a:pt x="160185" y="133208"/>
                    <a:pt x="160155" y="133208"/>
                    <a:pt x="160155" y="133208"/>
                  </a:cubicBezTo>
                  <a:lnTo>
                    <a:pt x="160155" y="133208"/>
                  </a:lnTo>
                  <a:cubicBezTo>
                    <a:pt x="160155" y="133208"/>
                    <a:pt x="160155" y="133208"/>
                    <a:pt x="160155" y="133208"/>
                  </a:cubicBezTo>
                  <a:lnTo>
                    <a:pt x="160155" y="133208"/>
                  </a:lnTo>
                  <a:close/>
                  <a:moveTo>
                    <a:pt x="163037" y="297885"/>
                  </a:moveTo>
                  <a:lnTo>
                    <a:pt x="163037" y="297885"/>
                  </a:lnTo>
                  <a:cubicBezTo>
                    <a:pt x="163127" y="297795"/>
                    <a:pt x="163217" y="297705"/>
                    <a:pt x="163307" y="297615"/>
                  </a:cubicBezTo>
                  <a:cubicBezTo>
                    <a:pt x="163232" y="297705"/>
                    <a:pt x="163127" y="297795"/>
                    <a:pt x="163037" y="297885"/>
                  </a:cubicBezTo>
                  <a:close/>
                  <a:moveTo>
                    <a:pt x="165259" y="270864"/>
                  </a:moveTo>
                  <a:lnTo>
                    <a:pt x="165244" y="270864"/>
                  </a:lnTo>
                  <a:cubicBezTo>
                    <a:pt x="165244" y="270864"/>
                    <a:pt x="165274" y="270804"/>
                    <a:pt x="165274" y="270804"/>
                  </a:cubicBezTo>
                  <a:lnTo>
                    <a:pt x="165274" y="270864"/>
                  </a:lnTo>
                  <a:close/>
                  <a:moveTo>
                    <a:pt x="165784" y="271270"/>
                  </a:moveTo>
                  <a:lnTo>
                    <a:pt x="165784" y="271270"/>
                  </a:lnTo>
                  <a:cubicBezTo>
                    <a:pt x="165784" y="271270"/>
                    <a:pt x="165739" y="271330"/>
                    <a:pt x="165739" y="271330"/>
                  </a:cubicBezTo>
                  <a:lnTo>
                    <a:pt x="165739" y="271255"/>
                  </a:lnTo>
                  <a:cubicBezTo>
                    <a:pt x="165739" y="271255"/>
                    <a:pt x="165784" y="271270"/>
                    <a:pt x="165784" y="271270"/>
                  </a:cubicBezTo>
                  <a:lnTo>
                    <a:pt x="165784" y="271270"/>
                  </a:lnTo>
                  <a:cubicBezTo>
                    <a:pt x="165784" y="271270"/>
                    <a:pt x="165784" y="271270"/>
                    <a:pt x="165784" y="271270"/>
                  </a:cubicBezTo>
                  <a:close/>
                  <a:moveTo>
                    <a:pt x="166129" y="390687"/>
                  </a:moveTo>
                  <a:cubicBezTo>
                    <a:pt x="165949" y="391122"/>
                    <a:pt x="165859" y="391242"/>
                    <a:pt x="165934" y="391017"/>
                  </a:cubicBezTo>
                  <a:cubicBezTo>
                    <a:pt x="166009" y="390762"/>
                    <a:pt x="166054" y="390552"/>
                    <a:pt x="166084" y="390342"/>
                  </a:cubicBezTo>
                  <a:lnTo>
                    <a:pt x="166279" y="389951"/>
                  </a:lnTo>
                  <a:cubicBezTo>
                    <a:pt x="166309" y="390102"/>
                    <a:pt x="166279" y="390312"/>
                    <a:pt x="166129" y="390702"/>
                  </a:cubicBezTo>
                  <a:close/>
                  <a:moveTo>
                    <a:pt x="167796" y="389501"/>
                  </a:moveTo>
                  <a:lnTo>
                    <a:pt x="167630" y="389606"/>
                  </a:lnTo>
                  <a:lnTo>
                    <a:pt x="167796" y="389156"/>
                  </a:lnTo>
                  <a:lnTo>
                    <a:pt x="167796" y="389156"/>
                  </a:lnTo>
                  <a:cubicBezTo>
                    <a:pt x="167796" y="389276"/>
                    <a:pt x="167796" y="389381"/>
                    <a:pt x="167796" y="389501"/>
                  </a:cubicBezTo>
                  <a:close/>
                  <a:moveTo>
                    <a:pt x="172839" y="269453"/>
                  </a:moveTo>
                  <a:lnTo>
                    <a:pt x="172824" y="269453"/>
                  </a:lnTo>
                  <a:cubicBezTo>
                    <a:pt x="172824" y="269453"/>
                    <a:pt x="172839" y="269453"/>
                    <a:pt x="172839" y="269453"/>
                  </a:cubicBezTo>
                  <a:lnTo>
                    <a:pt x="172839" y="269453"/>
                  </a:lnTo>
                  <a:close/>
                  <a:moveTo>
                    <a:pt x="178109" y="356506"/>
                  </a:moveTo>
                  <a:lnTo>
                    <a:pt x="178078" y="356506"/>
                  </a:lnTo>
                  <a:cubicBezTo>
                    <a:pt x="178078" y="356506"/>
                    <a:pt x="178109" y="356460"/>
                    <a:pt x="178109" y="356460"/>
                  </a:cubicBezTo>
                  <a:lnTo>
                    <a:pt x="178109" y="356506"/>
                  </a:lnTo>
                  <a:close/>
                  <a:moveTo>
                    <a:pt x="178184" y="265235"/>
                  </a:moveTo>
                  <a:lnTo>
                    <a:pt x="178139" y="265235"/>
                  </a:lnTo>
                  <a:cubicBezTo>
                    <a:pt x="178139" y="265235"/>
                    <a:pt x="178199" y="265160"/>
                    <a:pt x="178199" y="265160"/>
                  </a:cubicBezTo>
                  <a:lnTo>
                    <a:pt x="178169" y="265235"/>
                  </a:lnTo>
                  <a:close/>
                  <a:moveTo>
                    <a:pt x="182912" y="243303"/>
                  </a:moveTo>
                  <a:lnTo>
                    <a:pt x="183017" y="243168"/>
                  </a:lnTo>
                  <a:lnTo>
                    <a:pt x="183032" y="243168"/>
                  </a:lnTo>
                  <a:cubicBezTo>
                    <a:pt x="183032" y="243168"/>
                    <a:pt x="182912" y="243303"/>
                    <a:pt x="182912" y="243303"/>
                  </a:cubicBezTo>
                  <a:close/>
                  <a:moveTo>
                    <a:pt x="187191" y="354629"/>
                  </a:moveTo>
                  <a:lnTo>
                    <a:pt x="187236" y="354539"/>
                  </a:lnTo>
                  <a:cubicBezTo>
                    <a:pt x="187236" y="354539"/>
                    <a:pt x="187236" y="354629"/>
                    <a:pt x="187236" y="354674"/>
                  </a:cubicBezTo>
                  <a:lnTo>
                    <a:pt x="187176" y="354644"/>
                  </a:lnTo>
                  <a:close/>
                  <a:moveTo>
                    <a:pt x="187551" y="133658"/>
                  </a:moveTo>
                  <a:lnTo>
                    <a:pt x="187596" y="133523"/>
                  </a:lnTo>
                  <a:cubicBezTo>
                    <a:pt x="187596" y="133523"/>
                    <a:pt x="187701" y="133508"/>
                    <a:pt x="187731" y="133523"/>
                  </a:cubicBezTo>
                  <a:lnTo>
                    <a:pt x="187551" y="133658"/>
                  </a:lnTo>
                  <a:close/>
                  <a:moveTo>
                    <a:pt x="189532" y="341719"/>
                  </a:moveTo>
                  <a:lnTo>
                    <a:pt x="189532" y="341809"/>
                  </a:lnTo>
                  <a:cubicBezTo>
                    <a:pt x="189532" y="341809"/>
                    <a:pt x="189502" y="341794"/>
                    <a:pt x="189502" y="341794"/>
                  </a:cubicBezTo>
                  <a:lnTo>
                    <a:pt x="189532" y="341734"/>
                  </a:lnTo>
                  <a:lnTo>
                    <a:pt x="189532" y="341734"/>
                  </a:lnTo>
                  <a:cubicBezTo>
                    <a:pt x="189532" y="341734"/>
                    <a:pt x="189532" y="341734"/>
                    <a:pt x="189532" y="341734"/>
                  </a:cubicBezTo>
                  <a:close/>
                  <a:moveTo>
                    <a:pt x="189637" y="374219"/>
                  </a:moveTo>
                  <a:lnTo>
                    <a:pt x="189592" y="374219"/>
                  </a:lnTo>
                  <a:cubicBezTo>
                    <a:pt x="189592" y="374219"/>
                    <a:pt x="189652" y="374084"/>
                    <a:pt x="189652" y="374084"/>
                  </a:cubicBezTo>
                  <a:cubicBezTo>
                    <a:pt x="189652" y="374129"/>
                    <a:pt x="189622" y="374189"/>
                    <a:pt x="189637" y="374219"/>
                  </a:cubicBezTo>
                  <a:close/>
                  <a:moveTo>
                    <a:pt x="193180" y="240526"/>
                  </a:moveTo>
                  <a:lnTo>
                    <a:pt x="194006" y="239520"/>
                  </a:lnTo>
                  <a:cubicBezTo>
                    <a:pt x="193751" y="239865"/>
                    <a:pt x="193480" y="240211"/>
                    <a:pt x="193180" y="240526"/>
                  </a:cubicBezTo>
                  <a:close/>
                  <a:moveTo>
                    <a:pt x="195972" y="220816"/>
                  </a:moveTo>
                  <a:cubicBezTo>
                    <a:pt x="195972" y="220725"/>
                    <a:pt x="195987" y="220620"/>
                    <a:pt x="196032" y="220515"/>
                  </a:cubicBezTo>
                  <a:cubicBezTo>
                    <a:pt x="196513" y="219870"/>
                    <a:pt x="197338" y="219044"/>
                    <a:pt x="198254" y="218173"/>
                  </a:cubicBezTo>
                  <a:cubicBezTo>
                    <a:pt x="198464" y="217948"/>
                    <a:pt x="198644" y="217738"/>
                    <a:pt x="198810" y="217513"/>
                  </a:cubicBezTo>
                  <a:lnTo>
                    <a:pt x="198870" y="217513"/>
                  </a:lnTo>
                  <a:cubicBezTo>
                    <a:pt x="199005" y="217588"/>
                    <a:pt x="199170" y="217573"/>
                    <a:pt x="199350" y="217558"/>
                  </a:cubicBezTo>
                  <a:lnTo>
                    <a:pt x="198494" y="219269"/>
                  </a:lnTo>
                  <a:cubicBezTo>
                    <a:pt x="197459" y="220185"/>
                    <a:pt x="196017" y="221686"/>
                    <a:pt x="195957" y="220800"/>
                  </a:cubicBezTo>
                  <a:close/>
                  <a:moveTo>
                    <a:pt x="203298" y="219404"/>
                  </a:moveTo>
                  <a:lnTo>
                    <a:pt x="203298" y="219404"/>
                  </a:lnTo>
                  <a:cubicBezTo>
                    <a:pt x="202878" y="220005"/>
                    <a:pt x="202577" y="220605"/>
                    <a:pt x="202082" y="221206"/>
                  </a:cubicBezTo>
                  <a:lnTo>
                    <a:pt x="201947" y="221371"/>
                  </a:lnTo>
                  <a:cubicBezTo>
                    <a:pt x="201782" y="221566"/>
                    <a:pt x="201587" y="221761"/>
                    <a:pt x="201347" y="221956"/>
                  </a:cubicBezTo>
                  <a:cubicBezTo>
                    <a:pt x="200341" y="221821"/>
                    <a:pt x="198810" y="223623"/>
                    <a:pt x="197443" y="224824"/>
                  </a:cubicBezTo>
                  <a:cubicBezTo>
                    <a:pt x="197654" y="224508"/>
                    <a:pt x="197834" y="224193"/>
                    <a:pt x="197999" y="223893"/>
                  </a:cubicBezTo>
                  <a:cubicBezTo>
                    <a:pt x="198119" y="223548"/>
                    <a:pt x="198329" y="223187"/>
                    <a:pt x="198569" y="222827"/>
                  </a:cubicBezTo>
                  <a:lnTo>
                    <a:pt x="198659" y="222722"/>
                  </a:lnTo>
                  <a:lnTo>
                    <a:pt x="198659" y="222722"/>
                  </a:lnTo>
                  <a:cubicBezTo>
                    <a:pt x="198659" y="222722"/>
                    <a:pt x="198659" y="222722"/>
                    <a:pt x="198659" y="222722"/>
                  </a:cubicBezTo>
                  <a:cubicBezTo>
                    <a:pt x="200386" y="221311"/>
                    <a:pt x="202112" y="218218"/>
                    <a:pt x="203838" y="218309"/>
                  </a:cubicBezTo>
                  <a:lnTo>
                    <a:pt x="203283" y="219404"/>
                  </a:lnTo>
                  <a:close/>
                  <a:moveTo>
                    <a:pt x="205460" y="348054"/>
                  </a:moveTo>
                  <a:lnTo>
                    <a:pt x="205430" y="348054"/>
                  </a:lnTo>
                  <a:cubicBezTo>
                    <a:pt x="205430" y="348054"/>
                    <a:pt x="205430" y="348054"/>
                    <a:pt x="205430" y="348054"/>
                  </a:cubicBezTo>
                  <a:lnTo>
                    <a:pt x="205490" y="347994"/>
                  </a:lnTo>
                  <a:lnTo>
                    <a:pt x="205460" y="348054"/>
                  </a:lnTo>
                  <a:close/>
                  <a:moveTo>
                    <a:pt x="207741" y="257729"/>
                  </a:moveTo>
                  <a:lnTo>
                    <a:pt x="207426" y="257954"/>
                  </a:lnTo>
                  <a:cubicBezTo>
                    <a:pt x="207546" y="257819"/>
                    <a:pt x="207636" y="257729"/>
                    <a:pt x="207741" y="257594"/>
                  </a:cubicBezTo>
                  <a:cubicBezTo>
                    <a:pt x="207741" y="257639"/>
                    <a:pt x="207741" y="257684"/>
                    <a:pt x="207741" y="257729"/>
                  </a:cubicBezTo>
                  <a:close/>
                  <a:moveTo>
                    <a:pt x="209888" y="152137"/>
                  </a:moveTo>
                  <a:lnTo>
                    <a:pt x="209798" y="152167"/>
                  </a:lnTo>
                  <a:lnTo>
                    <a:pt x="209798" y="152167"/>
                  </a:lnTo>
                  <a:cubicBezTo>
                    <a:pt x="209798" y="152167"/>
                    <a:pt x="209798" y="152167"/>
                    <a:pt x="209798" y="152167"/>
                  </a:cubicBezTo>
                  <a:lnTo>
                    <a:pt x="209798" y="152167"/>
                  </a:lnTo>
                  <a:cubicBezTo>
                    <a:pt x="209798" y="152167"/>
                    <a:pt x="209963" y="152032"/>
                    <a:pt x="209963" y="152032"/>
                  </a:cubicBezTo>
                  <a:lnTo>
                    <a:pt x="209888" y="152137"/>
                  </a:lnTo>
                  <a:close/>
                  <a:moveTo>
                    <a:pt x="215292" y="340938"/>
                  </a:moveTo>
                  <a:cubicBezTo>
                    <a:pt x="215292" y="340938"/>
                    <a:pt x="215292" y="340803"/>
                    <a:pt x="215292" y="340728"/>
                  </a:cubicBezTo>
                  <a:lnTo>
                    <a:pt x="215412" y="340728"/>
                  </a:lnTo>
                  <a:cubicBezTo>
                    <a:pt x="215412" y="340728"/>
                    <a:pt x="215307" y="340938"/>
                    <a:pt x="215307" y="340938"/>
                  </a:cubicBezTo>
                  <a:close/>
                  <a:moveTo>
                    <a:pt x="215863" y="327743"/>
                  </a:moveTo>
                  <a:lnTo>
                    <a:pt x="215953" y="327533"/>
                  </a:lnTo>
                  <a:cubicBezTo>
                    <a:pt x="215953" y="327533"/>
                    <a:pt x="216043" y="327578"/>
                    <a:pt x="216103" y="327593"/>
                  </a:cubicBezTo>
                  <a:cubicBezTo>
                    <a:pt x="216013" y="327638"/>
                    <a:pt x="215953" y="327698"/>
                    <a:pt x="215863" y="327743"/>
                  </a:cubicBezTo>
                  <a:close/>
                  <a:moveTo>
                    <a:pt x="216523" y="341614"/>
                  </a:moveTo>
                  <a:lnTo>
                    <a:pt x="216523" y="341614"/>
                  </a:lnTo>
                  <a:cubicBezTo>
                    <a:pt x="216523" y="341614"/>
                    <a:pt x="216523" y="341614"/>
                    <a:pt x="216523" y="341614"/>
                  </a:cubicBezTo>
                  <a:lnTo>
                    <a:pt x="216523" y="341614"/>
                  </a:lnTo>
                  <a:close/>
                  <a:moveTo>
                    <a:pt x="216808" y="207155"/>
                  </a:moveTo>
                  <a:cubicBezTo>
                    <a:pt x="216808" y="207155"/>
                    <a:pt x="216748" y="207155"/>
                    <a:pt x="216718" y="207155"/>
                  </a:cubicBezTo>
                  <a:lnTo>
                    <a:pt x="216854" y="207050"/>
                  </a:lnTo>
                  <a:cubicBezTo>
                    <a:pt x="216854" y="207050"/>
                    <a:pt x="216823" y="207110"/>
                    <a:pt x="216808" y="207140"/>
                  </a:cubicBezTo>
                  <a:close/>
                  <a:moveTo>
                    <a:pt x="218490" y="332442"/>
                  </a:moveTo>
                  <a:lnTo>
                    <a:pt x="218490" y="332367"/>
                  </a:lnTo>
                  <a:cubicBezTo>
                    <a:pt x="218490" y="332367"/>
                    <a:pt x="218565" y="332337"/>
                    <a:pt x="218565" y="332337"/>
                  </a:cubicBezTo>
                  <a:lnTo>
                    <a:pt x="218490" y="332442"/>
                  </a:lnTo>
                  <a:close/>
                  <a:moveTo>
                    <a:pt x="223654" y="224253"/>
                  </a:moveTo>
                  <a:cubicBezTo>
                    <a:pt x="223654" y="224253"/>
                    <a:pt x="223654" y="224193"/>
                    <a:pt x="223639" y="224163"/>
                  </a:cubicBezTo>
                  <a:lnTo>
                    <a:pt x="223774" y="224043"/>
                  </a:lnTo>
                  <a:cubicBezTo>
                    <a:pt x="223729" y="224118"/>
                    <a:pt x="223699" y="224178"/>
                    <a:pt x="223654" y="224268"/>
                  </a:cubicBezTo>
                  <a:close/>
                  <a:moveTo>
                    <a:pt x="224074" y="195056"/>
                  </a:moveTo>
                  <a:lnTo>
                    <a:pt x="224074" y="195056"/>
                  </a:lnTo>
                  <a:cubicBezTo>
                    <a:pt x="224074" y="195056"/>
                    <a:pt x="224074" y="195056"/>
                    <a:pt x="224074" y="195056"/>
                  </a:cubicBezTo>
                  <a:lnTo>
                    <a:pt x="224014" y="195026"/>
                  </a:lnTo>
                  <a:lnTo>
                    <a:pt x="224164" y="194950"/>
                  </a:lnTo>
                  <a:lnTo>
                    <a:pt x="224074" y="195056"/>
                  </a:lnTo>
                  <a:close/>
                  <a:moveTo>
                    <a:pt x="224539" y="199019"/>
                  </a:moveTo>
                  <a:lnTo>
                    <a:pt x="224539" y="199019"/>
                  </a:lnTo>
                  <a:cubicBezTo>
                    <a:pt x="224539" y="199019"/>
                    <a:pt x="224509" y="198989"/>
                    <a:pt x="224509" y="198989"/>
                  </a:cubicBezTo>
                  <a:lnTo>
                    <a:pt x="224630" y="198944"/>
                  </a:lnTo>
                  <a:lnTo>
                    <a:pt x="224539" y="199019"/>
                  </a:lnTo>
                  <a:close/>
                  <a:moveTo>
                    <a:pt x="229869" y="116455"/>
                  </a:moveTo>
                  <a:lnTo>
                    <a:pt x="229869" y="116455"/>
                  </a:lnTo>
                  <a:cubicBezTo>
                    <a:pt x="229869" y="116455"/>
                    <a:pt x="229869" y="116455"/>
                    <a:pt x="229869" y="116455"/>
                  </a:cubicBezTo>
                  <a:lnTo>
                    <a:pt x="229854" y="116455"/>
                  </a:lnTo>
                  <a:close/>
                  <a:moveTo>
                    <a:pt x="230874" y="226370"/>
                  </a:moveTo>
                  <a:cubicBezTo>
                    <a:pt x="230754" y="226715"/>
                    <a:pt x="230679" y="227015"/>
                    <a:pt x="230664" y="227271"/>
                  </a:cubicBezTo>
                  <a:cubicBezTo>
                    <a:pt x="230289" y="227271"/>
                    <a:pt x="230379" y="226970"/>
                    <a:pt x="230874" y="226370"/>
                  </a:cubicBezTo>
                  <a:close/>
                  <a:moveTo>
                    <a:pt x="230904" y="324140"/>
                  </a:moveTo>
                  <a:lnTo>
                    <a:pt x="230904" y="324140"/>
                  </a:lnTo>
                  <a:cubicBezTo>
                    <a:pt x="230904" y="324140"/>
                    <a:pt x="230874" y="324171"/>
                    <a:pt x="230874" y="324171"/>
                  </a:cubicBezTo>
                  <a:lnTo>
                    <a:pt x="230874" y="324171"/>
                  </a:lnTo>
                  <a:cubicBezTo>
                    <a:pt x="230874" y="324171"/>
                    <a:pt x="230874" y="324171"/>
                    <a:pt x="230874" y="324171"/>
                  </a:cubicBezTo>
                  <a:lnTo>
                    <a:pt x="230874" y="324171"/>
                  </a:lnTo>
                  <a:cubicBezTo>
                    <a:pt x="230874" y="324171"/>
                    <a:pt x="230919" y="324080"/>
                    <a:pt x="230919" y="324080"/>
                  </a:cubicBezTo>
                  <a:lnTo>
                    <a:pt x="230919" y="324125"/>
                  </a:lnTo>
                  <a:cubicBezTo>
                    <a:pt x="230919" y="324125"/>
                    <a:pt x="230919" y="324125"/>
                    <a:pt x="230919" y="324125"/>
                  </a:cubicBezTo>
                  <a:close/>
                  <a:moveTo>
                    <a:pt x="236188" y="69078"/>
                  </a:moveTo>
                  <a:lnTo>
                    <a:pt x="236714" y="68913"/>
                  </a:lnTo>
                  <a:cubicBezTo>
                    <a:pt x="236504" y="69003"/>
                    <a:pt x="236324" y="69078"/>
                    <a:pt x="236188" y="69078"/>
                  </a:cubicBezTo>
                  <a:close/>
                  <a:moveTo>
                    <a:pt x="241818" y="177882"/>
                  </a:moveTo>
                  <a:cubicBezTo>
                    <a:pt x="241818" y="177882"/>
                    <a:pt x="241818" y="177747"/>
                    <a:pt x="241818" y="177687"/>
                  </a:cubicBezTo>
                  <a:cubicBezTo>
                    <a:pt x="241953" y="177642"/>
                    <a:pt x="242073" y="177612"/>
                    <a:pt x="242178" y="177612"/>
                  </a:cubicBezTo>
                  <a:cubicBezTo>
                    <a:pt x="242058" y="177702"/>
                    <a:pt x="241938" y="177792"/>
                    <a:pt x="241818" y="177882"/>
                  </a:cubicBezTo>
                  <a:close/>
                  <a:moveTo>
                    <a:pt x="246366" y="291055"/>
                  </a:moveTo>
                  <a:cubicBezTo>
                    <a:pt x="246366" y="291055"/>
                    <a:pt x="246366" y="290935"/>
                    <a:pt x="246381" y="290875"/>
                  </a:cubicBezTo>
                  <a:lnTo>
                    <a:pt x="246471" y="290950"/>
                  </a:lnTo>
                  <a:lnTo>
                    <a:pt x="246366" y="291055"/>
                  </a:lnTo>
                  <a:close/>
                  <a:moveTo>
                    <a:pt x="246787" y="174099"/>
                  </a:moveTo>
                  <a:lnTo>
                    <a:pt x="246847" y="173979"/>
                  </a:lnTo>
                  <a:cubicBezTo>
                    <a:pt x="246892" y="173874"/>
                    <a:pt x="247072" y="173694"/>
                    <a:pt x="247282" y="173514"/>
                  </a:cubicBezTo>
                  <a:lnTo>
                    <a:pt x="247507" y="173409"/>
                  </a:lnTo>
                  <a:lnTo>
                    <a:pt x="246787" y="174099"/>
                  </a:lnTo>
                  <a:close/>
                  <a:moveTo>
                    <a:pt x="248768" y="295213"/>
                  </a:moveTo>
                  <a:lnTo>
                    <a:pt x="248768" y="295213"/>
                  </a:lnTo>
                  <a:cubicBezTo>
                    <a:pt x="248768" y="295213"/>
                    <a:pt x="248768" y="295213"/>
                    <a:pt x="248768" y="295213"/>
                  </a:cubicBezTo>
                  <a:lnTo>
                    <a:pt x="248768" y="295213"/>
                  </a:lnTo>
                  <a:close/>
                  <a:moveTo>
                    <a:pt x="250239" y="196917"/>
                  </a:moveTo>
                  <a:lnTo>
                    <a:pt x="250239" y="196872"/>
                  </a:lnTo>
                  <a:cubicBezTo>
                    <a:pt x="250239" y="196872"/>
                    <a:pt x="250329" y="196842"/>
                    <a:pt x="250329" y="196842"/>
                  </a:cubicBezTo>
                  <a:lnTo>
                    <a:pt x="250239" y="196917"/>
                  </a:lnTo>
                  <a:close/>
                  <a:moveTo>
                    <a:pt x="251680" y="171187"/>
                  </a:moveTo>
                  <a:cubicBezTo>
                    <a:pt x="251680" y="171187"/>
                    <a:pt x="251635" y="171142"/>
                    <a:pt x="251590" y="171112"/>
                  </a:cubicBezTo>
                  <a:cubicBezTo>
                    <a:pt x="251680" y="171097"/>
                    <a:pt x="251741" y="171082"/>
                    <a:pt x="251831" y="171067"/>
                  </a:cubicBezTo>
                  <a:lnTo>
                    <a:pt x="251665" y="171187"/>
                  </a:lnTo>
                  <a:close/>
                  <a:moveTo>
                    <a:pt x="256679" y="295063"/>
                  </a:moveTo>
                  <a:lnTo>
                    <a:pt x="256679" y="295033"/>
                  </a:lnTo>
                  <a:cubicBezTo>
                    <a:pt x="256679" y="295033"/>
                    <a:pt x="256754" y="294973"/>
                    <a:pt x="256754" y="294973"/>
                  </a:cubicBezTo>
                  <a:lnTo>
                    <a:pt x="256754" y="294973"/>
                  </a:lnTo>
                  <a:cubicBezTo>
                    <a:pt x="256754" y="294973"/>
                    <a:pt x="256679" y="295063"/>
                    <a:pt x="256679" y="295063"/>
                  </a:cubicBezTo>
                  <a:close/>
                  <a:moveTo>
                    <a:pt x="256754" y="293937"/>
                  </a:moveTo>
                  <a:lnTo>
                    <a:pt x="256754" y="293937"/>
                  </a:lnTo>
                  <a:cubicBezTo>
                    <a:pt x="256754" y="293937"/>
                    <a:pt x="256754" y="293937"/>
                    <a:pt x="256754" y="293937"/>
                  </a:cubicBezTo>
                  <a:lnTo>
                    <a:pt x="256754" y="293937"/>
                  </a:lnTo>
                  <a:close/>
                  <a:moveTo>
                    <a:pt x="259126" y="291295"/>
                  </a:moveTo>
                  <a:lnTo>
                    <a:pt x="259126" y="291295"/>
                  </a:lnTo>
                  <a:cubicBezTo>
                    <a:pt x="259126" y="291295"/>
                    <a:pt x="259156" y="291235"/>
                    <a:pt x="259156" y="291235"/>
                  </a:cubicBezTo>
                  <a:lnTo>
                    <a:pt x="259156" y="291265"/>
                  </a:lnTo>
                  <a:cubicBezTo>
                    <a:pt x="259156" y="291265"/>
                    <a:pt x="259126" y="291295"/>
                    <a:pt x="259126" y="291295"/>
                  </a:cubicBezTo>
                  <a:close/>
                  <a:moveTo>
                    <a:pt x="260732" y="293817"/>
                  </a:moveTo>
                  <a:lnTo>
                    <a:pt x="260732" y="293817"/>
                  </a:lnTo>
                  <a:cubicBezTo>
                    <a:pt x="260732" y="293817"/>
                    <a:pt x="260732" y="293787"/>
                    <a:pt x="260732" y="293787"/>
                  </a:cubicBezTo>
                  <a:lnTo>
                    <a:pt x="260732" y="293817"/>
                  </a:lnTo>
                  <a:close/>
                  <a:moveTo>
                    <a:pt x="261708" y="59155"/>
                  </a:moveTo>
                  <a:lnTo>
                    <a:pt x="261633" y="59005"/>
                  </a:lnTo>
                  <a:lnTo>
                    <a:pt x="261663" y="58975"/>
                  </a:lnTo>
                  <a:cubicBezTo>
                    <a:pt x="261663" y="58975"/>
                    <a:pt x="261783" y="59035"/>
                    <a:pt x="261918" y="59035"/>
                  </a:cubicBezTo>
                  <a:lnTo>
                    <a:pt x="261708" y="59155"/>
                  </a:lnTo>
                  <a:close/>
                  <a:moveTo>
                    <a:pt x="263345" y="83174"/>
                  </a:moveTo>
                  <a:cubicBezTo>
                    <a:pt x="263345" y="83174"/>
                    <a:pt x="263345" y="83084"/>
                    <a:pt x="263360" y="83039"/>
                  </a:cubicBezTo>
                  <a:lnTo>
                    <a:pt x="263525" y="82994"/>
                  </a:lnTo>
                  <a:lnTo>
                    <a:pt x="263329" y="83174"/>
                  </a:lnTo>
                  <a:close/>
                  <a:moveTo>
                    <a:pt x="264350" y="280652"/>
                  </a:moveTo>
                  <a:lnTo>
                    <a:pt x="264395" y="280607"/>
                  </a:lnTo>
                  <a:lnTo>
                    <a:pt x="264395" y="280607"/>
                  </a:lnTo>
                  <a:cubicBezTo>
                    <a:pt x="264395" y="280607"/>
                    <a:pt x="264395" y="280592"/>
                    <a:pt x="264395" y="280592"/>
                  </a:cubicBezTo>
                  <a:lnTo>
                    <a:pt x="264395" y="280592"/>
                  </a:lnTo>
                  <a:cubicBezTo>
                    <a:pt x="264395" y="280592"/>
                    <a:pt x="264470" y="280667"/>
                    <a:pt x="264470" y="280667"/>
                  </a:cubicBezTo>
                  <a:cubicBezTo>
                    <a:pt x="264425" y="280667"/>
                    <a:pt x="264410" y="280652"/>
                    <a:pt x="264350" y="280667"/>
                  </a:cubicBezTo>
                  <a:close/>
                  <a:moveTo>
                    <a:pt x="264620" y="280877"/>
                  </a:moveTo>
                  <a:lnTo>
                    <a:pt x="264620" y="280802"/>
                  </a:lnTo>
                  <a:cubicBezTo>
                    <a:pt x="264620" y="280802"/>
                    <a:pt x="264666" y="280832"/>
                    <a:pt x="264666" y="280832"/>
                  </a:cubicBezTo>
                  <a:lnTo>
                    <a:pt x="264620" y="280877"/>
                  </a:lnTo>
                  <a:close/>
                  <a:moveTo>
                    <a:pt x="265236" y="287467"/>
                  </a:moveTo>
                  <a:lnTo>
                    <a:pt x="265236" y="287467"/>
                  </a:lnTo>
                  <a:cubicBezTo>
                    <a:pt x="265236" y="287467"/>
                    <a:pt x="265251" y="287437"/>
                    <a:pt x="265251" y="287437"/>
                  </a:cubicBezTo>
                  <a:lnTo>
                    <a:pt x="265251" y="287467"/>
                  </a:lnTo>
                  <a:close/>
                  <a:moveTo>
                    <a:pt x="265836" y="290424"/>
                  </a:moveTo>
                  <a:lnTo>
                    <a:pt x="265776" y="290394"/>
                  </a:lnTo>
                  <a:cubicBezTo>
                    <a:pt x="265776" y="290394"/>
                    <a:pt x="265851" y="290364"/>
                    <a:pt x="265896" y="290349"/>
                  </a:cubicBezTo>
                  <a:lnTo>
                    <a:pt x="265821" y="290424"/>
                  </a:lnTo>
                  <a:close/>
                  <a:moveTo>
                    <a:pt x="266527" y="260041"/>
                  </a:moveTo>
                  <a:lnTo>
                    <a:pt x="266467" y="260071"/>
                  </a:lnTo>
                  <a:cubicBezTo>
                    <a:pt x="266467" y="260071"/>
                    <a:pt x="266542" y="259936"/>
                    <a:pt x="266557" y="259876"/>
                  </a:cubicBezTo>
                  <a:lnTo>
                    <a:pt x="266602" y="259876"/>
                  </a:lnTo>
                  <a:cubicBezTo>
                    <a:pt x="266602" y="259876"/>
                    <a:pt x="266632" y="259846"/>
                    <a:pt x="266632" y="259846"/>
                  </a:cubicBezTo>
                  <a:cubicBezTo>
                    <a:pt x="266602" y="259906"/>
                    <a:pt x="266557" y="259966"/>
                    <a:pt x="266542" y="260026"/>
                  </a:cubicBezTo>
                  <a:close/>
                  <a:moveTo>
                    <a:pt x="269875" y="87452"/>
                  </a:moveTo>
                  <a:lnTo>
                    <a:pt x="269875" y="87452"/>
                  </a:lnTo>
                  <a:cubicBezTo>
                    <a:pt x="269875" y="87452"/>
                    <a:pt x="270145" y="87302"/>
                    <a:pt x="270145" y="87302"/>
                  </a:cubicBezTo>
                  <a:cubicBezTo>
                    <a:pt x="270205" y="87317"/>
                    <a:pt x="270280" y="87302"/>
                    <a:pt x="270340" y="87317"/>
                  </a:cubicBezTo>
                  <a:cubicBezTo>
                    <a:pt x="270190" y="87362"/>
                    <a:pt x="270025" y="87422"/>
                    <a:pt x="269875" y="87452"/>
                  </a:cubicBezTo>
                  <a:close/>
                  <a:moveTo>
                    <a:pt x="268028" y="77530"/>
                  </a:moveTo>
                  <a:cubicBezTo>
                    <a:pt x="268824" y="77079"/>
                    <a:pt x="269694" y="76719"/>
                    <a:pt x="270280" y="76689"/>
                  </a:cubicBezTo>
                  <a:lnTo>
                    <a:pt x="270400" y="76689"/>
                  </a:lnTo>
                  <a:cubicBezTo>
                    <a:pt x="269559" y="76929"/>
                    <a:pt x="268749" y="77214"/>
                    <a:pt x="268028" y="77530"/>
                  </a:cubicBezTo>
                  <a:close/>
                  <a:moveTo>
                    <a:pt x="276705" y="270819"/>
                  </a:moveTo>
                  <a:lnTo>
                    <a:pt x="276735" y="270729"/>
                  </a:lnTo>
                  <a:lnTo>
                    <a:pt x="276825" y="270699"/>
                  </a:lnTo>
                  <a:lnTo>
                    <a:pt x="276705" y="270819"/>
                  </a:lnTo>
                  <a:close/>
                  <a:moveTo>
                    <a:pt x="276840" y="270714"/>
                  </a:moveTo>
                  <a:lnTo>
                    <a:pt x="276840" y="270714"/>
                  </a:lnTo>
                  <a:cubicBezTo>
                    <a:pt x="276840" y="270714"/>
                    <a:pt x="276870" y="270669"/>
                    <a:pt x="276870" y="270669"/>
                  </a:cubicBezTo>
                  <a:cubicBezTo>
                    <a:pt x="276870" y="270669"/>
                    <a:pt x="276840" y="270714"/>
                    <a:pt x="276840" y="270714"/>
                  </a:cubicBezTo>
                  <a:close/>
                  <a:moveTo>
                    <a:pt x="277365" y="51875"/>
                  </a:moveTo>
                  <a:lnTo>
                    <a:pt x="277365" y="51875"/>
                  </a:lnTo>
                  <a:cubicBezTo>
                    <a:pt x="277365" y="51875"/>
                    <a:pt x="277410" y="51845"/>
                    <a:pt x="277410" y="51845"/>
                  </a:cubicBezTo>
                  <a:lnTo>
                    <a:pt x="277365" y="51875"/>
                  </a:lnTo>
                  <a:close/>
                  <a:moveTo>
                    <a:pt x="277410" y="51830"/>
                  </a:moveTo>
                  <a:lnTo>
                    <a:pt x="277410" y="51830"/>
                  </a:lnTo>
                  <a:cubicBezTo>
                    <a:pt x="277410" y="51830"/>
                    <a:pt x="277380" y="51800"/>
                    <a:pt x="277380" y="51800"/>
                  </a:cubicBezTo>
                  <a:lnTo>
                    <a:pt x="277455" y="51770"/>
                  </a:lnTo>
                  <a:lnTo>
                    <a:pt x="277561" y="51770"/>
                  </a:lnTo>
                  <a:cubicBezTo>
                    <a:pt x="277561" y="51770"/>
                    <a:pt x="277395" y="51830"/>
                    <a:pt x="277395" y="51830"/>
                  </a:cubicBezTo>
                  <a:close/>
                  <a:moveTo>
                    <a:pt x="282649" y="267006"/>
                  </a:moveTo>
                  <a:lnTo>
                    <a:pt x="282679" y="266931"/>
                  </a:lnTo>
                  <a:lnTo>
                    <a:pt x="282755" y="266931"/>
                  </a:lnTo>
                  <a:cubicBezTo>
                    <a:pt x="282755" y="266931"/>
                    <a:pt x="282634" y="267006"/>
                    <a:pt x="282634" y="267006"/>
                  </a:cubicBezTo>
                  <a:close/>
                  <a:moveTo>
                    <a:pt x="282785" y="266931"/>
                  </a:moveTo>
                  <a:lnTo>
                    <a:pt x="282785" y="266931"/>
                  </a:lnTo>
                  <a:cubicBezTo>
                    <a:pt x="282785" y="266931"/>
                    <a:pt x="282785" y="266916"/>
                    <a:pt x="282785" y="266916"/>
                  </a:cubicBezTo>
                  <a:lnTo>
                    <a:pt x="282875" y="266856"/>
                  </a:lnTo>
                  <a:lnTo>
                    <a:pt x="282785" y="266931"/>
                  </a:lnTo>
                  <a:lnTo>
                    <a:pt x="282785" y="266931"/>
                  </a:lnTo>
                  <a:close/>
                  <a:moveTo>
                    <a:pt x="282980" y="138807"/>
                  </a:moveTo>
                  <a:lnTo>
                    <a:pt x="283025" y="138762"/>
                  </a:lnTo>
                  <a:lnTo>
                    <a:pt x="283100" y="138732"/>
                  </a:lnTo>
                  <a:lnTo>
                    <a:pt x="282980" y="138792"/>
                  </a:lnTo>
                  <a:close/>
                  <a:moveTo>
                    <a:pt x="283115" y="138732"/>
                  </a:moveTo>
                  <a:lnTo>
                    <a:pt x="283085" y="138732"/>
                  </a:lnTo>
                  <a:cubicBezTo>
                    <a:pt x="283085" y="138732"/>
                    <a:pt x="283115" y="138732"/>
                    <a:pt x="283115" y="138732"/>
                  </a:cubicBezTo>
                  <a:lnTo>
                    <a:pt x="283115" y="138732"/>
                  </a:lnTo>
                  <a:close/>
                  <a:moveTo>
                    <a:pt x="286898" y="267697"/>
                  </a:moveTo>
                  <a:lnTo>
                    <a:pt x="286943" y="267667"/>
                  </a:lnTo>
                  <a:lnTo>
                    <a:pt x="286943" y="267667"/>
                  </a:lnTo>
                  <a:cubicBezTo>
                    <a:pt x="286943" y="267667"/>
                    <a:pt x="286883" y="267697"/>
                    <a:pt x="286883" y="267697"/>
                  </a:cubicBezTo>
                  <a:close/>
                  <a:moveTo>
                    <a:pt x="288924" y="262308"/>
                  </a:moveTo>
                  <a:cubicBezTo>
                    <a:pt x="288924" y="262308"/>
                    <a:pt x="288849" y="262248"/>
                    <a:pt x="288804" y="262218"/>
                  </a:cubicBezTo>
                  <a:lnTo>
                    <a:pt x="288939" y="262112"/>
                  </a:lnTo>
                  <a:cubicBezTo>
                    <a:pt x="288939" y="262112"/>
                    <a:pt x="288939" y="262248"/>
                    <a:pt x="288939" y="262308"/>
                  </a:cubicBezTo>
                  <a:close/>
                  <a:moveTo>
                    <a:pt x="290035" y="260731"/>
                  </a:moveTo>
                  <a:lnTo>
                    <a:pt x="290080" y="260686"/>
                  </a:lnTo>
                  <a:lnTo>
                    <a:pt x="290080" y="260686"/>
                  </a:lnTo>
                  <a:cubicBezTo>
                    <a:pt x="290080" y="260686"/>
                    <a:pt x="290020" y="260731"/>
                    <a:pt x="290020" y="260731"/>
                  </a:cubicBezTo>
                  <a:close/>
                  <a:moveTo>
                    <a:pt x="293908" y="264139"/>
                  </a:moveTo>
                  <a:lnTo>
                    <a:pt x="293908" y="264139"/>
                  </a:lnTo>
                  <a:cubicBezTo>
                    <a:pt x="293908" y="264139"/>
                    <a:pt x="293908" y="264139"/>
                    <a:pt x="293908" y="264139"/>
                  </a:cubicBezTo>
                  <a:lnTo>
                    <a:pt x="293908" y="264109"/>
                  </a:lnTo>
                  <a:cubicBezTo>
                    <a:pt x="293908" y="264109"/>
                    <a:pt x="293938" y="264109"/>
                    <a:pt x="293938" y="264109"/>
                  </a:cubicBezTo>
                  <a:lnTo>
                    <a:pt x="293908" y="264109"/>
                  </a:lnTo>
                  <a:close/>
                  <a:moveTo>
                    <a:pt x="294524" y="255462"/>
                  </a:moveTo>
                  <a:lnTo>
                    <a:pt x="294524" y="255462"/>
                  </a:lnTo>
                  <a:cubicBezTo>
                    <a:pt x="294524" y="255462"/>
                    <a:pt x="294599" y="255387"/>
                    <a:pt x="294599" y="255387"/>
                  </a:cubicBezTo>
                  <a:lnTo>
                    <a:pt x="294539" y="255462"/>
                  </a:lnTo>
                  <a:close/>
                  <a:moveTo>
                    <a:pt x="296700" y="37313"/>
                  </a:moveTo>
                  <a:cubicBezTo>
                    <a:pt x="296565" y="38454"/>
                    <a:pt x="293698" y="39415"/>
                    <a:pt x="291386" y="40451"/>
                  </a:cubicBezTo>
                  <a:cubicBezTo>
                    <a:pt x="288714" y="41652"/>
                    <a:pt x="285937" y="42733"/>
                    <a:pt x="283220" y="43889"/>
                  </a:cubicBezTo>
                  <a:cubicBezTo>
                    <a:pt x="281854" y="44459"/>
                    <a:pt x="280518" y="45059"/>
                    <a:pt x="279197" y="45690"/>
                  </a:cubicBezTo>
                  <a:cubicBezTo>
                    <a:pt x="277891" y="46335"/>
                    <a:pt x="276600" y="46981"/>
                    <a:pt x="275414" y="47807"/>
                  </a:cubicBezTo>
                  <a:lnTo>
                    <a:pt x="275414" y="47807"/>
                  </a:lnTo>
                  <a:cubicBezTo>
                    <a:pt x="275039" y="48017"/>
                    <a:pt x="274693" y="48242"/>
                    <a:pt x="274348" y="48452"/>
                  </a:cubicBezTo>
                  <a:lnTo>
                    <a:pt x="274348" y="48452"/>
                  </a:lnTo>
                  <a:cubicBezTo>
                    <a:pt x="274348" y="48452"/>
                    <a:pt x="274348" y="48452"/>
                    <a:pt x="274348" y="48452"/>
                  </a:cubicBezTo>
                  <a:cubicBezTo>
                    <a:pt x="273943" y="48617"/>
                    <a:pt x="273537" y="48797"/>
                    <a:pt x="273132" y="49023"/>
                  </a:cubicBezTo>
                  <a:cubicBezTo>
                    <a:pt x="272682" y="49368"/>
                    <a:pt x="272261" y="49713"/>
                    <a:pt x="271886" y="50043"/>
                  </a:cubicBezTo>
                  <a:cubicBezTo>
                    <a:pt x="270955" y="51079"/>
                    <a:pt x="269499" y="52085"/>
                    <a:pt x="267698" y="53121"/>
                  </a:cubicBezTo>
                  <a:cubicBezTo>
                    <a:pt x="266527" y="53676"/>
                    <a:pt x="265191" y="54096"/>
                    <a:pt x="263525" y="54247"/>
                  </a:cubicBezTo>
                  <a:cubicBezTo>
                    <a:pt x="262594" y="54352"/>
                    <a:pt x="258481" y="56543"/>
                    <a:pt x="256124" y="57999"/>
                  </a:cubicBezTo>
                  <a:cubicBezTo>
                    <a:pt x="254112" y="59230"/>
                    <a:pt x="252206" y="60491"/>
                    <a:pt x="250074" y="61632"/>
                  </a:cubicBezTo>
                  <a:cubicBezTo>
                    <a:pt x="248318" y="62623"/>
                    <a:pt x="247132" y="63554"/>
                    <a:pt x="246637" y="64379"/>
                  </a:cubicBezTo>
                  <a:lnTo>
                    <a:pt x="245466" y="65445"/>
                  </a:lnTo>
                  <a:lnTo>
                    <a:pt x="241683" y="67142"/>
                  </a:lnTo>
                  <a:cubicBezTo>
                    <a:pt x="241307" y="66841"/>
                    <a:pt x="240602" y="66901"/>
                    <a:pt x="239641" y="67247"/>
                  </a:cubicBezTo>
                  <a:cubicBezTo>
                    <a:pt x="238680" y="67577"/>
                    <a:pt x="237494" y="68222"/>
                    <a:pt x="236188" y="69063"/>
                  </a:cubicBezTo>
                  <a:lnTo>
                    <a:pt x="236188" y="69063"/>
                  </a:lnTo>
                  <a:cubicBezTo>
                    <a:pt x="236188" y="69063"/>
                    <a:pt x="236083" y="69168"/>
                    <a:pt x="236083" y="69168"/>
                  </a:cubicBezTo>
                  <a:lnTo>
                    <a:pt x="236083" y="69168"/>
                  </a:lnTo>
                  <a:cubicBezTo>
                    <a:pt x="236083" y="69168"/>
                    <a:pt x="236083" y="69168"/>
                    <a:pt x="236083" y="69168"/>
                  </a:cubicBezTo>
                  <a:cubicBezTo>
                    <a:pt x="236053" y="69048"/>
                    <a:pt x="235978" y="68958"/>
                    <a:pt x="235843" y="68898"/>
                  </a:cubicBezTo>
                  <a:lnTo>
                    <a:pt x="235843" y="68898"/>
                  </a:lnTo>
                  <a:cubicBezTo>
                    <a:pt x="231595" y="70534"/>
                    <a:pt x="227587" y="73777"/>
                    <a:pt x="223459" y="76149"/>
                  </a:cubicBezTo>
                  <a:lnTo>
                    <a:pt x="223459" y="76149"/>
                  </a:lnTo>
                  <a:cubicBezTo>
                    <a:pt x="223459" y="76149"/>
                    <a:pt x="223459" y="76149"/>
                    <a:pt x="223459" y="76149"/>
                  </a:cubicBezTo>
                  <a:lnTo>
                    <a:pt x="222303" y="76839"/>
                  </a:lnTo>
                  <a:cubicBezTo>
                    <a:pt x="221057" y="77259"/>
                    <a:pt x="219781" y="77935"/>
                    <a:pt x="218565" y="78776"/>
                  </a:cubicBezTo>
                  <a:cubicBezTo>
                    <a:pt x="217349" y="79616"/>
                    <a:pt x="216133" y="80532"/>
                    <a:pt x="214917" y="81313"/>
                  </a:cubicBezTo>
                  <a:cubicBezTo>
                    <a:pt x="212860" y="83219"/>
                    <a:pt x="210278" y="84855"/>
                    <a:pt x="207847" y="86612"/>
                  </a:cubicBezTo>
                  <a:cubicBezTo>
                    <a:pt x="206105" y="87858"/>
                    <a:pt x="204259" y="89044"/>
                    <a:pt x="202472" y="90274"/>
                  </a:cubicBezTo>
                  <a:cubicBezTo>
                    <a:pt x="200686" y="91505"/>
                    <a:pt x="199065" y="92886"/>
                    <a:pt x="197654" y="94358"/>
                  </a:cubicBezTo>
                  <a:lnTo>
                    <a:pt x="197654" y="94358"/>
                  </a:lnTo>
                  <a:cubicBezTo>
                    <a:pt x="197654" y="94358"/>
                    <a:pt x="195672" y="96324"/>
                    <a:pt x="195672" y="96324"/>
                  </a:cubicBezTo>
                  <a:cubicBezTo>
                    <a:pt x="195312" y="97195"/>
                    <a:pt x="195087" y="97990"/>
                    <a:pt x="195342" y="98441"/>
                  </a:cubicBezTo>
                  <a:cubicBezTo>
                    <a:pt x="194741" y="98981"/>
                    <a:pt x="194171" y="99537"/>
                    <a:pt x="193646" y="100062"/>
                  </a:cubicBezTo>
                  <a:lnTo>
                    <a:pt x="193435" y="100212"/>
                  </a:lnTo>
                  <a:cubicBezTo>
                    <a:pt x="192715" y="100708"/>
                    <a:pt x="192009" y="101143"/>
                    <a:pt x="191319" y="101563"/>
                  </a:cubicBezTo>
                  <a:cubicBezTo>
                    <a:pt x="189622" y="102389"/>
                    <a:pt x="187581" y="103875"/>
                    <a:pt x="185885" y="104701"/>
                  </a:cubicBezTo>
                  <a:cubicBezTo>
                    <a:pt x="185149" y="105226"/>
                    <a:pt x="184458" y="105812"/>
                    <a:pt x="183738" y="106382"/>
                  </a:cubicBezTo>
                  <a:lnTo>
                    <a:pt x="182732" y="107358"/>
                  </a:lnTo>
                  <a:lnTo>
                    <a:pt x="182732" y="107358"/>
                  </a:lnTo>
                  <a:cubicBezTo>
                    <a:pt x="182732" y="107358"/>
                    <a:pt x="182732" y="107358"/>
                    <a:pt x="182732" y="107358"/>
                  </a:cubicBezTo>
                  <a:lnTo>
                    <a:pt x="179445" y="110045"/>
                  </a:lnTo>
                  <a:cubicBezTo>
                    <a:pt x="178874" y="111681"/>
                    <a:pt x="177163" y="113137"/>
                    <a:pt x="174341" y="115209"/>
                  </a:cubicBezTo>
                  <a:cubicBezTo>
                    <a:pt x="172104" y="116875"/>
                    <a:pt x="169162" y="118736"/>
                    <a:pt x="167660" y="121018"/>
                  </a:cubicBezTo>
                  <a:lnTo>
                    <a:pt x="167180" y="121454"/>
                  </a:lnTo>
                  <a:cubicBezTo>
                    <a:pt x="165964" y="122715"/>
                    <a:pt x="165033" y="123900"/>
                    <a:pt x="164148" y="125056"/>
                  </a:cubicBezTo>
                  <a:cubicBezTo>
                    <a:pt x="163847" y="125372"/>
                    <a:pt x="163532" y="125657"/>
                    <a:pt x="163187" y="125927"/>
                  </a:cubicBezTo>
                  <a:lnTo>
                    <a:pt x="163187" y="125927"/>
                  </a:lnTo>
                  <a:cubicBezTo>
                    <a:pt x="163187" y="125927"/>
                    <a:pt x="163187" y="125927"/>
                    <a:pt x="163187" y="125927"/>
                  </a:cubicBezTo>
                  <a:cubicBezTo>
                    <a:pt x="161956" y="126347"/>
                    <a:pt x="159479" y="129155"/>
                    <a:pt x="158533" y="129064"/>
                  </a:cubicBezTo>
                  <a:cubicBezTo>
                    <a:pt x="158729" y="128899"/>
                    <a:pt x="158939" y="128749"/>
                    <a:pt x="159134" y="128569"/>
                  </a:cubicBezTo>
                  <a:cubicBezTo>
                    <a:pt x="160770" y="126948"/>
                    <a:pt x="162541" y="125342"/>
                    <a:pt x="164043" y="123705"/>
                  </a:cubicBezTo>
                  <a:cubicBezTo>
                    <a:pt x="165274" y="122339"/>
                    <a:pt x="166429" y="120973"/>
                    <a:pt x="164853" y="121559"/>
                  </a:cubicBezTo>
                  <a:lnTo>
                    <a:pt x="163427" y="122384"/>
                  </a:lnTo>
                  <a:cubicBezTo>
                    <a:pt x="161145" y="124396"/>
                    <a:pt x="158894" y="126452"/>
                    <a:pt x="156642" y="128524"/>
                  </a:cubicBezTo>
                  <a:lnTo>
                    <a:pt x="153279" y="131631"/>
                  </a:lnTo>
                  <a:cubicBezTo>
                    <a:pt x="152153" y="132652"/>
                    <a:pt x="151118" y="133763"/>
                    <a:pt x="150022" y="134829"/>
                  </a:cubicBezTo>
                  <a:cubicBezTo>
                    <a:pt x="145713" y="139122"/>
                    <a:pt x="141375" y="143356"/>
                    <a:pt x="136902" y="147394"/>
                  </a:cubicBezTo>
                  <a:cubicBezTo>
                    <a:pt x="134380" y="150231"/>
                    <a:pt x="131738" y="152858"/>
                    <a:pt x="129111" y="155515"/>
                  </a:cubicBezTo>
                  <a:cubicBezTo>
                    <a:pt x="127790" y="156851"/>
                    <a:pt x="126484" y="158172"/>
                    <a:pt x="125193" y="159538"/>
                  </a:cubicBezTo>
                  <a:cubicBezTo>
                    <a:pt x="123902" y="160904"/>
                    <a:pt x="122596" y="162270"/>
                    <a:pt x="121440" y="163771"/>
                  </a:cubicBezTo>
                  <a:cubicBezTo>
                    <a:pt x="117296" y="168335"/>
                    <a:pt x="113919" y="173199"/>
                    <a:pt x="110061" y="177867"/>
                  </a:cubicBezTo>
                  <a:lnTo>
                    <a:pt x="110496" y="178408"/>
                  </a:lnTo>
                  <a:cubicBezTo>
                    <a:pt x="109205" y="180584"/>
                    <a:pt x="107479" y="182791"/>
                    <a:pt x="105798" y="184998"/>
                  </a:cubicBezTo>
                  <a:cubicBezTo>
                    <a:pt x="104086" y="187265"/>
                    <a:pt x="102240" y="189426"/>
                    <a:pt x="100453" y="191633"/>
                  </a:cubicBezTo>
                  <a:cubicBezTo>
                    <a:pt x="98667" y="193840"/>
                    <a:pt x="96881" y="196046"/>
                    <a:pt x="95470" y="198523"/>
                  </a:cubicBezTo>
                  <a:lnTo>
                    <a:pt x="94374" y="199439"/>
                  </a:lnTo>
                  <a:cubicBezTo>
                    <a:pt x="90741" y="202441"/>
                    <a:pt x="87063" y="205819"/>
                    <a:pt x="83205" y="212079"/>
                  </a:cubicBezTo>
                  <a:lnTo>
                    <a:pt x="82545" y="213130"/>
                  </a:lnTo>
                  <a:lnTo>
                    <a:pt x="82244" y="214826"/>
                  </a:lnTo>
                  <a:lnTo>
                    <a:pt x="82244" y="214826"/>
                  </a:lnTo>
                  <a:cubicBezTo>
                    <a:pt x="80143" y="219479"/>
                    <a:pt x="77486" y="222107"/>
                    <a:pt x="74859" y="224914"/>
                  </a:cubicBezTo>
                  <a:cubicBezTo>
                    <a:pt x="73793" y="226505"/>
                    <a:pt x="73057" y="227916"/>
                    <a:pt x="72412" y="229447"/>
                  </a:cubicBezTo>
                  <a:cubicBezTo>
                    <a:pt x="70115" y="235362"/>
                    <a:pt x="69319" y="236548"/>
                    <a:pt x="65822" y="239025"/>
                  </a:cubicBezTo>
                  <a:lnTo>
                    <a:pt x="63705" y="242597"/>
                  </a:lnTo>
                  <a:cubicBezTo>
                    <a:pt x="63675" y="244234"/>
                    <a:pt x="65476" y="243708"/>
                    <a:pt x="62684" y="248602"/>
                  </a:cubicBezTo>
                  <a:lnTo>
                    <a:pt x="62684" y="248602"/>
                  </a:lnTo>
                  <a:cubicBezTo>
                    <a:pt x="62684" y="248602"/>
                    <a:pt x="58181" y="255282"/>
                    <a:pt x="58181" y="255282"/>
                  </a:cubicBezTo>
                  <a:lnTo>
                    <a:pt x="56184" y="257444"/>
                  </a:lnTo>
                  <a:cubicBezTo>
                    <a:pt x="55103" y="259020"/>
                    <a:pt x="54083" y="260626"/>
                    <a:pt x="53587" y="262413"/>
                  </a:cubicBezTo>
                  <a:lnTo>
                    <a:pt x="53587" y="262488"/>
                  </a:lnTo>
                  <a:cubicBezTo>
                    <a:pt x="53017" y="263028"/>
                    <a:pt x="52596" y="263884"/>
                    <a:pt x="52266" y="264890"/>
                  </a:cubicBezTo>
                  <a:lnTo>
                    <a:pt x="52266" y="264890"/>
                  </a:lnTo>
                  <a:cubicBezTo>
                    <a:pt x="51455" y="267126"/>
                    <a:pt x="50510" y="269453"/>
                    <a:pt x="49399" y="271690"/>
                  </a:cubicBezTo>
                  <a:cubicBezTo>
                    <a:pt x="48303" y="273927"/>
                    <a:pt x="47087" y="276118"/>
                    <a:pt x="45976" y="278145"/>
                  </a:cubicBezTo>
                  <a:cubicBezTo>
                    <a:pt x="43905" y="281973"/>
                    <a:pt x="42929" y="284555"/>
                    <a:pt x="42328" y="287377"/>
                  </a:cubicBezTo>
                  <a:cubicBezTo>
                    <a:pt x="41503" y="289178"/>
                    <a:pt x="40662" y="290965"/>
                    <a:pt x="39761" y="292706"/>
                  </a:cubicBezTo>
                  <a:cubicBezTo>
                    <a:pt x="38485" y="295243"/>
                    <a:pt x="37360" y="297900"/>
                    <a:pt x="36204" y="300527"/>
                  </a:cubicBezTo>
                  <a:cubicBezTo>
                    <a:pt x="35558" y="302103"/>
                    <a:pt x="34823" y="303725"/>
                    <a:pt x="34387" y="305181"/>
                  </a:cubicBezTo>
                  <a:lnTo>
                    <a:pt x="33607" y="307147"/>
                  </a:lnTo>
                  <a:cubicBezTo>
                    <a:pt x="33246" y="307808"/>
                    <a:pt x="32886" y="308453"/>
                    <a:pt x="32526" y="309159"/>
                  </a:cubicBezTo>
                  <a:lnTo>
                    <a:pt x="32181" y="309864"/>
                  </a:lnTo>
                  <a:cubicBezTo>
                    <a:pt x="32826" y="307763"/>
                    <a:pt x="33682" y="305421"/>
                    <a:pt x="34237" y="303454"/>
                  </a:cubicBezTo>
                  <a:cubicBezTo>
                    <a:pt x="34883" y="301398"/>
                    <a:pt x="35858" y="299266"/>
                    <a:pt x="36639" y="297180"/>
                  </a:cubicBezTo>
                  <a:cubicBezTo>
                    <a:pt x="37570" y="294628"/>
                    <a:pt x="38350" y="292166"/>
                    <a:pt x="39116" y="289719"/>
                  </a:cubicBezTo>
                  <a:cubicBezTo>
                    <a:pt x="40767" y="284690"/>
                    <a:pt x="43559" y="279991"/>
                    <a:pt x="45691" y="275113"/>
                  </a:cubicBezTo>
                  <a:cubicBezTo>
                    <a:pt x="45991" y="274452"/>
                    <a:pt x="46261" y="273792"/>
                    <a:pt x="46517" y="273131"/>
                  </a:cubicBezTo>
                  <a:cubicBezTo>
                    <a:pt x="46847" y="272275"/>
                    <a:pt x="47132" y="271450"/>
                    <a:pt x="47432" y="270609"/>
                  </a:cubicBezTo>
                  <a:lnTo>
                    <a:pt x="48663" y="268117"/>
                  </a:lnTo>
                  <a:cubicBezTo>
                    <a:pt x="49114" y="267367"/>
                    <a:pt x="49519" y="266556"/>
                    <a:pt x="49954" y="265730"/>
                  </a:cubicBezTo>
                  <a:cubicBezTo>
                    <a:pt x="50390" y="264920"/>
                    <a:pt x="50840" y="264079"/>
                    <a:pt x="51275" y="263268"/>
                  </a:cubicBezTo>
                  <a:cubicBezTo>
                    <a:pt x="51425" y="263013"/>
                    <a:pt x="51546" y="262803"/>
                    <a:pt x="51651" y="262593"/>
                  </a:cubicBezTo>
                  <a:lnTo>
                    <a:pt x="51741" y="262428"/>
                  </a:lnTo>
                  <a:cubicBezTo>
                    <a:pt x="52927" y="260206"/>
                    <a:pt x="54173" y="258119"/>
                    <a:pt x="55494" y="256423"/>
                  </a:cubicBezTo>
                  <a:cubicBezTo>
                    <a:pt x="57400" y="254006"/>
                    <a:pt x="58946" y="251139"/>
                    <a:pt x="60342" y="248032"/>
                  </a:cubicBezTo>
                  <a:cubicBezTo>
                    <a:pt x="61678" y="245495"/>
                    <a:pt x="63270" y="243003"/>
                    <a:pt x="64501" y="240466"/>
                  </a:cubicBezTo>
                  <a:cubicBezTo>
                    <a:pt x="64756" y="239940"/>
                    <a:pt x="64966" y="239430"/>
                    <a:pt x="65146" y="238965"/>
                  </a:cubicBezTo>
                  <a:cubicBezTo>
                    <a:pt x="65221" y="238844"/>
                    <a:pt x="65281" y="238724"/>
                    <a:pt x="65356" y="238589"/>
                  </a:cubicBezTo>
                  <a:cubicBezTo>
                    <a:pt x="65852" y="237583"/>
                    <a:pt x="66497" y="236548"/>
                    <a:pt x="67083" y="235527"/>
                  </a:cubicBezTo>
                  <a:cubicBezTo>
                    <a:pt x="67623" y="234731"/>
                    <a:pt x="68148" y="233861"/>
                    <a:pt x="68674" y="232975"/>
                  </a:cubicBezTo>
                  <a:cubicBezTo>
                    <a:pt x="69214" y="232029"/>
                    <a:pt x="69740" y="231083"/>
                    <a:pt x="70220" y="230138"/>
                  </a:cubicBezTo>
                  <a:cubicBezTo>
                    <a:pt x="71571" y="227391"/>
                    <a:pt x="73417" y="224794"/>
                    <a:pt x="75069" y="222137"/>
                  </a:cubicBezTo>
                  <a:cubicBezTo>
                    <a:pt x="75624" y="221236"/>
                    <a:pt x="76150" y="220350"/>
                    <a:pt x="76630" y="219449"/>
                  </a:cubicBezTo>
                  <a:lnTo>
                    <a:pt x="79047" y="215051"/>
                  </a:lnTo>
                  <a:cubicBezTo>
                    <a:pt x="79887" y="213535"/>
                    <a:pt x="80788" y="212049"/>
                    <a:pt x="81764" y="210593"/>
                  </a:cubicBezTo>
                  <a:cubicBezTo>
                    <a:pt x="82770" y="209166"/>
                    <a:pt x="83791" y="207725"/>
                    <a:pt x="84796" y="206299"/>
                  </a:cubicBezTo>
                  <a:cubicBezTo>
                    <a:pt x="85322" y="205534"/>
                    <a:pt x="85847" y="204783"/>
                    <a:pt x="86342" y="204017"/>
                  </a:cubicBezTo>
                  <a:lnTo>
                    <a:pt x="89450" y="200009"/>
                  </a:lnTo>
                  <a:cubicBezTo>
                    <a:pt x="89840" y="199694"/>
                    <a:pt x="90215" y="199409"/>
                    <a:pt x="90531" y="199244"/>
                  </a:cubicBezTo>
                  <a:cubicBezTo>
                    <a:pt x="92107" y="198148"/>
                    <a:pt x="93623" y="196272"/>
                    <a:pt x="95214" y="193795"/>
                  </a:cubicBezTo>
                  <a:cubicBezTo>
                    <a:pt x="95560" y="193254"/>
                    <a:pt x="95860" y="192729"/>
                    <a:pt x="96130" y="192218"/>
                  </a:cubicBezTo>
                  <a:cubicBezTo>
                    <a:pt x="96340" y="191798"/>
                    <a:pt x="96595" y="191348"/>
                    <a:pt x="96881" y="190897"/>
                  </a:cubicBezTo>
                  <a:cubicBezTo>
                    <a:pt x="97811" y="189817"/>
                    <a:pt x="98712" y="188691"/>
                    <a:pt x="99598" y="187535"/>
                  </a:cubicBezTo>
                  <a:lnTo>
                    <a:pt x="99973" y="187715"/>
                  </a:lnTo>
                  <a:lnTo>
                    <a:pt x="100363" y="187235"/>
                  </a:lnTo>
                  <a:lnTo>
                    <a:pt x="100739" y="186754"/>
                  </a:lnTo>
                  <a:cubicBezTo>
                    <a:pt x="101624" y="184743"/>
                    <a:pt x="103501" y="182791"/>
                    <a:pt x="104942" y="180810"/>
                  </a:cubicBezTo>
                  <a:cubicBezTo>
                    <a:pt x="106053" y="179323"/>
                    <a:pt x="107119" y="177777"/>
                    <a:pt x="108319" y="176336"/>
                  </a:cubicBezTo>
                  <a:cubicBezTo>
                    <a:pt x="109505" y="174880"/>
                    <a:pt x="110676" y="173409"/>
                    <a:pt x="111862" y="171953"/>
                  </a:cubicBezTo>
                  <a:cubicBezTo>
                    <a:pt x="114204" y="169025"/>
                    <a:pt x="116516" y="166098"/>
                    <a:pt x="118678" y="163126"/>
                  </a:cubicBezTo>
                  <a:lnTo>
                    <a:pt x="118678" y="163126"/>
                  </a:lnTo>
                  <a:cubicBezTo>
                    <a:pt x="118678" y="163126"/>
                    <a:pt x="118678" y="163126"/>
                    <a:pt x="118678" y="163126"/>
                  </a:cubicBezTo>
                  <a:cubicBezTo>
                    <a:pt x="120914" y="160274"/>
                    <a:pt x="123796" y="157767"/>
                    <a:pt x="125763" y="154869"/>
                  </a:cubicBezTo>
                  <a:cubicBezTo>
                    <a:pt x="126108" y="154464"/>
                    <a:pt x="126424" y="154059"/>
                    <a:pt x="126679" y="153669"/>
                  </a:cubicBezTo>
                  <a:cubicBezTo>
                    <a:pt x="128120" y="152738"/>
                    <a:pt x="130026" y="150906"/>
                    <a:pt x="131107" y="150681"/>
                  </a:cubicBezTo>
                  <a:cubicBezTo>
                    <a:pt x="132248" y="150216"/>
                    <a:pt x="133329" y="149300"/>
                    <a:pt x="134395" y="148174"/>
                  </a:cubicBezTo>
                  <a:cubicBezTo>
                    <a:pt x="135461" y="147048"/>
                    <a:pt x="136496" y="145712"/>
                    <a:pt x="137607" y="144496"/>
                  </a:cubicBezTo>
                  <a:cubicBezTo>
                    <a:pt x="138118" y="143881"/>
                    <a:pt x="138568" y="143281"/>
                    <a:pt x="139033" y="142665"/>
                  </a:cubicBezTo>
                  <a:cubicBezTo>
                    <a:pt x="143011" y="138747"/>
                    <a:pt x="146884" y="134739"/>
                    <a:pt x="150802" y="130761"/>
                  </a:cubicBezTo>
                  <a:cubicBezTo>
                    <a:pt x="154856" y="126903"/>
                    <a:pt x="158984" y="123120"/>
                    <a:pt x="163277" y="119517"/>
                  </a:cubicBezTo>
                  <a:cubicBezTo>
                    <a:pt x="164253" y="118556"/>
                    <a:pt x="164508" y="118151"/>
                    <a:pt x="164058" y="118301"/>
                  </a:cubicBezTo>
                  <a:cubicBezTo>
                    <a:pt x="164358" y="118001"/>
                    <a:pt x="164673" y="117701"/>
                    <a:pt x="165003" y="117415"/>
                  </a:cubicBezTo>
                  <a:cubicBezTo>
                    <a:pt x="165334" y="116995"/>
                    <a:pt x="165859" y="116455"/>
                    <a:pt x="165874" y="116200"/>
                  </a:cubicBezTo>
                  <a:cubicBezTo>
                    <a:pt x="165994" y="116155"/>
                    <a:pt x="166114" y="116124"/>
                    <a:pt x="166309" y="116019"/>
                  </a:cubicBezTo>
                  <a:cubicBezTo>
                    <a:pt x="169252" y="113918"/>
                    <a:pt x="172224" y="111876"/>
                    <a:pt x="174881" y="109084"/>
                  </a:cubicBezTo>
                  <a:cubicBezTo>
                    <a:pt x="177808" y="106727"/>
                    <a:pt x="175046" y="107072"/>
                    <a:pt x="177583" y="104896"/>
                  </a:cubicBezTo>
                  <a:cubicBezTo>
                    <a:pt x="177913" y="104731"/>
                    <a:pt x="178214" y="104581"/>
                    <a:pt x="178574" y="104385"/>
                  </a:cubicBezTo>
                  <a:cubicBezTo>
                    <a:pt x="179415" y="103890"/>
                    <a:pt x="180225" y="103425"/>
                    <a:pt x="181006" y="103034"/>
                  </a:cubicBezTo>
                  <a:lnTo>
                    <a:pt x="181426" y="102824"/>
                  </a:lnTo>
                  <a:cubicBezTo>
                    <a:pt x="182057" y="102959"/>
                    <a:pt x="182732" y="102989"/>
                    <a:pt x="184158" y="102359"/>
                  </a:cubicBezTo>
                  <a:lnTo>
                    <a:pt x="184158" y="102359"/>
                  </a:lnTo>
                  <a:cubicBezTo>
                    <a:pt x="184158" y="102359"/>
                    <a:pt x="184158" y="102359"/>
                    <a:pt x="184158" y="102359"/>
                  </a:cubicBezTo>
                  <a:lnTo>
                    <a:pt x="184248" y="102824"/>
                  </a:lnTo>
                  <a:cubicBezTo>
                    <a:pt x="184594" y="103109"/>
                    <a:pt x="185629" y="102314"/>
                    <a:pt x="186605" y="101593"/>
                  </a:cubicBezTo>
                  <a:cubicBezTo>
                    <a:pt x="191484" y="97570"/>
                    <a:pt x="197233" y="94102"/>
                    <a:pt x="201452" y="89689"/>
                  </a:cubicBezTo>
                  <a:lnTo>
                    <a:pt x="201362" y="89344"/>
                  </a:lnTo>
                  <a:lnTo>
                    <a:pt x="201362" y="89344"/>
                  </a:lnTo>
                  <a:cubicBezTo>
                    <a:pt x="201362" y="89344"/>
                    <a:pt x="201362" y="89344"/>
                    <a:pt x="201362" y="89344"/>
                  </a:cubicBezTo>
                  <a:lnTo>
                    <a:pt x="202457" y="88548"/>
                  </a:lnTo>
                  <a:lnTo>
                    <a:pt x="202457" y="88548"/>
                  </a:lnTo>
                  <a:cubicBezTo>
                    <a:pt x="205580" y="86281"/>
                    <a:pt x="208837" y="84165"/>
                    <a:pt x="212035" y="81988"/>
                  </a:cubicBezTo>
                  <a:cubicBezTo>
                    <a:pt x="215262" y="79841"/>
                    <a:pt x="218355" y="77545"/>
                    <a:pt x="221432" y="75263"/>
                  </a:cubicBezTo>
                  <a:lnTo>
                    <a:pt x="222498" y="74527"/>
                  </a:lnTo>
                  <a:lnTo>
                    <a:pt x="222498" y="74527"/>
                  </a:lnTo>
                  <a:cubicBezTo>
                    <a:pt x="222498" y="74527"/>
                    <a:pt x="222498" y="74527"/>
                    <a:pt x="222498" y="74527"/>
                  </a:cubicBezTo>
                  <a:cubicBezTo>
                    <a:pt x="224044" y="73506"/>
                    <a:pt x="225680" y="72546"/>
                    <a:pt x="227302" y="71585"/>
                  </a:cubicBezTo>
                  <a:cubicBezTo>
                    <a:pt x="228983" y="70669"/>
                    <a:pt x="230664" y="69573"/>
                    <a:pt x="232345" y="68508"/>
                  </a:cubicBezTo>
                  <a:cubicBezTo>
                    <a:pt x="234492" y="66916"/>
                    <a:pt x="236879" y="65730"/>
                    <a:pt x="239191" y="64394"/>
                  </a:cubicBezTo>
                  <a:cubicBezTo>
                    <a:pt x="239386" y="64424"/>
                    <a:pt x="239656" y="64424"/>
                    <a:pt x="240001" y="64364"/>
                  </a:cubicBezTo>
                  <a:cubicBezTo>
                    <a:pt x="241007" y="64079"/>
                    <a:pt x="242118" y="63584"/>
                    <a:pt x="243289" y="62998"/>
                  </a:cubicBezTo>
                  <a:cubicBezTo>
                    <a:pt x="243995" y="62833"/>
                    <a:pt x="244970" y="62368"/>
                    <a:pt x="245886" y="61812"/>
                  </a:cubicBezTo>
                  <a:cubicBezTo>
                    <a:pt x="248198" y="60386"/>
                    <a:pt x="250570" y="59050"/>
                    <a:pt x="252956" y="57729"/>
                  </a:cubicBezTo>
                  <a:lnTo>
                    <a:pt x="256544" y="55748"/>
                  </a:lnTo>
                  <a:cubicBezTo>
                    <a:pt x="257760" y="55117"/>
                    <a:pt x="258976" y="54502"/>
                    <a:pt x="260192" y="53871"/>
                  </a:cubicBezTo>
                  <a:cubicBezTo>
                    <a:pt x="262594" y="52700"/>
                    <a:pt x="265086" y="51575"/>
                    <a:pt x="267263" y="50253"/>
                  </a:cubicBezTo>
                  <a:lnTo>
                    <a:pt x="269769" y="49023"/>
                  </a:lnTo>
                  <a:cubicBezTo>
                    <a:pt x="271060" y="48512"/>
                    <a:pt x="272336" y="47972"/>
                    <a:pt x="273522" y="47311"/>
                  </a:cubicBezTo>
                  <a:lnTo>
                    <a:pt x="275354" y="46546"/>
                  </a:lnTo>
                  <a:cubicBezTo>
                    <a:pt x="276315" y="46095"/>
                    <a:pt x="277305" y="45690"/>
                    <a:pt x="278251" y="45210"/>
                  </a:cubicBezTo>
                  <a:cubicBezTo>
                    <a:pt x="281644" y="43438"/>
                    <a:pt x="285322" y="42027"/>
                    <a:pt x="288804" y="40361"/>
                  </a:cubicBezTo>
                  <a:cubicBezTo>
                    <a:pt x="289420" y="40061"/>
                    <a:pt x="289990" y="39760"/>
                    <a:pt x="290546" y="39445"/>
                  </a:cubicBezTo>
                  <a:cubicBezTo>
                    <a:pt x="291071" y="39070"/>
                    <a:pt x="291566" y="38770"/>
                    <a:pt x="292047" y="38499"/>
                  </a:cubicBezTo>
                  <a:cubicBezTo>
                    <a:pt x="293863" y="37779"/>
                    <a:pt x="295574" y="37193"/>
                    <a:pt x="296730" y="37283"/>
                  </a:cubicBezTo>
                  <a:lnTo>
                    <a:pt x="296730" y="37283"/>
                  </a:lnTo>
                  <a:cubicBezTo>
                    <a:pt x="296730" y="37283"/>
                    <a:pt x="296730" y="37283"/>
                    <a:pt x="296730" y="37283"/>
                  </a:cubicBezTo>
                  <a:close/>
                  <a:moveTo>
                    <a:pt x="310091" y="40616"/>
                  </a:moveTo>
                  <a:lnTo>
                    <a:pt x="310031" y="40556"/>
                  </a:lnTo>
                  <a:lnTo>
                    <a:pt x="310316" y="40496"/>
                  </a:lnTo>
                  <a:lnTo>
                    <a:pt x="310091" y="40616"/>
                  </a:lnTo>
                  <a:close/>
                  <a:moveTo>
                    <a:pt x="310331" y="115749"/>
                  </a:moveTo>
                  <a:cubicBezTo>
                    <a:pt x="312072" y="115434"/>
                    <a:pt x="313408" y="114984"/>
                    <a:pt x="315105" y="114143"/>
                  </a:cubicBezTo>
                  <a:cubicBezTo>
                    <a:pt x="313483" y="115089"/>
                    <a:pt x="311877" y="115614"/>
                    <a:pt x="310331" y="115749"/>
                  </a:cubicBezTo>
                  <a:close/>
                  <a:moveTo>
                    <a:pt x="315045" y="208311"/>
                  </a:moveTo>
                  <a:lnTo>
                    <a:pt x="315180" y="208176"/>
                  </a:lnTo>
                  <a:cubicBezTo>
                    <a:pt x="315180" y="208176"/>
                    <a:pt x="315285" y="208176"/>
                    <a:pt x="315345" y="208176"/>
                  </a:cubicBezTo>
                  <a:lnTo>
                    <a:pt x="315045" y="208311"/>
                  </a:lnTo>
                  <a:close/>
                  <a:moveTo>
                    <a:pt x="317852" y="31984"/>
                  </a:moveTo>
                  <a:cubicBezTo>
                    <a:pt x="313919" y="33621"/>
                    <a:pt x="309956" y="35137"/>
                    <a:pt x="305857" y="36293"/>
                  </a:cubicBezTo>
                  <a:cubicBezTo>
                    <a:pt x="304431" y="36518"/>
                    <a:pt x="303140" y="36623"/>
                    <a:pt x="301579" y="36938"/>
                  </a:cubicBezTo>
                  <a:cubicBezTo>
                    <a:pt x="301759" y="36713"/>
                    <a:pt x="301684" y="36533"/>
                    <a:pt x="302044" y="36263"/>
                  </a:cubicBezTo>
                  <a:cubicBezTo>
                    <a:pt x="302405" y="36188"/>
                    <a:pt x="302795" y="36113"/>
                    <a:pt x="303215" y="36007"/>
                  </a:cubicBezTo>
                  <a:cubicBezTo>
                    <a:pt x="304927" y="35527"/>
                    <a:pt x="306653" y="34912"/>
                    <a:pt x="308379" y="34266"/>
                  </a:cubicBezTo>
                  <a:cubicBezTo>
                    <a:pt x="311352" y="33170"/>
                    <a:pt x="314309" y="32029"/>
                    <a:pt x="317311" y="30994"/>
                  </a:cubicBezTo>
                  <a:lnTo>
                    <a:pt x="317822" y="30843"/>
                  </a:lnTo>
                  <a:cubicBezTo>
                    <a:pt x="317822" y="30843"/>
                    <a:pt x="317762" y="30934"/>
                    <a:pt x="317762" y="30979"/>
                  </a:cubicBezTo>
                  <a:cubicBezTo>
                    <a:pt x="317852" y="31114"/>
                    <a:pt x="318017" y="31234"/>
                    <a:pt x="318272" y="31309"/>
                  </a:cubicBezTo>
                  <a:cubicBezTo>
                    <a:pt x="318512" y="31354"/>
                    <a:pt x="318782" y="31384"/>
                    <a:pt x="319068" y="31399"/>
                  </a:cubicBezTo>
                  <a:cubicBezTo>
                    <a:pt x="318677" y="31594"/>
                    <a:pt x="318272" y="31789"/>
                    <a:pt x="317867" y="31984"/>
                  </a:cubicBezTo>
                  <a:close/>
                  <a:moveTo>
                    <a:pt x="326528" y="118076"/>
                  </a:moveTo>
                  <a:lnTo>
                    <a:pt x="326498" y="118076"/>
                  </a:lnTo>
                  <a:cubicBezTo>
                    <a:pt x="326498" y="118076"/>
                    <a:pt x="326573" y="118031"/>
                    <a:pt x="326573" y="118031"/>
                  </a:cubicBezTo>
                  <a:lnTo>
                    <a:pt x="326528" y="118076"/>
                  </a:lnTo>
                  <a:close/>
                  <a:moveTo>
                    <a:pt x="326558" y="118031"/>
                  </a:moveTo>
                  <a:lnTo>
                    <a:pt x="326694" y="117956"/>
                  </a:lnTo>
                  <a:lnTo>
                    <a:pt x="326754" y="117956"/>
                  </a:lnTo>
                  <a:cubicBezTo>
                    <a:pt x="326754" y="117956"/>
                    <a:pt x="326558" y="118031"/>
                    <a:pt x="326558" y="118031"/>
                  </a:cubicBezTo>
                  <a:close/>
                  <a:moveTo>
                    <a:pt x="328810" y="65145"/>
                  </a:moveTo>
                  <a:lnTo>
                    <a:pt x="328825" y="65145"/>
                  </a:lnTo>
                  <a:cubicBezTo>
                    <a:pt x="328825" y="65145"/>
                    <a:pt x="328840" y="65145"/>
                    <a:pt x="328840" y="65145"/>
                  </a:cubicBezTo>
                  <a:lnTo>
                    <a:pt x="328810" y="65145"/>
                  </a:lnTo>
                  <a:close/>
                  <a:moveTo>
                    <a:pt x="333869" y="231684"/>
                  </a:moveTo>
                  <a:lnTo>
                    <a:pt x="333869" y="231684"/>
                  </a:lnTo>
                  <a:cubicBezTo>
                    <a:pt x="333869" y="231684"/>
                    <a:pt x="333869" y="231684"/>
                    <a:pt x="333869" y="231684"/>
                  </a:cubicBezTo>
                  <a:lnTo>
                    <a:pt x="333869" y="231684"/>
                  </a:lnTo>
                  <a:cubicBezTo>
                    <a:pt x="333869" y="231684"/>
                    <a:pt x="333869" y="231684"/>
                    <a:pt x="333869" y="231684"/>
                  </a:cubicBezTo>
                  <a:lnTo>
                    <a:pt x="333869" y="231684"/>
                  </a:lnTo>
                  <a:cubicBezTo>
                    <a:pt x="333869" y="231684"/>
                    <a:pt x="333869" y="231684"/>
                    <a:pt x="333869" y="231684"/>
                  </a:cubicBezTo>
                  <a:close/>
                  <a:moveTo>
                    <a:pt x="336571" y="34416"/>
                  </a:moveTo>
                  <a:lnTo>
                    <a:pt x="336601" y="34416"/>
                  </a:lnTo>
                  <a:cubicBezTo>
                    <a:pt x="336601" y="34416"/>
                    <a:pt x="336526" y="34446"/>
                    <a:pt x="336526" y="34446"/>
                  </a:cubicBezTo>
                  <a:lnTo>
                    <a:pt x="336571" y="34416"/>
                  </a:lnTo>
                  <a:close/>
                  <a:moveTo>
                    <a:pt x="336631" y="34431"/>
                  </a:moveTo>
                  <a:lnTo>
                    <a:pt x="336586" y="34431"/>
                  </a:lnTo>
                  <a:cubicBezTo>
                    <a:pt x="336586" y="34431"/>
                    <a:pt x="336646" y="34431"/>
                    <a:pt x="336646" y="34431"/>
                  </a:cubicBezTo>
                  <a:lnTo>
                    <a:pt x="336631" y="34431"/>
                  </a:lnTo>
                  <a:close/>
                  <a:moveTo>
                    <a:pt x="345518" y="222632"/>
                  </a:moveTo>
                  <a:lnTo>
                    <a:pt x="345623" y="222512"/>
                  </a:lnTo>
                  <a:lnTo>
                    <a:pt x="346029" y="222377"/>
                  </a:lnTo>
                  <a:cubicBezTo>
                    <a:pt x="345878" y="222467"/>
                    <a:pt x="345698" y="222557"/>
                    <a:pt x="345518" y="222632"/>
                  </a:cubicBezTo>
                  <a:close/>
                  <a:moveTo>
                    <a:pt x="348460" y="221701"/>
                  </a:moveTo>
                  <a:lnTo>
                    <a:pt x="348460" y="221701"/>
                  </a:lnTo>
                  <a:cubicBezTo>
                    <a:pt x="348460" y="221701"/>
                    <a:pt x="348460" y="221701"/>
                    <a:pt x="348460" y="221701"/>
                  </a:cubicBezTo>
                  <a:lnTo>
                    <a:pt x="348460" y="221701"/>
                  </a:lnTo>
                  <a:close/>
                  <a:moveTo>
                    <a:pt x="358578" y="28772"/>
                  </a:moveTo>
                  <a:lnTo>
                    <a:pt x="358578" y="28772"/>
                  </a:lnTo>
                  <a:cubicBezTo>
                    <a:pt x="358578" y="28772"/>
                    <a:pt x="358638" y="28757"/>
                    <a:pt x="358638" y="28757"/>
                  </a:cubicBezTo>
                  <a:lnTo>
                    <a:pt x="358563" y="28757"/>
                  </a:lnTo>
                  <a:close/>
                  <a:moveTo>
                    <a:pt x="368396" y="19945"/>
                  </a:moveTo>
                  <a:lnTo>
                    <a:pt x="368396" y="19945"/>
                  </a:lnTo>
                  <a:cubicBezTo>
                    <a:pt x="368396" y="19945"/>
                    <a:pt x="368396" y="19945"/>
                    <a:pt x="368396" y="19945"/>
                  </a:cubicBezTo>
                  <a:lnTo>
                    <a:pt x="368381" y="19945"/>
                  </a:lnTo>
                  <a:close/>
                  <a:moveTo>
                    <a:pt x="369417" y="10518"/>
                  </a:moveTo>
                  <a:lnTo>
                    <a:pt x="369417" y="10518"/>
                  </a:lnTo>
                  <a:cubicBezTo>
                    <a:pt x="369417" y="10518"/>
                    <a:pt x="369432" y="10518"/>
                    <a:pt x="369432" y="10518"/>
                  </a:cubicBezTo>
                  <a:lnTo>
                    <a:pt x="369432" y="10518"/>
                  </a:lnTo>
                  <a:close/>
                  <a:moveTo>
                    <a:pt x="370047" y="201481"/>
                  </a:moveTo>
                  <a:lnTo>
                    <a:pt x="369912" y="201571"/>
                  </a:lnTo>
                  <a:lnTo>
                    <a:pt x="369867" y="201511"/>
                  </a:lnTo>
                  <a:cubicBezTo>
                    <a:pt x="370002" y="201466"/>
                    <a:pt x="370137" y="201420"/>
                    <a:pt x="370287" y="201345"/>
                  </a:cubicBezTo>
                  <a:lnTo>
                    <a:pt x="370407" y="201285"/>
                  </a:lnTo>
                  <a:lnTo>
                    <a:pt x="370437" y="201285"/>
                  </a:lnTo>
                  <a:cubicBezTo>
                    <a:pt x="370437" y="201285"/>
                    <a:pt x="370062" y="201481"/>
                    <a:pt x="370062" y="201481"/>
                  </a:cubicBezTo>
                  <a:close/>
                  <a:moveTo>
                    <a:pt x="382222" y="212859"/>
                  </a:moveTo>
                  <a:lnTo>
                    <a:pt x="382222" y="212859"/>
                  </a:lnTo>
                  <a:cubicBezTo>
                    <a:pt x="382222" y="212859"/>
                    <a:pt x="382222" y="212859"/>
                    <a:pt x="382222" y="212859"/>
                  </a:cubicBezTo>
                  <a:lnTo>
                    <a:pt x="382222" y="212859"/>
                  </a:lnTo>
                  <a:close/>
                  <a:moveTo>
                    <a:pt x="383498" y="209392"/>
                  </a:moveTo>
                  <a:lnTo>
                    <a:pt x="383618" y="209332"/>
                  </a:lnTo>
                  <a:lnTo>
                    <a:pt x="383663" y="209392"/>
                  </a:lnTo>
                  <a:lnTo>
                    <a:pt x="383498" y="209392"/>
                  </a:lnTo>
                  <a:close/>
                  <a:moveTo>
                    <a:pt x="396558" y="24584"/>
                  </a:moveTo>
                  <a:lnTo>
                    <a:pt x="396603" y="24554"/>
                  </a:lnTo>
                  <a:lnTo>
                    <a:pt x="396648" y="24554"/>
                  </a:lnTo>
                  <a:cubicBezTo>
                    <a:pt x="396648" y="24554"/>
                    <a:pt x="396543" y="24584"/>
                    <a:pt x="396543" y="24584"/>
                  </a:cubicBezTo>
                  <a:close/>
                  <a:moveTo>
                    <a:pt x="402097" y="15066"/>
                  </a:moveTo>
                  <a:cubicBezTo>
                    <a:pt x="401902" y="15066"/>
                    <a:pt x="401692" y="15036"/>
                    <a:pt x="401526" y="15006"/>
                  </a:cubicBezTo>
                  <a:lnTo>
                    <a:pt x="402412" y="14871"/>
                  </a:lnTo>
                  <a:cubicBezTo>
                    <a:pt x="402412" y="14871"/>
                    <a:pt x="402277" y="14991"/>
                    <a:pt x="402097" y="15081"/>
                  </a:cubicBezTo>
                  <a:close/>
                  <a:moveTo>
                    <a:pt x="409603" y="14721"/>
                  </a:moveTo>
                  <a:lnTo>
                    <a:pt x="409543" y="14721"/>
                  </a:lnTo>
                  <a:cubicBezTo>
                    <a:pt x="409543" y="14721"/>
                    <a:pt x="409498" y="14721"/>
                    <a:pt x="409498" y="14721"/>
                  </a:cubicBezTo>
                  <a:cubicBezTo>
                    <a:pt x="409528" y="14721"/>
                    <a:pt x="409588" y="14721"/>
                    <a:pt x="409588" y="14721"/>
                  </a:cubicBezTo>
                  <a:lnTo>
                    <a:pt x="409588" y="14721"/>
                  </a:lnTo>
                  <a:cubicBezTo>
                    <a:pt x="409588" y="14721"/>
                    <a:pt x="409588" y="14721"/>
                    <a:pt x="409588" y="14721"/>
                  </a:cubicBezTo>
                  <a:close/>
                  <a:moveTo>
                    <a:pt x="415022" y="63569"/>
                  </a:moveTo>
                  <a:lnTo>
                    <a:pt x="415067" y="63569"/>
                  </a:lnTo>
                  <a:cubicBezTo>
                    <a:pt x="415067" y="63569"/>
                    <a:pt x="415082" y="63569"/>
                    <a:pt x="415082" y="63569"/>
                  </a:cubicBezTo>
                  <a:lnTo>
                    <a:pt x="415022" y="63569"/>
                  </a:lnTo>
                  <a:close/>
                  <a:moveTo>
                    <a:pt x="418415" y="198748"/>
                  </a:moveTo>
                  <a:cubicBezTo>
                    <a:pt x="418114" y="198793"/>
                    <a:pt x="417784" y="198838"/>
                    <a:pt x="417454" y="198884"/>
                  </a:cubicBezTo>
                  <a:lnTo>
                    <a:pt x="418009" y="198628"/>
                  </a:lnTo>
                  <a:cubicBezTo>
                    <a:pt x="418144" y="198658"/>
                    <a:pt x="418294" y="198703"/>
                    <a:pt x="418400" y="198748"/>
                  </a:cubicBezTo>
                  <a:lnTo>
                    <a:pt x="418400" y="198748"/>
                  </a:lnTo>
                  <a:cubicBezTo>
                    <a:pt x="418400" y="198748"/>
                    <a:pt x="418400" y="198748"/>
                    <a:pt x="418400" y="198748"/>
                  </a:cubicBezTo>
                  <a:close/>
                  <a:moveTo>
                    <a:pt x="422993" y="201976"/>
                  </a:moveTo>
                  <a:cubicBezTo>
                    <a:pt x="422903" y="202006"/>
                    <a:pt x="422798" y="202036"/>
                    <a:pt x="422708" y="202066"/>
                  </a:cubicBezTo>
                  <a:cubicBezTo>
                    <a:pt x="422813" y="202036"/>
                    <a:pt x="422903" y="202006"/>
                    <a:pt x="422993" y="201976"/>
                  </a:cubicBezTo>
                  <a:lnTo>
                    <a:pt x="422993" y="201976"/>
                  </a:lnTo>
                  <a:close/>
                  <a:moveTo>
                    <a:pt x="426131" y="3072"/>
                  </a:moveTo>
                  <a:cubicBezTo>
                    <a:pt x="426025" y="3027"/>
                    <a:pt x="425875" y="2997"/>
                    <a:pt x="425785" y="2952"/>
                  </a:cubicBezTo>
                  <a:lnTo>
                    <a:pt x="426131" y="2922"/>
                  </a:lnTo>
                  <a:cubicBezTo>
                    <a:pt x="426131" y="2922"/>
                    <a:pt x="426131" y="3027"/>
                    <a:pt x="426131" y="3072"/>
                  </a:cubicBezTo>
                  <a:close/>
                  <a:moveTo>
                    <a:pt x="430349" y="197352"/>
                  </a:moveTo>
                  <a:lnTo>
                    <a:pt x="430439" y="197322"/>
                  </a:lnTo>
                  <a:lnTo>
                    <a:pt x="430499" y="197322"/>
                  </a:lnTo>
                  <a:cubicBezTo>
                    <a:pt x="430499" y="197322"/>
                    <a:pt x="430349" y="197352"/>
                    <a:pt x="430349" y="197352"/>
                  </a:cubicBezTo>
                  <a:close/>
                  <a:moveTo>
                    <a:pt x="434507" y="94418"/>
                  </a:moveTo>
                  <a:cubicBezTo>
                    <a:pt x="434507" y="94418"/>
                    <a:pt x="434447" y="94373"/>
                    <a:pt x="434402" y="94343"/>
                  </a:cubicBezTo>
                  <a:lnTo>
                    <a:pt x="434597" y="94343"/>
                  </a:lnTo>
                  <a:cubicBezTo>
                    <a:pt x="434597" y="94343"/>
                    <a:pt x="434492" y="94418"/>
                    <a:pt x="434492" y="94418"/>
                  </a:cubicBezTo>
                  <a:close/>
                  <a:moveTo>
                    <a:pt x="435423" y="63118"/>
                  </a:moveTo>
                  <a:lnTo>
                    <a:pt x="435423" y="63058"/>
                  </a:lnTo>
                  <a:cubicBezTo>
                    <a:pt x="435423" y="63058"/>
                    <a:pt x="435543" y="63088"/>
                    <a:pt x="435588" y="63118"/>
                  </a:cubicBezTo>
                  <a:lnTo>
                    <a:pt x="435423" y="63118"/>
                  </a:lnTo>
                  <a:close/>
                  <a:moveTo>
                    <a:pt x="436459" y="197998"/>
                  </a:moveTo>
                  <a:lnTo>
                    <a:pt x="436459" y="197998"/>
                  </a:lnTo>
                  <a:cubicBezTo>
                    <a:pt x="436459" y="197998"/>
                    <a:pt x="436474" y="197983"/>
                    <a:pt x="436474" y="197983"/>
                  </a:cubicBezTo>
                  <a:lnTo>
                    <a:pt x="436459" y="197983"/>
                  </a:lnTo>
                  <a:close/>
                  <a:moveTo>
                    <a:pt x="436263" y="82604"/>
                  </a:moveTo>
                  <a:lnTo>
                    <a:pt x="436293" y="82483"/>
                  </a:lnTo>
                  <a:cubicBezTo>
                    <a:pt x="436428" y="82483"/>
                    <a:pt x="436564" y="82468"/>
                    <a:pt x="436669" y="82453"/>
                  </a:cubicBezTo>
                  <a:cubicBezTo>
                    <a:pt x="436549" y="82513"/>
                    <a:pt x="436398" y="82559"/>
                    <a:pt x="436248" y="82604"/>
                  </a:cubicBezTo>
                  <a:close/>
                  <a:moveTo>
                    <a:pt x="438470" y="201631"/>
                  </a:moveTo>
                  <a:lnTo>
                    <a:pt x="438470" y="201631"/>
                  </a:lnTo>
                  <a:cubicBezTo>
                    <a:pt x="438470" y="201631"/>
                    <a:pt x="438500" y="201616"/>
                    <a:pt x="438500" y="201616"/>
                  </a:cubicBezTo>
                  <a:lnTo>
                    <a:pt x="438500" y="201616"/>
                  </a:lnTo>
                  <a:cubicBezTo>
                    <a:pt x="438500" y="201616"/>
                    <a:pt x="438500" y="201616"/>
                    <a:pt x="438500" y="201616"/>
                  </a:cubicBezTo>
                  <a:lnTo>
                    <a:pt x="438470" y="201616"/>
                  </a:lnTo>
                  <a:close/>
                  <a:moveTo>
                    <a:pt x="439251" y="13025"/>
                  </a:moveTo>
                  <a:lnTo>
                    <a:pt x="439281" y="13025"/>
                  </a:lnTo>
                  <a:cubicBezTo>
                    <a:pt x="439281" y="13025"/>
                    <a:pt x="439251" y="13025"/>
                    <a:pt x="439251" y="13025"/>
                  </a:cubicBezTo>
                  <a:lnTo>
                    <a:pt x="439251" y="13025"/>
                  </a:lnTo>
                  <a:close/>
                  <a:moveTo>
                    <a:pt x="439266" y="13400"/>
                  </a:moveTo>
                  <a:lnTo>
                    <a:pt x="439266" y="13400"/>
                  </a:lnTo>
                  <a:cubicBezTo>
                    <a:pt x="439266" y="13400"/>
                    <a:pt x="439266" y="13400"/>
                    <a:pt x="439266" y="13400"/>
                  </a:cubicBezTo>
                  <a:lnTo>
                    <a:pt x="439266" y="13400"/>
                  </a:lnTo>
                  <a:cubicBezTo>
                    <a:pt x="439266" y="13400"/>
                    <a:pt x="439266" y="13400"/>
                    <a:pt x="439266" y="13400"/>
                  </a:cubicBezTo>
                  <a:lnTo>
                    <a:pt x="439281" y="13400"/>
                  </a:lnTo>
                  <a:cubicBezTo>
                    <a:pt x="439281" y="13400"/>
                    <a:pt x="439266" y="13400"/>
                    <a:pt x="439266" y="13400"/>
                  </a:cubicBezTo>
                  <a:close/>
                  <a:moveTo>
                    <a:pt x="439566" y="24809"/>
                  </a:moveTo>
                  <a:lnTo>
                    <a:pt x="439521" y="24749"/>
                  </a:lnTo>
                  <a:cubicBezTo>
                    <a:pt x="439641" y="24749"/>
                    <a:pt x="439716" y="24764"/>
                    <a:pt x="439836" y="24779"/>
                  </a:cubicBezTo>
                  <a:lnTo>
                    <a:pt x="439566" y="24809"/>
                  </a:lnTo>
                  <a:close/>
                  <a:moveTo>
                    <a:pt x="448123" y="25439"/>
                  </a:moveTo>
                  <a:lnTo>
                    <a:pt x="448273" y="25439"/>
                  </a:lnTo>
                  <a:cubicBezTo>
                    <a:pt x="448273" y="25439"/>
                    <a:pt x="448303" y="25484"/>
                    <a:pt x="448303" y="25484"/>
                  </a:cubicBezTo>
                  <a:lnTo>
                    <a:pt x="448123" y="25439"/>
                  </a:lnTo>
                  <a:close/>
                  <a:moveTo>
                    <a:pt x="449819" y="100137"/>
                  </a:moveTo>
                  <a:cubicBezTo>
                    <a:pt x="450690" y="100137"/>
                    <a:pt x="451560" y="100137"/>
                    <a:pt x="452431" y="100107"/>
                  </a:cubicBezTo>
                  <a:cubicBezTo>
                    <a:pt x="451560" y="100302"/>
                    <a:pt x="450705" y="100272"/>
                    <a:pt x="449819" y="100137"/>
                  </a:cubicBezTo>
                  <a:close/>
                  <a:moveTo>
                    <a:pt x="479001" y="190057"/>
                  </a:moveTo>
                  <a:cubicBezTo>
                    <a:pt x="479076" y="190027"/>
                    <a:pt x="479152" y="189997"/>
                    <a:pt x="479227" y="189967"/>
                  </a:cubicBezTo>
                  <a:lnTo>
                    <a:pt x="479227" y="189967"/>
                  </a:lnTo>
                  <a:cubicBezTo>
                    <a:pt x="479227" y="189967"/>
                    <a:pt x="479602" y="189997"/>
                    <a:pt x="479602" y="189997"/>
                  </a:cubicBezTo>
                  <a:cubicBezTo>
                    <a:pt x="479692" y="190132"/>
                    <a:pt x="479767" y="190267"/>
                    <a:pt x="479842" y="190372"/>
                  </a:cubicBezTo>
                  <a:cubicBezTo>
                    <a:pt x="479557" y="190282"/>
                    <a:pt x="479272" y="190177"/>
                    <a:pt x="479001" y="190057"/>
                  </a:cubicBezTo>
                  <a:close/>
                  <a:moveTo>
                    <a:pt x="485171" y="78520"/>
                  </a:moveTo>
                  <a:cubicBezTo>
                    <a:pt x="485171" y="78520"/>
                    <a:pt x="485111" y="78475"/>
                    <a:pt x="485081" y="78445"/>
                  </a:cubicBezTo>
                  <a:lnTo>
                    <a:pt x="485426" y="78535"/>
                  </a:lnTo>
                  <a:lnTo>
                    <a:pt x="485171" y="78535"/>
                  </a:lnTo>
                  <a:close/>
                  <a:moveTo>
                    <a:pt x="488954" y="34206"/>
                  </a:moveTo>
                  <a:lnTo>
                    <a:pt x="488759" y="34206"/>
                  </a:lnTo>
                  <a:cubicBezTo>
                    <a:pt x="488759" y="34206"/>
                    <a:pt x="488999" y="34176"/>
                    <a:pt x="488999" y="34176"/>
                  </a:cubicBezTo>
                  <a:lnTo>
                    <a:pt x="488954" y="34206"/>
                  </a:lnTo>
                  <a:close/>
                  <a:moveTo>
                    <a:pt x="503290" y="10202"/>
                  </a:moveTo>
                  <a:lnTo>
                    <a:pt x="502810" y="10127"/>
                  </a:lnTo>
                  <a:lnTo>
                    <a:pt x="502810" y="10127"/>
                  </a:lnTo>
                  <a:cubicBezTo>
                    <a:pt x="502810" y="10127"/>
                    <a:pt x="502810" y="10127"/>
                    <a:pt x="502810" y="10127"/>
                  </a:cubicBezTo>
                  <a:lnTo>
                    <a:pt x="503335" y="10157"/>
                  </a:lnTo>
                  <a:lnTo>
                    <a:pt x="503290" y="10202"/>
                  </a:lnTo>
                  <a:close/>
                  <a:moveTo>
                    <a:pt x="504326" y="147724"/>
                  </a:moveTo>
                  <a:cubicBezTo>
                    <a:pt x="504326" y="147724"/>
                    <a:pt x="504416" y="147679"/>
                    <a:pt x="504476" y="147664"/>
                  </a:cubicBezTo>
                  <a:lnTo>
                    <a:pt x="504581" y="147739"/>
                  </a:lnTo>
                  <a:lnTo>
                    <a:pt x="504326" y="147739"/>
                  </a:lnTo>
                  <a:close/>
                  <a:moveTo>
                    <a:pt x="506878" y="91686"/>
                  </a:moveTo>
                  <a:lnTo>
                    <a:pt x="506908" y="91686"/>
                  </a:lnTo>
                  <a:cubicBezTo>
                    <a:pt x="506908" y="91686"/>
                    <a:pt x="506968" y="91686"/>
                    <a:pt x="506968" y="91686"/>
                  </a:cubicBezTo>
                  <a:lnTo>
                    <a:pt x="506878" y="91686"/>
                  </a:lnTo>
                  <a:close/>
                  <a:moveTo>
                    <a:pt x="514264" y="203117"/>
                  </a:moveTo>
                  <a:lnTo>
                    <a:pt x="514159" y="203072"/>
                  </a:lnTo>
                  <a:lnTo>
                    <a:pt x="514219" y="203072"/>
                  </a:lnTo>
                  <a:cubicBezTo>
                    <a:pt x="514219" y="203072"/>
                    <a:pt x="514264" y="203087"/>
                    <a:pt x="514294" y="203117"/>
                  </a:cubicBezTo>
                  <a:lnTo>
                    <a:pt x="514264" y="203117"/>
                  </a:lnTo>
                  <a:close/>
                  <a:moveTo>
                    <a:pt x="524517" y="207560"/>
                  </a:moveTo>
                  <a:lnTo>
                    <a:pt x="527144" y="207966"/>
                  </a:lnTo>
                  <a:cubicBezTo>
                    <a:pt x="526243" y="207996"/>
                    <a:pt x="525402" y="207830"/>
                    <a:pt x="524517" y="207560"/>
                  </a:cubicBezTo>
                  <a:close/>
                  <a:moveTo>
                    <a:pt x="529140" y="4843"/>
                  </a:moveTo>
                  <a:lnTo>
                    <a:pt x="529140" y="4843"/>
                  </a:lnTo>
                  <a:cubicBezTo>
                    <a:pt x="529140" y="4843"/>
                    <a:pt x="529140" y="4843"/>
                    <a:pt x="529140" y="4843"/>
                  </a:cubicBezTo>
                  <a:lnTo>
                    <a:pt x="529140" y="4843"/>
                  </a:lnTo>
                  <a:cubicBezTo>
                    <a:pt x="529140" y="4843"/>
                    <a:pt x="529140" y="4843"/>
                    <a:pt x="529140" y="4843"/>
                  </a:cubicBezTo>
                  <a:lnTo>
                    <a:pt x="529140" y="4843"/>
                  </a:lnTo>
                  <a:close/>
                  <a:moveTo>
                    <a:pt x="529936" y="205654"/>
                  </a:moveTo>
                  <a:lnTo>
                    <a:pt x="529936" y="205624"/>
                  </a:lnTo>
                  <a:cubicBezTo>
                    <a:pt x="529936" y="205624"/>
                    <a:pt x="530026" y="205669"/>
                    <a:pt x="530026" y="205669"/>
                  </a:cubicBezTo>
                  <a:lnTo>
                    <a:pt x="529936" y="205669"/>
                  </a:lnTo>
                  <a:close/>
                  <a:moveTo>
                    <a:pt x="529741" y="8371"/>
                  </a:moveTo>
                  <a:lnTo>
                    <a:pt x="529786" y="8341"/>
                  </a:lnTo>
                  <a:lnTo>
                    <a:pt x="530071" y="8401"/>
                  </a:lnTo>
                  <a:lnTo>
                    <a:pt x="529741" y="8371"/>
                  </a:lnTo>
                  <a:close/>
                  <a:moveTo>
                    <a:pt x="531992" y="75998"/>
                  </a:moveTo>
                  <a:cubicBezTo>
                    <a:pt x="531992" y="75998"/>
                    <a:pt x="531947" y="75953"/>
                    <a:pt x="531917" y="75923"/>
                  </a:cubicBezTo>
                  <a:lnTo>
                    <a:pt x="532113" y="75953"/>
                  </a:lnTo>
                  <a:lnTo>
                    <a:pt x="531992" y="75998"/>
                  </a:lnTo>
                  <a:close/>
                  <a:moveTo>
                    <a:pt x="536631" y="39640"/>
                  </a:moveTo>
                  <a:lnTo>
                    <a:pt x="536631" y="39640"/>
                  </a:lnTo>
                  <a:cubicBezTo>
                    <a:pt x="536631" y="39640"/>
                    <a:pt x="536676" y="39640"/>
                    <a:pt x="536676" y="39640"/>
                  </a:cubicBezTo>
                  <a:lnTo>
                    <a:pt x="536631" y="39640"/>
                  </a:lnTo>
                  <a:close/>
                  <a:moveTo>
                    <a:pt x="538132" y="91340"/>
                  </a:moveTo>
                  <a:lnTo>
                    <a:pt x="538192" y="91340"/>
                  </a:lnTo>
                  <a:cubicBezTo>
                    <a:pt x="538192" y="91340"/>
                    <a:pt x="538237" y="91385"/>
                    <a:pt x="538237" y="91385"/>
                  </a:cubicBezTo>
                  <a:lnTo>
                    <a:pt x="538132" y="91340"/>
                  </a:lnTo>
                  <a:close/>
                  <a:moveTo>
                    <a:pt x="550667" y="50178"/>
                  </a:moveTo>
                  <a:lnTo>
                    <a:pt x="550907" y="50178"/>
                  </a:lnTo>
                  <a:cubicBezTo>
                    <a:pt x="550907" y="50178"/>
                    <a:pt x="550907" y="50193"/>
                    <a:pt x="550907" y="50193"/>
                  </a:cubicBezTo>
                  <a:lnTo>
                    <a:pt x="550652" y="50193"/>
                  </a:lnTo>
                  <a:close/>
                  <a:moveTo>
                    <a:pt x="553789" y="213535"/>
                  </a:moveTo>
                  <a:cubicBezTo>
                    <a:pt x="553699" y="213415"/>
                    <a:pt x="553579" y="213310"/>
                    <a:pt x="553519" y="213190"/>
                  </a:cubicBezTo>
                  <a:cubicBezTo>
                    <a:pt x="553639" y="213250"/>
                    <a:pt x="553744" y="213310"/>
                    <a:pt x="553849" y="213370"/>
                  </a:cubicBezTo>
                  <a:lnTo>
                    <a:pt x="553774" y="213535"/>
                  </a:lnTo>
                  <a:close/>
                  <a:moveTo>
                    <a:pt x="565483" y="133043"/>
                  </a:moveTo>
                  <a:lnTo>
                    <a:pt x="565453" y="133043"/>
                  </a:lnTo>
                  <a:cubicBezTo>
                    <a:pt x="566099" y="133088"/>
                    <a:pt x="566774" y="133118"/>
                    <a:pt x="567465" y="133133"/>
                  </a:cubicBezTo>
                  <a:cubicBezTo>
                    <a:pt x="566864" y="133223"/>
                    <a:pt x="565829" y="133178"/>
                    <a:pt x="565498" y="133043"/>
                  </a:cubicBezTo>
                  <a:close/>
                  <a:moveTo>
                    <a:pt x="568891" y="220710"/>
                  </a:moveTo>
                  <a:lnTo>
                    <a:pt x="568666" y="220560"/>
                  </a:lnTo>
                  <a:cubicBezTo>
                    <a:pt x="568786" y="220620"/>
                    <a:pt x="568891" y="220665"/>
                    <a:pt x="569011" y="220725"/>
                  </a:cubicBezTo>
                  <a:lnTo>
                    <a:pt x="568876" y="220725"/>
                  </a:lnTo>
                  <a:close/>
                  <a:moveTo>
                    <a:pt x="576697" y="44099"/>
                  </a:moveTo>
                  <a:lnTo>
                    <a:pt x="576427" y="43949"/>
                  </a:lnTo>
                  <a:lnTo>
                    <a:pt x="576712" y="44039"/>
                  </a:lnTo>
                  <a:lnTo>
                    <a:pt x="576682" y="44099"/>
                  </a:lnTo>
                  <a:close/>
                  <a:moveTo>
                    <a:pt x="580795" y="218714"/>
                  </a:moveTo>
                  <a:lnTo>
                    <a:pt x="580765" y="218684"/>
                  </a:lnTo>
                  <a:lnTo>
                    <a:pt x="580840" y="218714"/>
                  </a:lnTo>
                  <a:lnTo>
                    <a:pt x="580810" y="218714"/>
                  </a:lnTo>
                  <a:close/>
                  <a:moveTo>
                    <a:pt x="597954" y="232269"/>
                  </a:moveTo>
                  <a:lnTo>
                    <a:pt x="597954" y="232269"/>
                  </a:lnTo>
                  <a:cubicBezTo>
                    <a:pt x="597954" y="232269"/>
                    <a:pt x="597954" y="232269"/>
                    <a:pt x="597954" y="232269"/>
                  </a:cubicBezTo>
                  <a:lnTo>
                    <a:pt x="597954" y="232269"/>
                  </a:lnTo>
                  <a:close/>
                  <a:moveTo>
                    <a:pt x="601496" y="50118"/>
                  </a:moveTo>
                  <a:lnTo>
                    <a:pt x="601496" y="50118"/>
                  </a:lnTo>
                  <a:cubicBezTo>
                    <a:pt x="601496" y="50118"/>
                    <a:pt x="601496" y="50118"/>
                    <a:pt x="601496" y="50118"/>
                  </a:cubicBezTo>
                  <a:lnTo>
                    <a:pt x="601496" y="50118"/>
                  </a:lnTo>
                  <a:close/>
                  <a:moveTo>
                    <a:pt x="603943" y="221656"/>
                  </a:moveTo>
                  <a:lnTo>
                    <a:pt x="604033" y="221686"/>
                  </a:lnTo>
                  <a:lnTo>
                    <a:pt x="604033" y="221716"/>
                  </a:lnTo>
                  <a:cubicBezTo>
                    <a:pt x="604033" y="221716"/>
                    <a:pt x="603943" y="221656"/>
                    <a:pt x="603943" y="221656"/>
                  </a:cubicBezTo>
                  <a:close/>
                  <a:moveTo>
                    <a:pt x="604078" y="50869"/>
                  </a:moveTo>
                  <a:lnTo>
                    <a:pt x="604078" y="50869"/>
                  </a:lnTo>
                  <a:cubicBezTo>
                    <a:pt x="604078" y="50869"/>
                    <a:pt x="604183" y="50869"/>
                    <a:pt x="604183" y="50869"/>
                  </a:cubicBezTo>
                  <a:lnTo>
                    <a:pt x="604078" y="50869"/>
                  </a:lnTo>
                  <a:close/>
                  <a:moveTo>
                    <a:pt x="605369" y="51214"/>
                  </a:moveTo>
                  <a:lnTo>
                    <a:pt x="605444" y="51214"/>
                  </a:lnTo>
                  <a:cubicBezTo>
                    <a:pt x="605444" y="51214"/>
                    <a:pt x="605504" y="51259"/>
                    <a:pt x="605504" y="51259"/>
                  </a:cubicBezTo>
                  <a:lnTo>
                    <a:pt x="605369" y="51214"/>
                  </a:lnTo>
                  <a:close/>
                  <a:moveTo>
                    <a:pt x="607696" y="228351"/>
                  </a:moveTo>
                  <a:lnTo>
                    <a:pt x="607696" y="228351"/>
                  </a:lnTo>
                  <a:cubicBezTo>
                    <a:pt x="607696" y="228351"/>
                    <a:pt x="607726" y="228351"/>
                    <a:pt x="607726" y="228351"/>
                  </a:cubicBezTo>
                  <a:lnTo>
                    <a:pt x="607726" y="228351"/>
                  </a:lnTo>
                  <a:cubicBezTo>
                    <a:pt x="607726" y="228351"/>
                    <a:pt x="607696" y="228351"/>
                    <a:pt x="607696" y="228351"/>
                  </a:cubicBezTo>
                  <a:close/>
                  <a:moveTo>
                    <a:pt x="612530" y="238259"/>
                  </a:moveTo>
                  <a:cubicBezTo>
                    <a:pt x="612260" y="238184"/>
                    <a:pt x="612049" y="238124"/>
                    <a:pt x="611824" y="238064"/>
                  </a:cubicBezTo>
                  <a:cubicBezTo>
                    <a:pt x="611929" y="238064"/>
                    <a:pt x="612064" y="238064"/>
                    <a:pt x="612185" y="238064"/>
                  </a:cubicBezTo>
                  <a:lnTo>
                    <a:pt x="612530" y="238259"/>
                  </a:lnTo>
                  <a:lnTo>
                    <a:pt x="612530" y="238259"/>
                  </a:lnTo>
                  <a:cubicBezTo>
                    <a:pt x="612530" y="238259"/>
                    <a:pt x="612530" y="238259"/>
                    <a:pt x="612530" y="238259"/>
                  </a:cubicBezTo>
                  <a:close/>
                  <a:moveTo>
                    <a:pt x="614046" y="239055"/>
                  </a:moveTo>
                  <a:lnTo>
                    <a:pt x="614106" y="239055"/>
                  </a:lnTo>
                  <a:cubicBezTo>
                    <a:pt x="614106" y="239055"/>
                    <a:pt x="614136" y="239100"/>
                    <a:pt x="614136" y="239100"/>
                  </a:cubicBezTo>
                  <a:lnTo>
                    <a:pt x="614031" y="239055"/>
                  </a:lnTo>
                  <a:close/>
                  <a:moveTo>
                    <a:pt x="623308" y="38890"/>
                  </a:moveTo>
                  <a:lnTo>
                    <a:pt x="623383" y="38845"/>
                  </a:lnTo>
                  <a:cubicBezTo>
                    <a:pt x="623488" y="38905"/>
                    <a:pt x="623593" y="38950"/>
                    <a:pt x="623683" y="39010"/>
                  </a:cubicBezTo>
                  <a:lnTo>
                    <a:pt x="623308" y="38890"/>
                  </a:lnTo>
                  <a:close/>
                  <a:moveTo>
                    <a:pt x="629253" y="249863"/>
                  </a:moveTo>
                  <a:lnTo>
                    <a:pt x="629088" y="249623"/>
                  </a:lnTo>
                  <a:lnTo>
                    <a:pt x="629268" y="249743"/>
                  </a:lnTo>
                  <a:lnTo>
                    <a:pt x="629268" y="249863"/>
                  </a:lnTo>
                  <a:close/>
                  <a:moveTo>
                    <a:pt x="629553" y="253766"/>
                  </a:moveTo>
                  <a:lnTo>
                    <a:pt x="629598" y="253766"/>
                  </a:lnTo>
                  <a:cubicBezTo>
                    <a:pt x="629598" y="253766"/>
                    <a:pt x="629598" y="253796"/>
                    <a:pt x="629598" y="253796"/>
                  </a:cubicBezTo>
                  <a:lnTo>
                    <a:pt x="629538" y="253766"/>
                  </a:lnTo>
                  <a:close/>
                  <a:moveTo>
                    <a:pt x="636023" y="57294"/>
                  </a:moveTo>
                  <a:lnTo>
                    <a:pt x="636083" y="57294"/>
                  </a:lnTo>
                  <a:cubicBezTo>
                    <a:pt x="636083" y="57294"/>
                    <a:pt x="636083" y="57324"/>
                    <a:pt x="636083" y="57324"/>
                  </a:cubicBezTo>
                  <a:lnTo>
                    <a:pt x="636038" y="57294"/>
                  </a:lnTo>
                  <a:close/>
                  <a:moveTo>
                    <a:pt x="636593" y="252760"/>
                  </a:moveTo>
                  <a:lnTo>
                    <a:pt x="636413" y="252670"/>
                  </a:lnTo>
                  <a:cubicBezTo>
                    <a:pt x="636413" y="252670"/>
                    <a:pt x="636548" y="252685"/>
                    <a:pt x="636608" y="252685"/>
                  </a:cubicBezTo>
                  <a:lnTo>
                    <a:pt x="636608" y="252760"/>
                  </a:lnTo>
                  <a:close/>
                  <a:moveTo>
                    <a:pt x="636233" y="57549"/>
                  </a:moveTo>
                  <a:lnTo>
                    <a:pt x="636068" y="57309"/>
                  </a:lnTo>
                  <a:cubicBezTo>
                    <a:pt x="636458" y="57534"/>
                    <a:pt x="636879" y="57729"/>
                    <a:pt x="637284" y="57939"/>
                  </a:cubicBezTo>
                  <a:lnTo>
                    <a:pt x="636233" y="57549"/>
                  </a:lnTo>
                  <a:close/>
                  <a:moveTo>
                    <a:pt x="640406" y="239055"/>
                  </a:moveTo>
                  <a:lnTo>
                    <a:pt x="640061" y="238859"/>
                  </a:lnTo>
                  <a:cubicBezTo>
                    <a:pt x="640286" y="238844"/>
                    <a:pt x="640511" y="238859"/>
                    <a:pt x="640752" y="238890"/>
                  </a:cubicBezTo>
                  <a:cubicBezTo>
                    <a:pt x="640617" y="238935"/>
                    <a:pt x="640511" y="238980"/>
                    <a:pt x="640406" y="239055"/>
                  </a:cubicBezTo>
                  <a:close/>
                  <a:moveTo>
                    <a:pt x="645766" y="255913"/>
                  </a:moveTo>
                  <a:lnTo>
                    <a:pt x="645796" y="255913"/>
                  </a:lnTo>
                  <a:cubicBezTo>
                    <a:pt x="645796" y="255913"/>
                    <a:pt x="645811" y="255943"/>
                    <a:pt x="645811" y="255943"/>
                  </a:cubicBezTo>
                  <a:lnTo>
                    <a:pt x="645766" y="255913"/>
                  </a:lnTo>
                  <a:close/>
                  <a:moveTo>
                    <a:pt x="647747" y="252955"/>
                  </a:moveTo>
                  <a:lnTo>
                    <a:pt x="647792" y="252955"/>
                  </a:lnTo>
                  <a:cubicBezTo>
                    <a:pt x="647792" y="252955"/>
                    <a:pt x="647807" y="253000"/>
                    <a:pt x="647807" y="253000"/>
                  </a:cubicBezTo>
                  <a:lnTo>
                    <a:pt x="647732" y="252955"/>
                  </a:lnTo>
                  <a:close/>
                  <a:moveTo>
                    <a:pt x="651485" y="51770"/>
                  </a:moveTo>
                  <a:lnTo>
                    <a:pt x="651485" y="51770"/>
                  </a:lnTo>
                  <a:cubicBezTo>
                    <a:pt x="651485" y="51770"/>
                    <a:pt x="651485" y="51770"/>
                    <a:pt x="651485" y="51770"/>
                  </a:cubicBezTo>
                  <a:cubicBezTo>
                    <a:pt x="651560" y="51770"/>
                    <a:pt x="651650" y="51800"/>
                    <a:pt x="651725" y="51800"/>
                  </a:cubicBezTo>
                  <a:cubicBezTo>
                    <a:pt x="651755" y="51830"/>
                    <a:pt x="651800" y="51890"/>
                    <a:pt x="651830" y="51920"/>
                  </a:cubicBezTo>
                  <a:lnTo>
                    <a:pt x="651485" y="51770"/>
                  </a:lnTo>
                  <a:close/>
                  <a:moveTo>
                    <a:pt x="659381" y="215997"/>
                  </a:moveTo>
                  <a:lnTo>
                    <a:pt x="659381" y="215997"/>
                  </a:lnTo>
                  <a:cubicBezTo>
                    <a:pt x="659381" y="215997"/>
                    <a:pt x="659381" y="215997"/>
                    <a:pt x="659381" y="215997"/>
                  </a:cubicBezTo>
                  <a:lnTo>
                    <a:pt x="659381" y="215997"/>
                  </a:lnTo>
                  <a:close/>
                  <a:moveTo>
                    <a:pt x="660432" y="165528"/>
                  </a:moveTo>
                  <a:cubicBezTo>
                    <a:pt x="660357" y="165483"/>
                    <a:pt x="660297" y="165453"/>
                    <a:pt x="660222" y="165423"/>
                  </a:cubicBezTo>
                  <a:lnTo>
                    <a:pt x="660477" y="165498"/>
                  </a:lnTo>
                  <a:lnTo>
                    <a:pt x="660432" y="165528"/>
                  </a:lnTo>
                  <a:close/>
                  <a:moveTo>
                    <a:pt x="663629" y="271119"/>
                  </a:moveTo>
                  <a:lnTo>
                    <a:pt x="663629" y="271119"/>
                  </a:lnTo>
                  <a:cubicBezTo>
                    <a:pt x="663629" y="271119"/>
                    <a:pt x="663629" y="271134"/>
                    <a:pt x="663629" y="271134"/>
                  </a:cubicBezTo>
                  <a:lnTo>
                    <a:pt x="663599" y="271134"/>
                  </a:lnTo>
                  <a:close/>
                  <a:moveTo>
                    <a:pt x="666827" y="183046"/>
                  </a:moveTo>
                  <a:lnTo>
                    <a:pt x="666767" y="182986"/>
                  </a:lnTo>
                  <a:lnTo>
                    <a:pt x="666707" y="182956"/>
                  </a:lnTo>
                  <a:lnTo>
                    <a:pt x="666767" y="182956"/>
                  </a:lnTo>
                  <a:cubicBezTo>
                    <a:pt x="666857" y="183016"/>
                    <a:pt x="666977" y="183091"/>
                    <a:pt x="667127" y="183151"/>
                  </a:cubicBezTo>
                  <a:lnTo>
                    <a:pt x="666827" y="183046"/>
                  </a:lnTo>
                  <a:close/>
                  <a:moveTo>
                    <a:pt x="671135" y="78145"/>
                  </a:moveTo>
                  <a:lnTo>
                    <a:pt x="671135" y="78145"/>
                  </a:lnTo>
                  <a:cubicBezTo>
                    <a:pt x="671135" y="78145"/>
                    <a:pt x="671150" y="78145"/>
                    <a:pt x="671150" y="78145"/>
                  </a:cubicBezTo>
                  <a:lnTo>
                    <a:pt x="671120" y="78145"/>
                  </a:lnTo>
                  <a:close/>
                  <a:moveTo>
                    <a:pt x="676404" y="89314"/>
                  </a:moveTo>
                  <a:lnTo>
                    <a:pt x="676119" y="89179"/>
                  </a:lnTo>
                  <a:cubicBezTo>
                    <a:pt x="676224" y="89194"/>
                    <a:pt x="676299" y="89209"/>
                    <a:pt x="676404" y="89224"/>
                  </a:cubicBezTo>
                  <a:lnTo>
                    <a:pt x="676404" y="89314"/>
                  </a:lnTo>
                  <a:close/>
                  <a:moveTo>
                    <a:pt x="679887" y="66181"/>
                  </a:moveTo>
                  <a:lnTo>
                    <a:pt x="680007" y="66211"/>
                  </a:lnTo>
                  <a:lnTo>
                    <a:pt x="680037" y="66271"/>
                  </a:lnTo>
                  <a:lnTo>
                    <a:pt x="679872" y="66196"/>
                  </a:lnTo>
                  <a:close/>
                  <a:moveTo>
                    <a:pt x="681989" y="276599"/>
                  </a:moveTo>
                  <a:lnTo>
                    <a:pt x="681989" y="276554"/>
                  </a:lnTo>
                  <a:cubicBezTo>
                    <a:pt x="681989" y="276554"/>
                    <a:pt x="682019" y="276614"/>
                    <a:pt x="682019" y="276614"/>
                  </a:cubicBezTo>
                  <a:lnTo>
                    <a:pt x="681989" y="276614"/>
                  </a:lnTo>
                  <a:close/>
                  <a:moveTo>
                    <a:pt x="682904" y="284690"/>
                  </a:moveTo>
                  <a:lnTo>
                    <a:pt x="682844" y="284570"/>
                  </a:lnTo>
                  <a:lnTo>
                    <a:pt x="682964" y="284705"/>
                  </a:lnTo>
                  <a:lnTo>
                    <a:pt x="682904" y="284705"/>
                  </a:lnTo>
                  <a:close/>
                  <a:moveTo>
                    <a:pt x="686477" y="288473"/>
                  </a:moveTo>
                  <a:lnTo>
                    <a:pt x="686312" y="288293"/>
                  </a:lnTo>
                  <a:cubicBezTo>
                    <a:pt x="686432" y="288308"/>
                    <a:pt x="686582" y="288368"/>
                    <a:pt x="686732" y="288428"/>
                  </a:cubicBezTo>
                  <a:cubicBezTo>
                    <a:pt x="686657" y="288443"/>
                    <a:pt x="686567" y="288458"/>
                    <a:pt x="686477" y="288473"/>
                  </a:cubicBezTo>
                  <a:close/>
                  <a:moveTo>
                    <a:pt x="687453" y="75458"/>
                  </a:moveTo>
                  <a:lnTo>
                    <a:pt x="687483" y="75428"/>
                  </a:lnTo>
                  <a:lnTo>
                    <a:pt x="687558" y="75458"/>
                  </a:lnTo>
                  <a:lnTo>
                    <a:pt x="687453" y="75458"/>
                  </a:lnTo>
                  <a:close/>
                  <a:moveTo>
                    <a:pt x="688954" y="290514"/>
                  </a:moveTo>
                  <a:lnTo>
                    <a:pt x="688954" y="290514"/>
                  </a:lnTo>
                  <a:cubicBezTo>
                    <a:pt x="688954" y="290514"/>
                    <a:pt x="688954" y="290514"/>
                    <a:pt x="688954" y="290514"/>
                  </a:cubicBezTo>
                  <a:lnTo>
                    <a:pt x="688969" y="290514"/>
                  </a:lnTo>
                  <a:cubicBezTo>
                    <a:pt x="688969" y="290514"/>
                    <a:pt x="688939" y="290514"/>
                    <a:pt x="688939" y="290514"/>
                  </a:cubicBezTo>
                  <a:close/>
                  <a:moveTo>
                    <a:pt x="691551" y="302058"/>
                  </a:moveTo>
                  <a:lnTo>
                    <a:pt x="691551" y="301773"/>
                  </a:lnTo>
                  <a:cubicBezTo>
                    <a:pt x="691551" y="301773"/>
                    <a:pt x="691626" y="301848"/>
                    <a:pt x="691626" y="301848"/>
                  </a:cubicBezTo>
                  <a:lnTo>
                    <a:pt x="691626" y="301848"/>
                  </a:lnTo>
                  <a:cubicBezTo>
                    <a:pt x="691626" y="301848"/>
                    <a:pt x="691551" y="302043"/>
                    <a:pt x="691551" y="302043"/>
                  </a:cubicBezTo>
                  <a:close/>
                  <a:moveTo>
                    <a:pt x="695199" y="305436"/>
                  </a:moveTo>
                  <a:lnTo>
                    <a:pt x="695199" y="305436"/>
                  </a:lnTo>
                  <a:cubicBezTo>
                    <a:pt x="695199" y="305436"/>
                    <a:pt x="695199" y="305436"/>
                    <a:pt x="695199" y="305436"/>
                  </a:cubicBezTo>
                  <a:lnTo>
                    <a:pt x="695199" y="305436"/>
                  </a:lnTo>
                  <a:close/>
                  <a:moveTo>
                    <a:pt x="698081" y="176186"/>
                  </a:moveTo>
                  <a:lnTo>
                    <a:pt x="698081" y="176156"/>
                  </a:lnTo>
                  <a:cubicBezTo>
                    <a:pt x="698081" y="176156"/>
                    <a:pt x="698081" y="176186"/>
                    <a:pt x="698081" y="176186"/>
                  </a:cubicBezTo>
                  <a:lnTo>
                    <a:pt x="698081" y="176186"/>
                  </a:lnTo>
                  <a:close/>
                  <a:moveTo>
                    <a:pt x="704236" y="299326"/>
                  </a:moveTo>
                  <a:lnTo>
                    <a:pt x="704416" y="299431"/>
                  </a:lnTo>
                  <a:cubicBezTo>
                    <a:pt x="704461" y="299506"/>
                    <a:pt x="704491" y="299596"/>
                    <a:pt x="704536" y="299672"/>
                  </a:cubicBezTo>
                  <a:cubicBezTo>
                    <a:pt x="704431" y="299551"/>
                    <a:pt x="704341" y="299446"/>
                    <a:pt x="704221" y="299326"/>
                  </a:cubicBezTo>
                  <a:close/>
                  <a:moveTo>
                    <a:pt x="704671" y="301818"/>
                  </a:moveTo>
                  <a:lnTo>
                    <a:pt x="704671" y="301818"/>
                  </a:lnTo>
                  <a:cubicBezTo>
                    <a:pt x="704671" y="301818"/>
                    <a:pt x="704671" y="301818"/>
                    <a:pt x="704671" y="301818"/>
                  </a:cubicBezTo>
                  <a:lnTo>
                    <a:pt x="704551" y="301668"/>
                  </a:lnTo>
                  <a:lnTo>
                    <a:pt x="704641" y="301728"/>
                  </a:lnTo>
                  <a:lnTo>
                    <a:pt x="704671" y="301818"/>
                  </a:lnTo>
                  <a:lnTo>
                    <a:pt x="704671" y="301818"/>
                  </a:lnTo>
                  <a:cubicBezTo>
                    <a:pt x="704671" y="301818"/>
                    <a:pt x="704671" y="301818"/>
                    <a:pt x="704671" y="301818"/>
                  </a:cubicBezTo>
                  <a:lnTo>
                    <a:pt x="704671" y="301818"/>
                  </a:lnTo>
                  <a:cubicBezTo>
                    <a:pt x="704671" y="301818"/>
                    <a:pt x="704671" y="301818"/>
                    <a:pt x="704671" y="301818"/>
                  </a:cubicBezTo>
                  <a:close/>
                  <a:moveTo>
                    <a:pt x="707223" y="317115"/>
                  </a:moveTo>
                  <a:lnTo>
                    <a:pt x="707223" y="317115"/>
                  </a:lnTo>
                  <a:cubicBezTo>
                    <a:pt x="707223" y="317115"/>
                    <a:pt x="707223" y="317130"/>
                    <a:pt x="707223" y="317130"/>
                  </a:cubicBezTo>
                  <a:lnTo>
                    <a:pt x="707223" y="317130"/>
                  </a:lnTo>
                  <a:close/>
                  <a:moveTo>
                    <a:pt x="709670" y="304400"/>
                  </a:moveTo>
                  <a:lnTo>
                    <a:pt x="709730" y="304355"/>
                  </a:lnTo>
                  <a:lnTo>
                    <a:pt x="709730" y="304355"/>
                  </a:lnTo>
                  <a:cubicBezTo>
                    <a:pt x="709730" y="304355"/>
                    <a:pt x="709730" y="304355"/>
                    <a:pt x="709730" y="304355"/>
                  </a:cubicBezTo>
                  <a:lnTo>
                    <a:pt x="709730" y="304355"/>
                  </a:lnTo>
                  <a:cubicBezTo>
                    <a:pt x="709730" y="304355"/>
                    <a:pt x="709805" y="304535"/>
                    <a:pt x="709805" y="304535"/>
                  </a:cubicBezTo>
                  <a:lnTo>
                    <a:pt x="709685" y="304400"/>
                  </a:lnTo>
                  <a:close/>
                  <a:moveTo>
                    <a:pt x="710526" y="321784"/>
                  </a:moveTo>
                  <a:lnTo>
                    <a:pt x="710571" y="321829"/>
                  </a:lnTo>
                  <a:lnTo>
                    <a:pt x="710571" y="321859"/>
                  </a:lnTo>
                  <a:cubicBezTo>
                    <a:pt x="710571" y="321859"/>
                    <a:pt x="710526" y="321784"/>
                    <a:pt x="710526" y="321784"/>
                  </a:cubicBezTo>
                  <a:close/>
                  <a:moveTo>
                    <a:pt x="322115" y="1036667"/>
                  </a:moveTo>
                  <a:lnTo>
                    <a:pt x="322115" y="1036637"/>
                  </a:lnTo>
                  <a:cubicBezTo>
                    <a:pt x="322115" y="1036637"/>
                    <a:pt x="322115" y="1036652"/>
                    <a:pt x="322115" y="1036652"/>
                  </a:cubicBezTo>
                  <a:lnTo>
                    <a:pt x="322115" y="1036652"/>
                  </a:lnTo>
                  <a:close/>
                  <a:moveTo>
                    <a:pt x="325207" y="1071524"/>
                  </a:moveTo>
                  <a:lnTo>
                    <a:pt x="325207" y="1071179"/>
                  </a:lnTo>
                  <a:cubicBezTo>
                    <a:pt x="325237" y="1071299"/>
                    <a:pt x="325252" y="1071434"/>
                    <a:pt x="325282" y="1071569"/>
                  </a:cubicBezTo>
                  <a:lnTo>
                    <a:pt x="325207" y="1071524"/>
                  </a:lnTo>
                  <a:close/>
                  <a:moveTo>
                    <a:pt x="325703" y="1177191"/>
                  </a:moveTo>
                  <a:lnTo>
                    <a:pt x="325703" y="1177191"/>
                  </a:lnTo>
                  <a:cubicBezTo>
                    <a:pt x="325703" y="1177191"/>
                    <a:pt x="325688" y="1177191"/>
                    <a:pt x="325688" y="1177191"/>
                  </a:cubicBezTo>
                  <a:lnTo>
                    <a:pt x="325688" y="1177116"/>
                  </a:lnTo>
                  <a:cubicBezTo>
                    <a:pt x="325688" y="1177116"/>
                    <a:pt x="325703" y="1177191"/>
                    <a:pt x="325703" y="1177191"/>
                  </a:cubicBezTo>
                  <a:lnTo>
                    <a:pt x="325703" y="1177191"/>
                  </a:lnTo>
                  <a:cubicBezTo>
                    <a:pt x="325703" y="1177191"/>
                    <a:pt x="325703" y="1177191"/>
                    <a:pt x="325703" y="1177191"/>
                  </a:cubicBezTo>
                  <a:close/>
                  <a:moveTo>
                    <a:pt x="325928" y="1089988"/>
                  </a:moveTo>
                  <a:lnTo>
                    <a:pt x="325988" y="1089613"/>
                  </a:lnTo>
                  <a:lnTo>
                    <a:pt x="326033" y="1089748"/>
                  </a:lnTo>
                  <a:lnTo>
                    <a:pt x="325928" y="1089988"/>
                  </a:lnTo>
                  <a:close/>
                  <a:moveTo>
                    <a:pt x="330747" y="1043257"/>
                  </a:moveTo>
                  <a:lnTo>
                    <a:pt x="330702" y="1043302"/>
                  </a:lnTo>
                  <a:cubicBezTo>
                    <a:pt x="330717" y="1043137"/>
                    <a:pt x="330747" y="1042957"/>
                    <a:pt x="330777" y="1042777"/>
                  </a:cubicBezTo>
                  <a:lnTo>
                    <a:pt x="330747" y="1043242"/>
                  </a:lnTo>
                  <a:close/>
                  <a:moveTo>
                    <a:pt x="331843" y="1068402"/>
                  </a:moveTo>
                  <a:lnTo>
                    <a:pt x="331813" y="1068236"/>
                  </a:lnTo>
                  <a:lnTo>
                    <a:pt x="331843" y="1068266"/>
                  </a:lnTo>
                  <a:lnTo>
                    <a:pt x="331843" y="1068387"/>
                  </a:lnTo>
                  <a:close/>
                  <a:moveTo>
                    <a:pt x="334395" y="1235916"/>
                  </a:moveTo>
                  <a:lnTo>
                    <a:pt x="334395" y="1235916"/>
                  </a:lnTo>
                  <a:cubicBezTo>
                    <a:pt x="334395" y="1235916"/>
                    <a:pt x="334395" y="1235916"/>
                    <a:pt x="334395" y="1235916"/>
                  </a:cubicBezTo>
                  <a:lnTo>
                    <a:pt x="334395" y="1235916"/>
                  </a:lnTo>
                  <a:close/>
                  <a:moveTo>
                    <a:pt x="336541" y="1042221"/>
                  </a:moveTo>
                  <a:lnTo>
                    <a:pt x="336541" y="1041906"/>
                  </a:lnTo>
                  <a:cubicBezTo>
                    <a:pt x="336541" y="1041906"/>
                    <a:pt x="336601" y="1041891"/>
                    <a:pt x="336601" y="1041891"/>
                  </a:cubicBezTo>
                  <a:lnTo>
                    <a:pt x="336541" y="1042221"/>
                  </a:lnTo>
                  <a:close/>
                  <a:moveTo>
                    <a:pt x="336781" y="1044023"/>
                  </a:moveTo>
                  <a:lnTo>
                    <a:pt x="336781" y="1044023"/>
                  </a:lnTo>
                  <a:cubicBezTo>
                    <a:pt x="336781" y="1044023"/>
                    <a:pt x="336796" y="1044008"/>
                    <a:pt x="336796" y="1044008"/>
                  </a:cubicBezTo>
                  <a:lnTo>
                    <a:pt x="336781" y="1044008"/>
                  </a:lnTo>
                  <a:close/>
                  <a:moveTo>
                    <a:pt x="338643" y="1061541"/>
                  </a:moveTo>
                  <a:lnTo>
                    <a:pt x="338643" y="1061496"/>
                  </a:lnTo>
                  <a:cubicBezTo>
                    <a:pt x="338643" y="1061496"/>
                    <a:pt x="338643" y="1061526"/>
                    <a:pt x="338643" y="1061526"/>
                  </a:cubicBezTo>
                  <a:lnTo>
                    <a:pt x="338673" y="1062232"/>
                  </a:lnTo>
                  <a:lnTo>
                    <a:pt x="338613" y="1062397"/>
                  </a:lnTo>
                  <a:cubicBezTo>
                    <a:pt x="338613" y="1062112"/>
                    <a:pt x="338613" y="1061811"/>
                    <a:pt x="338643" y="1061526"/>
                  </a:cubicBezTo>
                  <a:lnTo>
                    <a:pt x="338643" y="1061526"/>
                  </a:lnTo>
                  <a:close/>
                  <a:moveTo>
                    <a:pt x="338027" y="1124140"/>
                  </a:moveTo>
                  <a:lnTo>
                    <a:pt x="338027" y="1124140"/>
                  </a:lnTo>
                  <a:cubicBezTo>
                    <a:pt x="338027" y="1124140"/>
                    <a:pt x="338027" y="1124140"/>
                    <a:pt x="338027" y="1124140"/>
                  </a:cubicBezTo>
                  <a:lnTo>
                    <a:pt x="338027" y="1124140"/>
                  </a:lnTo>
                  <a:close/>
                  <a:moveTo>
                    <a:pt x="337907" y="1213654"/>
                  </a:moveTo>
                  <a:cubicBezTo>
                    <a:pt x="338042" y="1213579"/>
                    <a:pt x="338177" y="1213504"/>
                    <a:pt x="338298" y="1213444"/>
                  </a:cubicBezTo>
                  <a:cubicBezTo>
                    <a:pt x="338192" y="1213639"/>
                    <a:pt x="338057" y="1213819"/>
                    <a:pt x="337907" y="1213999"/>
                  </a:cubicBezTo>
                  <a:lnTo>
                    <a:pt x="337907" y="1213654"/>
                  </a:lnTo>
                  <a:close/>
                  <a:moveTo>
                    <a:pt x="338027" y="1230197"/>
                  </a:moveTo>
                  <a:cubicBezTo>
                    <a:pt x="337952" y="1230617"/>
                    <a:pt x="337787" y="1230767"/>
                    <a:pt x="337637" y="1230902"/>
                  </a:cubicBezTo>
                  <a:lnTo>
                    <a:pt x="337637" y="1230722"/>
                  </a:lnTo>
                  <a:cubicBezTo>
                    <a:pt x="337727" y="1230452"/>
                    <a:pt x="337847" y="1230227"/>
                    <a:pt x="338027" y="1230197"/>
                  </a:cubicBezTo>
                  <a:close/>
                  <a:moveTo>
                    <a:pt x="338463" y="1243842"/>
                  </a:moveTo>
                  <a:cubicBezTo>
                    <a:pt x="338222" y="1242882"/>
                    <a:pt x="338012" y="1241876"/>
                    <a:pt x="337727" y="1240990"/>
                  </a:cubicBezTo>
                  <a:lnTo>
                    <a:pt x="337622" y="1240615"/>
                  </a:lnTo>
                  <a:cubicBezTo>
                    <a:pt x="337682" y="1240330"/>
                    <a:pt x="337682" y="1239999"/>
                    <a:pt x="337682" y="1239669"/>
                  </a:cubicBezTo>
                  <a:cubicBezTo>
                    <a:pt x="337997" y="1240750"/>
                    <a:pt x="338373" y="1241651"/>
                    <a:pt x="338958" y="1241816"/>
                  </a:cubicBezTo>
                  <a:lnTo>
                    <a:pt x="339003" y="1242206"/>
                  </a:lnTo>
                  <a:cubicBezTo>
                    <a:pt x="338793" y="1242701"/>
                    <a:pt x="338613" y="1243242"/>
                    <a:pt x="338463" y="1243842"/>
                  </a:cubicBezTo>
                  <a:close/>
                  <a:moveTo>
                    <a:pt x="342050" y="1162134"/>
                  </a:moveTo>
                  <a:lnTo>
                    <a:pt x="342065" y="1162134"/>
                  </a:lnTo>
                  <a:cubicBezTo>
                    <a:pt x="342065" y="1162134"/>
                    <a:pt x="342065" y="1162164"/>
                    <a:pt x="342065" y="1162164"/>
                  </a:cubicBezTo>
                  <a:lnTo>
                    <a:pt x="342035" y="1162134"/>
                  </a:lnTo>
                  <a:close/>
                  <a:moveTo>
                    <a:pt x="343116" y="1051724"/>
                  </a:moveTo>
                  <a:lnTo>
                    <a:pt x="343116" y="1051528"/>
                  </a:lnTo>
                  <a:cubicBezTo>
                    <a:pt x="343116" y="1051528"/>
                    <a:pt x="343176" y="1051528"/>
                    <a:pt x="343176" y="1051528"/>
                  </a:cubicBezTo>
                  <a:lnTo>
                    <a:pt x="343116" y="1051739"/>
                  </a:lnTo>
                  <a:close/>
                  <a:moveTo>
                    <a:pt x="348010" y="1121332"/>
                  </a:moveTo>
                  <a:cubicBezTo>
                    <a:pt x="348040" y="1121918"/>
                    <a:pt x="348070" y="1122503"/>
                    <a:pt x="348115" y="1123074"/>
                  </a:cubicBezTo>
                  <a:cubicBezTo>
                    <a:pt x="348010" y="1122548"/>
                    <a:pt x="347980" y="1121933"/>
                    <a:pt x="348010" y="1121332"/>
                  </a:cubicBezTo>
                  <a:close/>
                  <a:moveTo>
                    <a:pt x="348340" y="1148293"/>
                  </a:moveTo>
                  <a:cubicBezTo>
                    <a:pt x="348310" y="1148038"/>
                    <a:pt x="348280" y="1147843"/>
                    <a:pt x="348250" y="1147618"/>
                  </a:cubicBezTo>
                  <a:lnTo>
                    <a:pt x="348385" y="1148053"/>
                  </a:lnTo>
                  <a:cubicBezTo>
                    <a:pt x="348370" y="1148143"/>
                    <a:pt x="348355" y="1148203"/>
                    <a:pt x="348340" y="1148293"/>
                  </a:cubicBezTo>
                  <a:close/>
                  <a:moveTo>
                    <a:pt x="350112" y="1178317"/>
                  </a:moveTo>
                  <a:lnTo>
                    <a:pt x="350112" y="1178317"/>
                  </a:lnTo>
                  <a:cubicBezTo>
                    <a:pt x="350112" y="1178317"/>
                    <a:pt x="350097" y="1178302"/>
                    <a:pt x="350097" y="1178302"/>
                  </a:cubicBezTo>
                  <a:lnTo>
                    <a:pt x="350097" y="1178257"/>
                  </a:lnTo>
                  <a:cubicBezTo>
                    <a:pt x="350097" y="1178257"/>
                    <a:pt x="350112" y="1178317"/>
                    <a:pt x="350112" y="1178317"/>
                  </a:cubicBezTo>
                  <a:lnTo>
                    <a:pt x="350112" y="1178317"/>
                  </a:lnTo>
                  <a:close/>
                  <a:moveTo>
                    <a:pt x="350742" y="1253180"/>
                  </a:moveTo>
                  <a:lnTo>
                    <a:pt x="350727" y="1253180"/>
                  </a:lnTo>
                  <a:cubicBezTo>
                    <a:pt x="350727" y="1253180"/>
                    <a:pt x="350742" y="1253120"/>
                    <a:pt x="350742" y="1253120"/>
                  </a:cubicBezTo>
                  <a:lnTo>
                    <a:pt x="350742" y="1253180"/>
                  </a:lnTo>
                  <a:close/>
                  <a:moveTo>
                    <a:pt x="350547" y="1242206"/>
                  </a:moveTo>
                  <a:lnTo>
                    <a:pt x="350487" y="1241651"/>
                  </a:lnTo>
                  <a:cubicBezTo>
                    <a:pt x="350592" y="1241651"/>
                    <a:pt x="350712" y="1241651"/>
                    <a:pt x="350802" y="1241651"/>
                  </a:cubicBezTo>
                  <a:cubicBezTo>
                    <a:pt x="350712" y="1241846"/>
                    <a:pt x="350622" y="1242026"/>
                    <a:pt x="350547" y="1242221"/>
                  </a:cubicBezTo>
                  <a:close/>
                  <a:moveTo>
                    <a:pt x="351177" y="1180493"/>
                  </a:moveTo>
                  <a:lnTo>
                    <a:pt x="351177" y="1180493"/>
                  </a:lnTo>
                  <a:cubicBezTo>
                    <a:pt x="351177" y="1180493"/>
                    <a:pt x="351177" y="1180493"/>
                    <a:pt x="351177" y="1180493"/>
                  </a:cubicBezTo>
                  <a:lnTo>
                    <a:pt x="351177" y="1180493"/>
                  </a:lnTo>
                  <a:close/>
                  <a:moveTo>
                    <a:pt x="351177" y="1180493"/>
                  </a:moveTo>
                  <a:lnTo>
                    <a:pt x="351177" y="1180493"/>
                  </a:lnTo>
                  <a:cubicBezTo>
                    <a:pt x="351177" y="1180493"/>
                    <a:pt x="351177" y="1180493"/>
                    <a:pt x="351177" y="1180493"/>
                  </a:cubicBezTo>
                  <a:lnTo>
                    <a:pt x="351177" y="1180493"/>
                  </a:lnTo>
                  <a:close/>
                  <a:moveTo>
                    <a:pt x="351853" y="1067591"/>
                  </a:moveTo>
                  <a:cubicBezTo>
                    <a:pt x="351838" y="1068026"/>
                    <a:pt x="351808" y="1068462"/>
                    <a:pt x="351763" y="1068882"/>
                  </a:cubicBezTo>
                  <a:cubicBezTo>
                    <a:pt x="351733" y="1069302"/>
                    <a:pt x="351673" y="1069798"/>
                    <a:pt x="351643" y="1070053"/>
                  </a:cubicBezTo>
                  <a:cubicBezTo>
                    <a:pt x="351673" y="1068131"/>
                    <a:pt x="351703" y="1066210"/>
                    <a:pt x="351733" y="1064288"/>
                  </a:cubicBezTo>
                  <a:lnTo>
                    <a:pt x="351793" y="1064964"/>
                  </a:lnTo>
                  <a:cubicBezTo>
                    <a:pt x="351868" y="1065850"/>
                    <a:pt x="351883" y="1066720"/>
                    <a:pt x="351838" y="1067576"/>
                  </a:cubicBezTo>
                  <a:close/>
                  <a:moveTo>
                    <a:pt x="352303" y="1230122"/>
                  </a:moveTo>
                  <a:lnTo>
                    <a:pt x="352303" y="1230092"/>
                  </a:lnTo>
                  <a:cubicBezTo>
                    <a:pt x="352303" y="1230092"/>
                    <a:pt x="352303" y="1230122"/>
                    <a:pt x="352303" y="1230122"/>
                  </a:cubicBezTo>
                  <a:lnTo>
                    <a:pt x="352303" y="1230122"/>
                  </a:lnTo>
                  <a:close/>
                  <a:moveTo>
                    <a:pt x="352423" y="1100016"/>
                  </a:moveTo>
                  <a:lnTo>
                    <a:pt x="352423" y="1099941"/>
                  </a:lnTo>
                  <a:cubicBezTo>
                    <a:pt x="352423" y="1099941"/>
                    <a:pt x="352438" y="1100001"/>
                    <a:pt x="352438" y="1100001"/>
                  </a:cubicBezTo>
                  <a:lnTo>
                    <a:pt x="352423" y="1100001"/>
                  </a:lnTo>
                  <a:close/>
                  <a:moveTo>
                    <a:pt x="357708" y="930925"/>
                  </a:moveTo>
                  <a:cubicBezTo>
                    <a:pt x="357798" y="930895"/>
                    <a:pt x="357903" y="930865"/>
                    <a:pt x="357993" y="930835"/>
                  </a:cubicBezTo>
                  <a:lnTo>
                    <a:pt x="357482" y="931511"/>
                  </a:lnTo>
                  <a:lnTo>
                    <a:pt x="357467" y="931511"/>
                  </a:lnTo>
                  <a:cubicBezTo>
                    <a:pt x="357527" y="931330"/>
                    <a:pt x="357632" y="931120"/>
                    <a:pt x="357708" y="930925"/>
                  </a:cubicBezTo>
                  <a:close/>
                  <a:moveTo>
                    <a:pt x="357047" y="1241260"/>
                  </a:moveTo>
                  <a:lnTo>
                    <a:pt x="357047" y="1241681"/>
                  </a:lnTo>
                  <a:cubicBezTo>
                    <a:pt x="357047" y="1241681"/>
                    <a:pt x="356942" y="1241621"/>
                    <a:pt x="356882" y="1241591"/>
                  </a:cubicBezTo>
                  <a:lnTo>
                    <a:pt x="357047" y="1241260"/>
                  </a:lnTo>
                  <a:close/>
                  <a:moveTo>
                    <a:pt x="355081" y="1258884"/>
                  </a:moveTo>
                  <a:lnTo>
                    <a:pt x="355126" y="1258824"/>
                  </a:lnTo>
                  <a:lnTo>
                    <a:pt x="355126" y="1258944"/>
                  </a:lnTo>
                  <a:cubicBezTo>
                    <a:pt x="355126" y="1258944"/>
                    <a:pt x="355126" y="1258944"/>
                    <a:pt x="355126" y="1258944"/>
                  </a:cubicBezTo>
                  <a:lnTo>
                    <a:pt x="355126" y="1258944"/>
                  </a:lnTo>
                  <a:cubicBezTo>
                    <a:pt x="355126" y="1258944"/>
                    <a:pt x="355081" y="1258884"/>
                    <a:pt x="355081" y="1258884"/>
                  </a:cubicBezTo>
                  <a:lnTo>
                    <a:pt x="355081" y="1259094"/>
                  </a:lnTo>
                  <a:cubicBezTo>
                    <a:pt x="355081" y="1259094"/>
                    <a:pt x="355020" y="1258989"/>
                    <a:pt x="355020" y="1258989"/>
                  </a:cubicBezTo>
                  <a:lnTo>
                    <a:pt x="355065" y="1258884"/>
                  </a:lnTo>
                  <a:close/>
                  <a:moveTo>
                    <a:pt x="354420" y="1181484"/>
                  </a:moveTo>
                  <a:lnTo>
                    <a:pt x="354420" y="1181709"/>
                  </a:lnTo>
                  <a:cubicBezTo>
                    <a:pt x="354420" y="1181709"/>
                    <a:pt x="354360" y="1181559"/>
                    <a:pt x="354360" y="1181559"/>
                  </a:cubicBezTo>
                  <a:lnTo>
                    <a:pt x="354420" y="1181484"/>
                  </a:lnTo>
                  <a:close/>
                  <a:moveTo>
                    <a:pt x="354165" y="1132201"/>
                  </a:moveTo>
                  <a:lnTo>
                    <a:pt x="354165" y="1132171"/>
                  </a:lnTo>
                  <a:cubicBezTo>
                    <a:pt x="354165" y="1132171"/>
                    <a:pt x="354195" y="1132201"/>
                    <a:pt x="354195" y="1132201"/>
                  </a:cubicBezTo>
                  <a:lnTo>
                    <a:pt x="354165" y="1132201"/>
                  </a:lnTo>
                  <a:cubicBezTo>
                    <a:pt x="354165" y="1132201"/>
                    <a:pt x="354165" y="1132261"/>
                    <a:pt x="354165" y="1132261"/>
                  </a:cubicBezTo>
                  <a:lnTo>
                    <a:pt x="354150" y="1132261"/>
                  </a:lnTo>
                  <a:cubicBezTo>
                    <a:pt x="354150" y="1132261"/>
                    <a:pt x="354165" y="1132201"/>
                    <a:pt x="354165" y="1132201"/>
                  </a:cubicBezTo>
                  <a:close/>
                  <a:moveTo>
                    <a:pt x="353414" y="982340"/>
                  </a:moveTo>
                  <a:cubicBezTo>
                    <a:pt x="353504" y="982385"/>
                    <a:pt x="353609" y="982415"/>
                    <a:pt x="353714" y="982460"/>
                  </a:cubicBezTo>
                  <a:cubicBezTo>
                    <a:pt x="353549" y="982820"/>
                    <a:pt x="353399" y="983166"/>
                    <a:pt x="353234" y="983526"/>
                  </a:cubicBezTo>
                  <a:cubicBezTo>
                    <a:pt x="353234" y="983226"/>
                    <a:pt x="353309" y="982790"/>
                    <a:pt x="353414" y="982340"/>
                  </a:cubicBezTo>
                  <a:close/>
                  <a:moveTo>
                    <a:pt x="353279" y="1014210"/>
                  </a:moveTo>
                  <a:lnTo>
                    <a:pt x="353279" y="1014210"/>
                  </a:lnTo>
                  <a:cubicBezTo>
                    <a:pt x="353279" y="1014210"/>
                    <a:pt x="353279" y="1014180"/>
                    <a:pt x="353279" y="1014180"/>
                  </a:cubicBezTo>
                  <a:lnTo>
                    <a:pt x="353279" y="1014210"/>
                  </a:lnTo>
                  <a:close/>
                  <a:moveTo>
                    <a:pt x="358833" y="1285244"/>
                  </a:moveTo>
                  <a:lnTo>
                    <a:pt x="358413" y="1286535"/>
                  </a:lnTo>
                  <a:lnTo>
                    <a:pt x="357077" y="1288832"/>
                  </a:lnTo>
                  <a:cubicBezTo>
                    <a:pt x="357047" y="1288727"/>
                    <a:pt x="357002" y="1288652"/>
                    <a:pt x="356972" y="1288517"/>
                  </a:cubicBezTo>
                  <a:cubicBezTo>
                    <a:pt x="356011" y="1288007"/>
                    <a:pt x="355065" y="1288547"/>
                    <a:pt x="354120" y="1288757"/>
                  </a:cubicBezTo>
                  <a:lnTo>
                    <a:pt x="353549" y="1288952"/>
                  </a:lnTo>
                  <a:lnTo>
                    <a:pt x="353549" y="1288922"/>
                  </a:lnTo>
                  <a:cubicBezTo>
                    <a:pt x="353549" y="1288922"/>
                    <a:pt x="353624" y="1288877"/>
                    <a:pt x="353624" y="1288877"/>
                  </a:cubicBezTo>
                  <a:cubicBezTo>
                    <a:pt x="354090" y="1288442"/>
                    <a:pt x="354525" y="1287856"/>
                    <a:pt x="354930" y="1287136"/>
                  </a:cubicBezTo>
                  <a:cubicBezTo>
                    <a:pt x="355591" y="1286010"/>
                    <a:pt x="355996" y="1284539"/>
                    <a:pt x="356101" y="1282617"/>
                  </a:cubicBezTo>
                  <a:cubicBezTo>
                    <a:pt x="356191" y="1280486"/>
                    <a:pt x="356176" y="1278339"/>
                    <a:pt x="356146" y="1276207"/>
                  </a:cubicBezTo>
                  <a:cubicBezTo>
                    <a:pt x="356116" y="1275292"/>
                    <a:pt x="356071" y="1274376"/>
                    <a:pt x="355966" y="1273490"/>
                  </a:cubicBezTo>
                  <a:cubicBezTo>
                    <a:pt x="355486" y="1269722"/>
                    <a:pt x="355906" y="1265774"/>
                    <a:pt x="355666" y="1261946"/>
                  </a:cubicBezTo>
                  <a:lnTo>
                    <a:pt x="355711" y="1259019"/>
                  </a:lnTo>
                  <a:lnTo>
                    <a:pt x="356522" y="1259079"/>
                  </a:lnTo>
                  <a:lnTo>
                    <a:pt x="357602" y="1262217"/>
                  </a:lnTo>
                  <a:lnTo>
                    <a:pt x="357542" y="1263448"/>
                  </a:lnTo>
                  <a:lnTo>
                    <a:pt x="357542" y="1263448"/>
                  </a:lnTo>
                  <a:cubicBezTo>
                    <a:pt x="357963" y="1266465"/>
                    <a:pt x="358638" y="1269347"/>
                    <a:pt x="358443" y="1272725"/>
                  </a:cubicBezTo>
                  <a:lnTo>
                    <a:pt x="358908" y="1273956"/>
                  </a:lnTo>
                  <a:lnTo>
                    <a:pt x="358999" y="1277258"/>
                  </a:lnTo>
                  <a:lnTo>
                    <a:pt x="358848" y="1285244"/>
                  </a:lnTo>
                  <a:close/>
                  <a:moveTo>
                    <a:pt x="358668" y="1193809"/>
                  </a:moveTo>
                  <a:lnTo>
                    <a:pt x="358668" y="1193223"/>
                  </a:lnTo>
                  <a:cubicBezTo>
                    <a:pt x="358668" y="1193223"/>
                    <a:pt x="358683" y="1193223"/>
                    <a:pt x="358683" y="1193223"/>
                  </a:cubicBezTo>
                  <a:lnTo>
                    <a:pt x="358683" y="1193223"/>
                  </a:lnTo>
                  <a:cubicBezTo>
                    <a:pt x="358848" y="1193343"/>
                    <a:pt x="358954" y="1193628"/>
                    <a:pt x="359029" y="1194019"/>
                  </a:cubicBezTo>
                  <a:cubicBezTo>
                    <a:pt x="358908" y="1193929"/>
                    <a:pt x="358788" y="1193869"/>
                    <a:pt x="358668" y="1193809"/>
                  </a:cubicBezTo>
                  <a:close/>
                  <a:moveTo>
                    <a:pt x="360875" y="1264678"/>
                  </a:moveTo>
                  <a:lnTo>
                    <a:pt x="360875" y="1264678"/>
                  </a:lnTo>
                  <a:cubicBezTo>
                    <a:pt x="360875" y="1264678"/>
                    <a:pt x="360875" y="1264678"/>
                    <a:pt x="360875" y="1264678"/>
                  </a:cubicBezTo>
                  <a:lnTo>
                    <a:pt x="360875" y="1264678"/>
                  </a:lnTo>
                  <a:close/>
                  <a:moveTo>
                    <a:pt x="361145" y="1170526"/>
                  </a:moveTo>
                  <a:lnTo>
                    <a:pt x="361055" y="1170330"/>
                  </a:lnTo>
                  <a:cubicBezTo>
                    <a:pt x="361055" y="1170330"/>
                    <a:pt x="361130" y="1170240"/>
                    <a:pt x="361175" y="1170195"/>
                  </a:cubicBezTo>
                  <a:lnTo>
                    <a:pt x="361145" y="1170526"/>
                  </a:lnTo>
                  <a:close/>
                  <a:moveTo>
                    <a:pt x="361175" y="1167884"/>
                  </a:moveTo>
                  <a:lnTo>
                    <a:pt x="361175" y="1167854"/>
                  </a:lnTo>
                  <a:cubicBezTo>
                    <a:pt x="361175" y="1167854"/>
                    <a:pt x="361175" y="1167854"/>
                    <a:pt x="361175" y="1167854"/>
                  </a:cubicBezTo>
                  <a:lnTo>
                    <a:pt x="361175" y="1167899"/>
                  </a:lnTo>
                  <a:close/>
                  <a:moveTo>
                    <a:pt x="361415" y="1014765"/>
                  </a:moveTo>
                  <a:lnTo>
                    <a:pt x="361415" y="1014705"/>
                  </a:lnTo>
                  <a:cubicBezTo>
                    <a:pt x="361415" y="1014705"/>
                    <a:pt x="361430" y="1014705"/>
                    <a:pt x="361430" y="1014705"/>
                  </a:cubicBezTo>
                  <a:lnTo>
                    <a:pt x="361430" y="1014750"/>
                  </a:lnTo>
                  <a:close/>
                  <a:moveTo>
                    <a:pt x="362631" y="1127607"/>
                  </a:moveTo>
                  <a:lnTo>
                    <a:pt x="362706" y="1127397"/>
                  </a:lnTo>
                  <a:lnTo>
                    <a:pt x="362751" y="1127592"/>
                  </a:lnTo>
                  <a:cubicBezTo>
                    <a:pt x="362751" y="1127592"/>
                    <a:pt x="362676" y="1127592"/>
                    <a:pt x="362646" y="1127607"/>
                  </a:cubicBezTo>
                  <a:close/>
                  <a:moveTo>
                    <a:pt x="363217" y="1128718"/>
                  </a:moveTo>
                  <a:lnTo>
                    <a:pt x="363217" y="1128718"/>
                  </a:lnTo>
                  <a:cubicBezTo>
                    <a:pt x="363217" y="1128718"/>
                    <a:pt x="363217" y="1128718"/>
                    <a:pt x="363217" y="1128718"/>
                  </a:cubicBezTo>
                  <a:lnTo>
                    <a:pt x="363217" y="1128718"/>
                  </a:lnTo>
                  <a:close/>
                  <a:moveTo>
                    <a:pt x="363217" y="1130114"/>
                  </a:moveTo>
                  <a:lnTo>
                    <a:pt x="363217" y="1129859"/>
                  </a:lnTo>
                  <a:cubicBezTo>
                    <a:pt x="363217" y="1129859"/>
                    <a:pt x="363262" y="1130024"/>
                    <a:pt x="363262" y="1130024"/>
                  </a:cubicBezTo>
                  <a:lnTo>
                    <a:pt x="363217" y="1130129"/>
                  </a:lnTo>
                  <a:close/>
                  <a:moveTo>
                    <a:pt x="364718" y="1103409"/>
                  </a:moveTo>
                  <a:lnTo>
                    <a:pt x="364718" y="1103364"/>
                  </a:lnTo>
                  <a:cubicBezTo>
                    <a:pt x="364718" y="1103364"/>
                    <a:pt x="364718" y="1103364"/>
                    <a:pt x="364718" y="1103364"/>
                  </a:cubicBezTo>
                  <a:lnTo>
                    <a:pt x="364718" y="1103394"/>
                  </a:lnTo>
                  <a:close/>
                  <a:moveTo>
                    <a:pt x="364553" y="962975"/>
                  </a:moveTo>
                  <a:lnTo>
                    <a:pt x="364523" y="962720"/>
                  </a:lnTo>
                  <a:lnTo>
                    <a:pt x="365003" y="962149"/>
                  </a:lnTo>
                  <a:lnTo>
                    <a:pt x="364538" y="962975"/>
                  </a:lnTo>
                  <a:close/>
                  <a:moveTo>
                    <a:pt x="366880" y="1185072"/>
                  </a:moveTo>
                  <a:lnTo>
                    <a:pt x="366880" y="1185132"/>
                  </a:lnTo>
                  <a:cubicBezTo>
                    <a:pt x="366880" y="1185132"/>
                    <a:pt x="366880" y="1185132"/>
                    <a:pt x="366880" y="1185132"/>
                  </a:cubicBezTo>
                  <a:lnTo>
                    <a:pt x="366880" y="1185102"/>
                  </a:lnTo>
                  <a:cubicBezTo>
                    <a:pt x="366880" y="1185102"/>
                    <a:pt x="366880" y="1185072"/>
                    <a:pt x="366880" y="1185072"/>
                  </a:cubicBezTo>
                  <a:close/>
                  <a:moveTo>
                    <a:pt x="366865" y="1185177"/>
                  </a:moveTo>
                  <a:lnTo>
                    <a:pt x="366865" y="1185132"/>
                  </a:lnTo>
                  <a:cubicBezTo>
                    <a:pt x="366865" y="1185132"/>
                    <a:pt x="366865" y="1185162"/>
                    <a:pt x="366865" y="1185162"/>
                  </a:cubicBezTo>
                  <a:lnTo>
                    <a:pt x="366865" y="1185162"/>
                  </a:lnTo>
                  <a:close/>
                  <a:moveTo>
                    <a:pt x="368996" y="954553"/>
                  </a:moveTo>
                  <a:cubicBezTo>
                    <a:pt x="368996" y="954553"/>
                    <a:pt x="369041" y="954418"/>
                    <a:pt x="369056" y="954358"/>
                  </a:cubicBezTo>
                  <a:lnTo>
                    <a:pt x="369116" y="954388"/>
                  </a:lnTo>
                  <a:lnTo>
                    <a:pt x="369011" y="954553"/>
                  </a:lnTo>
                  <a:close/>
                  <a:moveTo>
                    <a:pt x="370077" y="1256662"/>
                  </a:moveTo>
                  <a:lnTo>
                    <a:pt x="370077" y="1256662"/>
                  </a:lnTo>
                  <a:cubicBezTo>
                    <a:pt x="370077" y="1256662"/>
                    <a:pt x="370137" y="1256497"/>
                    <a:pt x="370137" y="1256497"/>
                  </a:cubicBezTo>
                  <a:cubicBezTo>
                    <a:pt x="370152" y="1256527"/>
                    <a:pt x="370167" y="1256572"/>
                    <a:pt x="370182" y="1256602"/>
                  </a:cubicBezTo>
                  <a:lnTo>
                    <a:pt x="370092" y="1256677"/>
                  </a:lnTo>
                  <a:close/>
                  <a:moveTo>
                    <a:pt x="370167" y="1246214"/>
                  </a:moveTo>
                  <a:lnTo>
                    <a:pt x="370167" y="1246154"/>
                  </a:lnTo>
                  <a:cubicBezTo>
                    <a:pt x="370167" y="1246154"/>
                    <a:pt x="370167" y="1246199"/>
                    <a:pt x="370167" y="1246199"/>
                  </a:cubicBezTo>
                  <a:lnTo>
                    <a:pt x="370167" y="1246199"/>
                  </a:lnTo>
                  <a:close/>
                  <a:moveTo>
                    <a:pt x="373560" y="1178422"/>
                  </a:moveTo>
                  <a:lnTo>
                    <a:pt x="373605" y="1178212"/>
                  </a:lnTo>
                  <a:lnTo>
                    <a:pt x="373605" y="1178467"/>
                  </a:lnTo>
                  <a:cubicBezTo>
                    <a:pt x="373605" y="1178467"/>
                    <a:pt x="373560" y="1178422"/>
                    <a:pt x="373560" y="1178422"/>
                  </a:cubicBezTo>
                  <a:close/>
                  <a:moveTo>
                    <a:pt x="375932" y="1036922"/>
                  </a:moveTo>
                  <a:lnTo>
                    <a:pt x="375932" y="1037072"/>
                  </a:lnTo>
                  <a:cubicBezTo>
                    <a:pt x="375932" y="1037072"/>
                    <a:pt x="375887" y="1037222"/>
                    <a:pt x="375887" y="1037222"/>
                  </a:cubicBezTo>
                  <a:lnTo>
                    <a:pt x="375932" y="1036922"/>
                  </a:lnTo>
                  <a:close/>
                  <a:moveTo>
                    <a:pt x="375947" y="1226594"/>
                  </a:moveTo>
                  <a:lnTo>
                    <a:pt x="375947" y="1226534"/>
                  </a:lnTo>
                  <a:lnTo>
                    <a:pt x="375992" y="1226564"/>
                  </a:lnTo>
                  <a:cubicBezTo>
                    <a:pt x="375992" y="1226564"/>
                    <a:pt x="375962" y="1226579"/>
                    <a:pt x="375947" y="1226594"/>
                  </a:cubicBezTo>
                  <a:close/>
                  <a:moveTo>
                    <a:pt x="379339" y="1225423"/>
                  </a:moveTo>
                  <a:lnTo>
                    <a:pt x="379339" y="1225393"/>
                  </a:lnTo>
                  <a:cubicBezTo>
                    <a:pt x="379339" y="1225393"/>
                    <a:pt x="379339" y="1225393"/>
                    <a:pt x="379339" y="1225393"/>
                  </a:cubicBezTo>
                  <a:lnTo>
                    <a:pt x="379339" y="1225393"/>
                  </a:lnTo>
                  <a:cubicBezTo>
                    <a:pt x="379339" y="1225393"/>
                    <a:pt x="379339" y="1225408"/>
                    <a:pt x="379339" y="1225408"/>
                  </a:cubicBezTo>
                  <a:lnTo>
                    <a:pt x="379339" y="1225408"/>
                  </a:lnTo>
                  <a:close/>
                  <a:moveTo>
                    <a:pt x="379895" y="1230962"/>
                  </a:moveTo>
                  <a:cubicBezTo>
                    <a:pt x="379985" y="1230752"/>
                    <a:pt x="379985" y="1230527"/>
                    <a:pt x="379925" y="1230287"/>
                  </a:cubicBezTo>
                  <a:cubicBezTo>
                    <a:pt x="380045" y="1230512"/>
                    <a:pt x="380120" y="1230722"/>
                    <a:pt x="379895" y="1230962"/>
                  </a:cubicBezTo>
                  <a:close/>
                  <a:moveTo>
                    <a:pt x="382176" y="1229146"/>
                  </a:moveTo>
                  <a:lnTo>
                    <a:pt x="382176" y="1228951"/>
                  </a:lnTo>
                  <a:cubicBezTo>
                    <a:pt x="382176" y="1228951"/>
                    <a:pt x="382207" y="1229041"/>
                    <a:pt x="382222" y="1229086"/>
                  </a:cubicBezTo>
                  <a:lnTo>
                    <a:pt x="382176" y="1229146"/>
                  </a:lnTo>
                  <a:close/>
                  <a:moveTo>
                    <a:pt x="383828" y="911740"/>
                  </a:moveTo>
                  <a:cubicBezTo>
                    <a:pt x="383873" y="911560"/>
                    <a:pt x="383873" y="911455"/>
                    <a:pt x="383888" y="911320"/>
                  </a:cubicBezTo>
                  <a:cubicBezTo>
                    <a:pt x="384038" y="911230"/>
                    <a:pt x="384188" y="911155"/>
                    <a:pt x="384338" y="911125"/>
                  </a:cubicBezTo>
                  <a:lnTo>
                    <a:pt x="383828" y="911740"/>
                  </a:lnTo>
                  <a:close/>
                  <a:moveTo>
                    <a:pt x="386185" y="1069813"/>
                  </a:moveTo>
                  <a:lnTo>
                    <a:pt x="386185" y="1069663"/>
                  </a:lnTo>
                  <a:cubicBezTo>
                    <a:pt x="386185" y="1069663"/>
                    <a:pt x="386215" y="1069813"/>
                    <a:pt x="386215" y="1069813"/>
                  </a:cubicBezTo>
                  <a:lnTo>
                    <a:pt x="386185" y="1069813"/>
                  </a:lnTo>
                  <a:close/>
                  <a:moveTo>
                    <a:pt x="391289" y="1097944"/>
                  </a:moveTo>
                  <a:lnTo>
                    <a:pt x="391289" y="1097584"/>
                  </a:lnTo>
                  <a:cubicBezTo>
                    <a:pt x="391334" y="1097674"/>
                    <a:pt x="391379" y="1097734"/>
                    <a:pt x="391424" y="1097809"/>
                  </a:cubicBezTo>
                  <a:lnTo>
                    <a:pt x="391289" y="1097944"/>
                  </a:lnTo>
                  <a:close/>
                  <a:moveTo>
                    <a:pt x="391784" y="1140187"/>
                  </a:moveTo>
                  <a:lnTo>
                    <a:pt x="391784" y="1139947"/>
                  </a:lnTo>
                  <a:cubicBezTo>
                    <a:pt x="391784" y="1139947"/>
                    <a:pt x="391874" y="1139947"/>
                    <a:pt x="391874" y="1139947"/>
                  </a:cubicBezTo>
                  <a:cubicBezTo>
                    <a:pt x="391844" y="1140022"/>
                    <a:pt x="391829" y="1140097"/>
                    <a:pt x="391784" y="1140172"/>
                  </a:cubicBezTo>
                  <a:close/>
                  <a:moveTo>
                    <a:pt x="392820" y="1171366"/>
                  </a:moveTo>
                  <a:lnTo>
                    <a:pt x="392820" y="1171366"/>
                  </a:lnTo>
                  <a:cubicBezTo>
                    <a:pt x="392820" y="1171366"/>
                    <a:pt x="392820" y="1171366"/>
                    <a:pt x="392820" y="1171366"/>
                  </a:cubicBezTo>
                  <a:lnTo>
                    <a:pt x="392820" y="1171366"/>
                  </a:lnTo>
                  <a:close/>
                  <a:moveTo>
                    <a:pt x="423083" y="1121843"/>
                  </a:moveTo>
                  <a:lnTo>
                    <a:pt x="423083" y="1121843"/>
                  </a:lnTo>
                  <a:cubicBezTo>
                    <a:pt x="423083" y="1121843"/>
                    <a:pt x="423083" y="1122113"/>
                    <a:pt x="423083" y="1122113"/>
                  </a:cubicBezTo>
                  <a:lnTo>
                    <a:pt x="423038" y="1122113"/>
                  </a:lnTo>
                  <a:cubicBezTo>
                    <a:pt x="423038" y="1122113"/>
                    <a:pt x="423083" y="1121843"/>
                    <a:pt x="423083" y="1121843"/>
                  </a:cubicBezTo>
                  <a:close/>
                  <a:moveTo>
                    <a:pt x="421597" y="1117264"/>
                  </a:moveTo>
                  <a:cubicBezTo>
                    <a:pt x="421507" y="1117489"/>
                    <a:pt x="421402" y="1117670"/>
                    <a:pt x="421342" y="1117970"/>
                  </a:cubicBezTo>
                  <a:cubicBezTo>
                    <a:pt x="421132" y="1119591"/>
                    <a:pt x="421342" y="1121212"/>
                    <a:pt x="421312" y="1122789"/>
                  </a:cubicBezTo>
                  <a:cubicBezTo>
                    <a:pt x="421312" y="1123494"/>
                    <a:pt x="421117" y="1122984"/>
                    <a:pt x="420906" y="1122593"/>
                  </a:cubicBezTo>
                  <a:cubicBezTo>
                    <a:pt x="420846" y="1121543"/>
                    <a:pt x="420771" y="1120492"/>
                    <a:pt x="420636" y="1119471"/>
                  </a:cubicBezTo>
                  <a:lnTo>
                    <a:pt x="420561" y="1118976"/>
                  </a:lnTo>
                  <a:cubicBezTo>
                    <a:pt x="420906" y="1118420"/>
                    <a:pt x="421222" y="1117775"/>
                    <a:pt x="421582" y="1117279"/>
                  </a:cubicBezTo>
                  <a:close/>
                  <a:moveTo>
                    <a:pt x="413130" y="1021505"/>
                  </a:moveTo>
                  <a:lnTo>
                    <a:pt x="413341" y="1021250"/>
                  </a:lnTo>
                  <a:cubicBezTo>
                    <a:pt x="413115" y="1021700"/>
                    <a:pt x="412905" y="1022106"/>
                    <a:pt x="412695" y="1022451"/>
                  </a:cubicBezTo>
                  <a:cubicBezTo>
                    <a:pt x="412800" y="1022136"/>
                    <a:pt x="412950" y="1021820"/>
                    <a:pt x="413130" y="1021505"/>
                  </a:cubicBezTo>
                  <a:close/>
                  <a:moveTo>
                    <a:pt x="412905" y="1029296"/>
                  </a:moveTo>
                  <a:lnTo>
                    <a:pt x="412905" y="1029296"/>
                  </a:lnTo>
                  <a:cubicBezTo>
                    <a:pt x="412905" y="1029296"/>
                    <a:pt x="412905" y="1029296"/>
                    <a:pt x="412905" y="1029296"/>
                  </a:cubicBezTo>
                  <a:lnTo>
                    <a:pt x="412905" y="1029296"/>
                  </a:lnTo>
                  <a:close/>
                  <a:moveTo>
                    <a:pt x="410909" y="883488"/>
                  </a:moveTo>
                  <a:lnTo>
                    <a:pt x="410909" y="883488"/>
                  </a:lnTo>
                  <a:cubicBezTo>
                    <a:pt x="410909" y="883488"/>
                    <a:pt x="410909" y="883488"/>
                    <a:pt x="410909" y="883488"/>
                  </a:cubicBezTo>
                  <a:lnTo>
                    <a:pt x="410909" y="883488"/>
                  </a:lnTo>
                  <a:close/>
                  <a:moveTo>
                    <a:pt x="408792" y="1038033"/>
                  </a:moveTo>
                  <a:lnTo>
                    <a:pt x="408792" y="1038063"/>
                  </a:lnTo>
                  <a:cubicBezTo>
                    <a:pt x="408792" y="1038063"/>
                    <a:pt x="408762" y="1038018"/>
                    <a:pt x="408762" y="1038018"/>
                  </a:cubicBezTo>
                  <a:lnTo>
                    <a:pt x="408792" y="1038018"/>
                  </a:lnTo>
                  <a:close/>
                  <a:moveTo>
                    <a:pt x="408267" y="1026744"/>
                  </a:moveTo>
                  <a:lnTo>
                    <a:pt x="408267" y="1026744"/>
                  </a:lnTo>
                  <a:cubicBezTo>
                    <a:pt x="408267" y="1026744"/>
                    <a:pt x="408267" y="1026744"/>
                    <a:pt x="408267" y="1026744"/>
                  </a:cubicBezTo>
                  <a:lnTo>
                    <a:pt x="408267" y="1026744"/>
                  </a:lnTo>
                  <a:cubicBezTo>
                    <a:pt x="408267" y="1026744"/>
                    <a:pt x="408222" y="1026894"/>
                    <a:pt x="408222" y="1026894"/>
                  </a:cubicBezTo>
                  <a:cubicBezTo>
                    <a:pt x="408192" y="1026849"/>
                    <a:pt x="408192" y="1026759"/>
                    <a:pt x="408162" y="1026729"/>
                  </a:cubicBezTo>
                  <a:lnTo>
                    <a:pt x="408267" y="1026729"/>
                  </a:lnTo>
                  <a:close/>
                  <a:moveTo>
                    <a:pt x="407501" y="879105"/>
                  </a:moveTo>
                  <a:lnTo>
                    <a:pt x="407501" y="879105"/>
                  </a:lnTo>
                  <a:cubicBezTo>
                    <a:pt x="407501" y="879105"/>
                    <a:pt x="407501" y="879105"/>
                    <a:pt x="407501" y="879105"/>
                  </a:cubicBezTo>
                  <a:lnTo>
                    <a:pt x="407501" y="879105"/>
                  </a:lnTo>
                  <a:close/>
                  <a:moveTo>
                    <a:pt x="403583" y="1068747"/>
                  </a:moveTo>
                  <a:cubicBezTo>
                    <a:pt x="403598" y="1068597"/>
                    <a:pt x="403613" y="1068507"/>
                    <a:pt x="403628" y="1068372"/>
                  </a:cubicBezTo>
                  <a:lnTo>
                    <a:pt x="403748" y="1068552"/>
                  </a:lnTo>
                  <a:cubicBezTo>
                    <a:pt x="403748" y="1068552"/>
                    <a:pt x="403643" y="1068687"/>
                    <a:pt x="403583" y="1068747"/>
                  </a:cubicBezTo>
                  <a:lnTo>
                    <a:pt x="403583" y="1068792"/>
                  </a:lnTo>
                  <a:cubicBezTo>
                    <a:pt x="403583" y="1068792"/>
                    <a:pt x="403583" y="1068792"/>
                    <a:pt x="403583" y="1068792"/>
                  </a:cubicBezTo>
                  <a:lnTo>
                    <a:pt x="403583" y="1068762"/>
                  </a:lnTo>
                  <a:close/>
                  <a:moveTo>
                    <a:pt x="402742" y="1107972"/>
                  </a:moveTo>
                  <a:lnTo>
                    <a:pt x="402742" y="1107972"/>
                  </a:lnTo>
                  <a:cubicBezTo>
                    <a:pt x="402742" y="1107972"/>
                    <a:pt x="402742" y="1107972"/>
                    <a:pt x="402742" y="1107972"/>
                  </a:cubicBezTo>
                  <a:lnTo>
                    <a:pt x="402742" y="1108062"/>
                  </a:lnTo>
                  <a:cubicBezTo>
                    <a:pt x="402742" y="1108062"/>
                    <a:pt x="402712" y="1108017"/>
                    <a:pt x="402712" y="1108017"/>
                  </a:cubicBezTo>
                  <a:lnTo>
                    <a:pt x="402742" y="1107987"/>
                  </a:lnTo>
                  <a:close/>
                  <a:moveTo>
                    <a:pt x="401782" y="884194"/>
                  </a:moveTo>
                  <a:lnTo>
                    <a:pt x="401782" y="884194"/>
                  </a:lnTo>
                  <a:cubicBezTo>
                    <a:pt x="401782" y="884194"/>
                    <a:pt x="401782" y="884194"/>
                    <a:pt x="401782" y="884194"/>
                  </a:cubicBezTo>
                  <a:lnTo>
                    <a:pt x="401782" y="884194"/>
                  </a:lnTo>
                  <a:close/>
                  <a:moveTo>
                    <a:pt x="396122" y="1190971"/>
                  </a:moveTo>
                  <a:lnTo>
                    <a:pt x="396122" y="1190806"/>
                  </a:lnTo>
                  <a:cubicBezTo>
                    <a:pt x="396122" y="1190806"/>
                    <a:pt x="396122" y="1190806"/>
                    <a:pt x="396122" y="1190806"/>
                  </a:cubicBezTo>
                  <a:lnTo>
                    <a:pt x="396122" y="1190911"/>
                  </a:lnTo>
                  <a:cubicBezTo>
                    <a:pt x="396122" y="1190911"/>
                    <a:pt x="396122" y="1190971"/>
                    <a:pt x="396122" y="1190971"/>
                  </a:cubicBezTo>
                  <a:close/>
                  <a:moveTo>
                    <a:pt x="406766" y="1206899"/>
                  </a:moveTo>
                  <a:lnTo>
                    <a:pt x="406766" y="1206899"/>
                  </a:lnTo>
                  <a:cubicBezTo>
                    <a:pt x="406811" y="1206568"/>
                    <a:pt x="406796" y="1206253"/>
                    <a:pt x="406690" y="1205968"/>
                  </a:cubicBezTo>
                  <a:lnTo>
                    <a:pt x="406525" y="1205923"/>
                  </a:lnTo>
                  <a:cubicBezTo>
                    <a:pt x="406630" y="1205788"/>
                    <a:pt x="406735" y="1205683"/>
                    <a:pt x="406841" y="1205518"/>
                  </a:cubicBezTo>
                  <a:cubicBezTo>
                    <a:pt x="406045" y="1202170"/>
                    <a:pt x="404799" y="1202906"/>
                    <a:pt x="403598" y="1203296"/>
                  </a:cubicBezTo>
                  <a:cubicBezTo>
                    <a:pt x="403598" y="1203221"/>
                    <a:pt x="403598" y="1203161"/>
                    <a:pt x="403613" y="1203086"/>
                  </a:cubicBezTo>
                  <a:cubicBezTo>
                    <a:pt x="403373" y="1201149"/>
                    <a:pt x="402863" y="1200309"/>
                    <a:pt x="402022" y="1200744"/>
                  </a:cubicBezTo>
                  <a:cubicBezTo>
                    <a:pt x="401286" y="1201134"/>
                    <a:pt x="400836" y="1200234"/>
                    <a:pt x="400461" y="1198883"/>
                  </a:cubicBezTo>
                  <a:lnTo>
                    <a:pt x="400431" y="1198883"/>
                  </a:lnTo>
                  <a:cubicBezTo>
                    <a:pt x="400431" y="1198702"/>
                    <a:pt x="400401" y="1198582"/>
                    <a:pt x="400416" y="1198402"/>
                  </a:cubicBezTo>
                  <a:cubicBezTo>
                    <a:pt x="400205" y="1197066"/>
                    <a:pt x="399980" y="1195700"/>
                    <a:pt x="399350" y="1195145"/>
                  </a:cubicBezTo>
                  <a:lnTo>
                    <a:pt x="399350" y="1195145"/>
                  </a:lnTo>
                  <a:cubicBezTo>
                    <a:pt x="399065" y="1193328"/>
                    <a:pt x="398524" y="1192082"/>
                    <a:pt x="397804" y="1191302"/>
                  </a:cubicBezTo>
                  <a:cubicBezTo>
                    <a:pt x="397804" y="1191031"/>
                    <a:pt x="397804" y="1190746"/>
                    <a:pt x="397804" y="1190446"/>
                  </a:cubicBezTo>
                  <a:cubicBezTo>
                    <a:pt x="397458" y="1188374"/>
                    <a:pt x="397293" y="1186138"/>
                    <a:pt x="396768" y="1184246"/>
                  </a:cubicBezTo>
                  <a:cubicBezTo>
                    <a:pt x="396558" y="1183841"/>
                    <a:pt x="396362" y="1183691"/>
                    <a:pt x="396182" y="1183841"/>
                  </a:cubicBezTo>
                  <a:lnTo>
                    <a:pt x="396182" y="1183736"/>
                  </a:lnTo>
                  <a:cubicBezTo>
                    <a:pt x="396678" y="1182025"/>
                    <a:pt x="396242" y="1180598"/>
                    <a:pt x="395927" y="1179142"/>
                  </a:cubicBezTo>
                  <a:cubicBezTo>
                    <a:pt x="395852" y="1178902"/>
                    <a:pt x="395777" y="1178722"/>
                    <a:pt x="395687" y="1178512"/>
                  </a:cubicBezTo>
                  <a:cubicBezTo>
                    <a:pt x="395792" y="1177836"/>
                    <a:pt x="395972" y="1177371"/>
                    <a:pt x="396287" y="1177191"/>
                  </a:cubicBezTo>
                  <a:lnTo>
                    <a:pt x="396287" y="1177266"/>
                  </a:lnTo>
                  <a:cubicBezTo>
                    <a:pt x="396453" y="1178977"/>
                    <a:pt x="396663" y="1180553"/>
                    <a:pt x="397533" y="1180748"/>
                  </a:cubicBezTo>
                  <a:cubicBezTo>
                    <a:pt x="397533" y="1182310"/>
                    <a:pt x="397804" y="1183646"/>
                    <a:pt x="398119" y="1184937"/>
                  </a:cubicBezTo>
                  <a:lnTo>
                    <a:pt x="398509" y="1185132"/>
                  </a:lnTo>
                  <a:cubicBezTo>
                    <a:pt x="398975" y="1186813"/>
                    <a:pt x="399515" y="1188269"/>
                    <a:pt x="400401" y="1188705"/>
                  </a:cubicBezTo>
                  <a:lnTo>
                    <a:pt x="400401" y="1188705"/>
                  </a:lnTo>
                  <a:cubicBezTo>
                    <a:pt x="400476" y="1189575"/>
                    <a:pt x="400491" y="1190536"/>
                    <a:pt x="400941" y="1190851"/>
                  </a:cubicBezTo>
                  <a:lnTo>
                    <a:pt x="402367" y="1195655"/>
                  </a:lnTo>
                  <a:cubicBezTo>
                    <a:pt x="402908" y="1197141"/>
                    <a:pt x="402863" y="1200429"/>
                    <a:pt x="404274" y="1199198"/>
                  </a:cubicBezTo>
                  <a:cubicBezTo>
                    <a:pt x="404319" y="1199048"/>
                    <a:pt x="404334" y="1198898"/>
                    <a:pt x="404349" y="1198732"/>
                  </a:cubicBezTo>
                  <a:lnTo>
                    <a:pt x="405775" y="1197832"/>
                  </a:lnTo>
                  <a:cubicBezTo>
                    <a:pt x="406060" y="1198642"/>
                    <a:pt x="406210" y="1199783"/>
                    <a:pt x="406735" y="1199963"/>
                  </a:cubicBezTo>
                  <a:lnTo>
                    <a:pt x="407171" y="1200129"/>
                  </a:lnTo>
                  <a:lnTo>
                    <a:pt x="407171" y="1200129"/>
                  </a:lnTo>
                  <a:cubicBezTo>
                    <a:pt x="407111" y="1201810"/>
                    <a:pt x="407456" y="1202906"/>
                    <a:pt x="407876" y="1203896"/>
                  </a:cubicBezTo>
                  <a:cubicBezTo>
                    <a:pt x="407921" y="1204407"/>
                    <a:pt x="407966" y="1204917"/>
                    <a:pt x="408041" y="1205443"/>
                  </a:cubicBezTo>
                  <a:cubicBezTo>
                    <a:pt x="408072" y="1205773"/>
                    <a:pt x="408087" y="1206088"/>
                    <a:pt x="408117" y="1206418"/>
                  </a:cubicBezTo>
                  <a:cubicBezTo>
                    <a:pt x="407666" y="1206118"/>
                    <a:pt x="407231" y="1206058"/>
                    <a:pt x="406781" y="1206914"/>
                  </a:cubicBezTo>
                  <a:close/>
                  <a:moveTo>
                    <a:pt x="406525" y="1149389"/>
                  </a:moveTo>
                  <a:lnTo>
                    <a:pt x="406570" y="1149359"/>
                  </a:lnTo>
                  <a:lnTo>
                    <a:pt x="406570" y="1149464"/>
                  </a:lnTo>
                  <a:cubicBezTo>
                    <a:pt x="406570" y="1149464"/>
                    <a:pt x="406525" y="1149404"/>
                    <a:pt x="406525" y="1149404"/>
                  </a:cubicBezTo>
                  <a:close/>
                  <a:moveTo>
                    <a:pt x="410969" y="1195325"/>
                  </a:moveTo>
                  <a:cubicBezTo>
                    <a:pt x="410969" y="1195400"/>
                    <a:pt x="410969" y="1195460"/>
                    <a:pt x="410969" y="1195535"/>
                  </a:cubicBezTo>
                  <a:lnTo>
                    <a:pt x="410924" y="1195490"/>
                  </a:lnTo>
                  <a:cubicBezTo>
                    <a:pt x="410924" y="1195490"/>
                    <a:pt x="410954" y="1195370"/>
                    <a:pt x="410969" y="1195325"/>
                  </a:cubicBezTo>
                  <a:lnTo>
                    <a:pt x="410969" y="1195325"/>
                  </a:lnTo>
                  <a:cubicBezTo>
                    <a:pt x="410969" y="1195325"/>
                    <a:pt x="410969" y="1195325"/>
                    <a:pt x="410969" y="1195325"/>
                  </a:cubicBezTo>
                  <a:close/>
                  <a:moveTo>
                    <a:pt x="413296" y="1198327"/>
                  </a:moveTo>
                  <a:cubicBezTo>
                    <a:pt x="413281" y="1198522"/>
                    <a:pt x="413296" y="1198717"/>
                    <a:pt x="413296" y="1198898"/>
                  </a:cubicBezTo>
                  <a:cubicBezTo>
                    <a:pt x="413010" y="1198898"/>
                    <a:pt x="412710" y="1198898"/>
                    <a:pt x="412440" y="1198807"/>
                  </a:cubicBezTo>
                  <a:cubicBezTo>
                    <a:pt x="412065" y="1198327"/>
                    <a:pt x="411809" y="1197441"/>
                    <a:pt x="411524" y="1196661"/>
                  </a:cubicBezTo>
                  <a:cubicBezTo>
                    <a:pt x="411509" y="1196316"/>
                    <a:pt x="411509" y="1195940"/>
                    <a:pt x="411524" y="1195490"/>
                  </a:cubicBezTo>
                  <a:lnTo>
                    <a:pt x="411524" y="1195490"/>
                  </a:lnTo>
                  <a:cubicBezTo>
                    <a:pt x="412140" y="1193553"/>
                    <a:pt x="412350" y="1191302"/>
                    <a:pt x="412470" y="1188960"/>
                  </a:cubicBezTo>
                  <a:lnTo>
                    <a:pt x="412530" y="1189050"/>
                  </a:lnTo>
                  <a:cubicBezTo>
                    <a:pt x="413145" y="1189230"/>
                    <a:pt x="413536" y="1190836"/>
                    <a:pt x="414166" y="1190956"/>
                  </a:cubicBezTo>
                  <a:lnTo>
                    <a:pt x="414166" y="1191377"/>
                  </a:lnTo>
                  <a:cubicBezTo>
                    <a:pt x="413641" y="1193493"/>
                    <a:pt x="413821" y="1196195"/>
                    <a:pt x="413311" y="1198327"/>
                  </a:cubicBezTo>
                  <a:close/>
                  <a:moveTo>
                    <a:pt x="414692" y="1157420"/>
                  </a:moveTo>
                  <a:lnTo>
                    <a:pt x="414707" y="1157420"/>
                  </a:lnTo>
                  <a:cubicBezTo>
                    <a:pt x="414707" y="1157420"/>
                    <a:pt x="414707" y="1157451"/>
                    <a:pt x="414707" y="1157451"/>
                  </a:cubicBezTo>
                  <a:lnTo>
                    <a:pt x="414707" y="1157420"/>
                  </a:lnTo>
                  <a:close/>
                  <a:moveTo>
                    <a:pt x="415637" y="1140202"/>
                  </a:moveTo>
                  <a:lnTo>
                    <a:pt x="415637" y="1140202"/>
                  </a:lnTo>
                  <a:lnTo>
                    <a:pt x="415637" y="1140202"/>
                  </a:lnTo>
                  <a:cubicBezTo>
                    <a:pt x="415637" y="1140202"/>
                    <a:pt x="415637" y="1140487"/>
                    <a:pt x="415637" y="1140487"/>
                  </a:cubicBezTo>
                  <a:cubicBezTo>
                    <a:pt x="415352" y="1143790"/>
                    <a:pt x="415637" y="1147198"/>
                    <a:pt x="415337" y="1150500"/>
                  </a:cubicBezTo>
                  <a:lnTo>
                    <a:pt x="415232" y="1151311"/>
                  </a:lnTo>
                  <a:cubicBezTo>
                    <a:pt x="415262" y="1149945"/>
                    <a:pt x="415187" y="1148594"/>
                    <a:pt x="414947" y="1147273"/>
                  </a:cubicBezTo>
                  <a:cubicBezTo>
                    <a:pt x="414887" y="1147062"/>
                    <a:pt x="414842" y="1146882"/>
                    <a:pt x="414782" y="1146672"/>
                  </a:cubicBezTo>
                  <a:lnTo>
                    <a:pt x="414842" y="1146552"/>
                  </a:lnTo>
                  <a:cubicBezTo>
                    <a:pt x="414992" y="1145831"/>
                    <a:pt x="414992" y="1145081"/>
                    <a:pt x="414902" y="1144315"/>
                  </a:cubicBezTo>
                  <a:cubicBezTo>
                    <a:pt x="414692" y="1142604"/>
                    <a:pt x="414406" y="1140968"/>
                    <a:pt x="414046" y="1139407"/>
                  </a:cubicBezTo>
                  <a:cubicBezTo>
                    <a:pt x="413911" y="1138821"/>
                    <a:pt x="413806" y="1138341"/>
                    <a:pt x="413686" y="1137845"/>
                  </a:cubicBezTo>
                  <a:cubicBezTo>
                    <a:pt x="413566" y="1136134"/>
                    <a:pt x="413205" y="1134633"/>
                    <a:pt x="412680" y="1133252"/>
                  </a:cubicBezTo>
                  <a:cubicBezTo>
                    <a:pt x="412680" y="1132937"/>
                    <a:pt x="412680" y="1132636"/>
                    <a:pt x="412680" y="1132321"/>
                  </a:cubicBezTo>
                  <a:cubicBezTo>
                    <a:pt x="412725" y="1132231"/>
                    <a:pt x="412785" y="1132171"/>
                    <a:pt x="412830" y="1132066"/>
                  </a:cubicBezTo>
                  <a:cubicBezTo>
                    <a:pt x="412890" y="1131555"/>
                    <a:pt x="412860" y="1131060"/>
                    <a:pt x="412755" y="1130580"/>
                  </a:cubicBezTo>
                  <a:cubicBezTo>
                    <a:pt x="412605" y="1130204"/>
                    <a:pt x="412440" y="1129874"/>
                    <a:pt x="412245" y="1129619"/>
                  </a:cubicBezTo>
                  <a:cubicBezTo>
                    <a:pt x="411224" y="1128493"/>
                    <a:pt x="410954" y="1125986"/>
                    <a:pt x="410458" y="1123899"/>
                  </a:cubicBezTo>
                  <a:cubicBezTo>
                    <a:pt x="410203" y="1122864"/>
                    <a:pt x="410083" y="1121062"/>
                    <a:pt x="409348" y="1121813"/>
                  </a:cubicBezTo>
                  <a:lnTo>
                    <a:pt x="409348" y="1121693"/>
                  </a:lnTo>
                  <a:cubicBezTo>
                    <a:pt x="409498" y="1116919"/>
                    <a:pt x="409363" y="1112386"/>
                    <a:pt x="407681" y="1109143"/>
                  </a:cubicBezTo>
                  <a:cubicBezTo>
                    <a:pt x="407546" y="1107792"/>
                    <a:pt x="407501" y="1106441"/>
                    <a:pt x="407906" y="1105120"/>
                  </a:cubicBezTo>
                  <a:cubicBezTo>
                    <a:pt x="408267" y="1104069"/>
                    <a:pt x="408657" y="1103093"/>
                    <a:pt x="408762" y="1101652"/>
                  </a:cubicBezTo>
                  <a:cubicBezTo>
                    <a:pt x="408762" y="1101337"/>
                    <a:pt x="408762" y="1101037"/>
                    <a:pt x="408762" y="1100737"/>
                  </a:cubicBezTo>
                  <a:cubicBezTo>
                    <a:pt x="408927" y="1099656"/>
                    <a:pt x="408807" y="1098590"/>
                    <a:pt x="408342" y="1097524"/>
                  </a:cubicBezTo>
                  <a:cubicBezTo>
                    <a:pt x="407981" y="1095933"/>
                    <a:pt x="408087" y="1094822"/>
                    <a:pt x="408822" y="1094041"/>
                  </a:cubicBezTo>
                  <a:cubicBezTo>
                    <a:pt x="409378" y="1093441"/>
                    <a:pt x="409828" y="1093351"/>
                    <a:pt x="410143" y="1094837"/>
                  </a:cubicBezTo>
                  <a:cubicBezTo>
                    <a:pt x="410383" y="1096008"/>
                    <a:pt x="410654" y="1097104"/>
                    <a:pt x="411254" y="1097359"/>
                  </a:cubicBezTo>
                  <a:cubicBezTo>
                    <a:pt x="411374" y="1097434"/>
                    <a:pt x="411509" y="1097524"/>
                    <a:pt x="411629" y="1097629"/>
                  </a:cubicBezTo>
                  <a:cubicBezTo>
                    <a:pt x="411719" y="1099596"/>
                    <a:pt x="411689" y="1101487"/>
                    <a:pt x="411194" y="1103168"/>
                  </a:cubicBezTo>
                  <a:lnTo>
                    <a:pt x="411194" y="1103168"/>
                  </a:lnTo>
                  <a:cubicBezTo>
                    <a:pt x="411194" y="1103168"/>
                    <a:pt x="410849" y="1104520"/>
                    <a:pt x="410849" y="1104520"/>
                  </a:cubicBezTo>
                  <a:cubicBezTo>
                    <a:pt x="410684" y="1106561"/>
                    <a:pt x="410879" y="1108212"/>
                    <a:pt x="411689" y="1109233"/>
                  </a:cubicBezTo>
                  <a:lnTo>
                    <a:pt x="412140" y="1109113"/>
                  </a:lnTo>
                  <a:cubicBezTo>
                    <a:pt x="412110" y="1109458"/>
                    <a:pt x="412095" y="1109819"/>
                    <a:pt x="412050" y="1110149"/>
                  </a:cubicBezTo>
                  <a:cubicBezTo>
                    <a:pt x="412140" y="1112791"/>
                    <a:pt x="413191" y="1113827"/>
                    <a:pt x="413671" y="1115808"/>
                  </a:cubicBezTo>
                  <a:lnTo>
                    <a:pt x="414497" y="1118405"/>
                  </a:lnTo>
                  <a:lnTo>
                    <a:pt x="414497" y="1118405"/>
                  </a:lnTo>
                  <a:cubicBezTo>
                    <a:pt x="415037" y="1122098"/>
                    <a:pt x="415712" y="1125701"/>
                    <a:pt x="415682" y="1129724"/>
                  </a:cubicBezTo>
                  <a:lnTo>
                    <a:pt x="415682" y="1129724"/>
                  </a:lnTo>
                  <a:cubicBezTo>
                    <a:pt x="415682" y="1129724"/>
                    <a:pt x="415577" y="1130895"/>
                    <a:pt x="415577" y="1130895"/>
                  </a:cubicBezTo>
                  <a:lnTo>
                    <a:pt x="415652" y="1140172"/>
                  </a:lnTo>
                  <a:close/>
                  <a:moveTo>
                    <a:pt x="416538" y="1131105"/>
                  </a:moveTo>
                  <a:lnTo>
                    <a:pt x="416538" y="1130970"/>
                  </a:lnTo>
                  <a:cubicBezTo>
                    <a:pt x="416538" y="1130970"/>
                    <a:pt x="416493" y="1130865"/>
                    <a:pt x="416493" y="1130865"/>
                  </a:cubicBezTo>
                  <a:lnTo>
                    <a:pt x="416493" y="1130865"/>
                  </a:lnTo>
                  <a:lnTo>
                    <a:pt x="416493" y="1130865"/>
                  </a:lnTo>
                  <a:cubicBezTo>
                    <a:pt x="416493" y="1130865"/>
                    <a:pt x="416538" y="1130970"/>
                    <a:pt x="416538" y="1130970"/>
                  </a:cubicBezTo>
                  <a:lnTo>
                    <a:pt x="416568" y="1131060"/>
                  </a:lnTo>
                  <a:lnTo>
                    <a:pt x="416538" y="1131090"/>
                  </a:lnTo>
                  <a:close/>
                  <a:moveTo>
                    <a:pt x="418685" y="1071059"/>
                  </a:moveTo>
                  <a:lnTo>
                    <a:pt x="418745" y="1071059"/>
                  </a:lnTo>
                  <a:cubicBezTo>
                    <a:pt x="418745" y="1071059"/>
                    <a:pt x="418685" y="1071119"/>
                    <a:pt x="418685" y="1071119"/>
                  </a:cubicBezTo>
                  <a:lnTo>
                    <a:pt x="418685" y="1071059"/>
                  </a:lnTo>
                  <a:close/>
                  <a:moveTo>
                    <a:pt x="418730" y="1125641"/>
                  </a:moveTo>
                  <a:cubicBezTo>
                    <a:pt x="418204" y="1127442"/>
                    <a:pt x="418189" y="1129484"/>
                    <a:pt x="418234" y="1131555"/>
                  </a:cubicBezTo>
                  <a:cubicBezTo>
                    <a:pt x="418069" y="1129919"/>
                    <a:pt x="417769" y="1128433"/>
                    <a:pt x="417109" y="1127307"/>
                  </a:cubicBezTo>
                  <a:cubicBezTo>
                    <a:pt x="417048" y="1127307"/>
                    <a:pt x="417003" y="1127307"/>
                    <a:pt x="416943" y="1127307"/>
                  </a:cubicBezTo>
                  <a:lnTo>
                    <a:pt x="416478" y="1121783"/>
                  </a:lnTo>
                  <a:cubicBezTo>
                    <a:pt x="416028" y="1120222"/>
                    <a:pt x="416418" y="1117625"/>
                    <a:pt x="415472" y="1116664"/>
                  </a:cubicBezTo>
                  <a:cubicBezTo>
                    <a:pt x="415187" y="1112311"/>
                    <a:pt x="413521" y="1110134"/>
                    <a:pt x="412680" y="1106666"/>
                  </a:cubicBezTo>
                  <a:lnTo>
                    <a:pt x="412680" y="1106666"/>
                  </a:lnTo>
                  <a:cubicBezTo>
                    <a:pt x="412365" y="1103724"/>
                    <a:pt x="414226" y="1103769"/>
                    <a:pt x="414001" y="1100962"/>
                  </a:cubicBezTo>
                  <a:cubicBezTo>
                    <a:pt x="414016" y="1100046"/>
                    <a:pt x="414046" y="1099130"/>
                    <a:pt x="413656" y="1098545"/>
                  </a:cubicBezTo>
                  <a:lnTo>
                    <a:pt x="413656" y="1098545"/>
                  </a:lnTo>
                  <a:cubicBezTo>
                    <a:pt x="413656" y="1098545"/>
                    <a:pt x="413055" y="1094131"/>
                    <a:pt x="413055" y="1094131"/>
                  </a:cubicBezTo>
                  <a:lnTo>
                    <a:pt x="412575" y="1093021"/>
                  </a:lnTo>
                  <a:lnTo>
                    <a:pt x="412575" y="1093021"/>
                  </a:lnTo>
                  <a:cubicBezTo>
                    <a:pt x="412380" y="1090033"/>
                    <a:pt x="412020" y="1087421"/>
                    <a:pt x="410503" y="1087121"/>
                  </a:cubicBezTo>
                  <a:cubicBezTo>
                    <a:pt x="409783" y="1086971"/>
                    <a:pt x="409453" y="1085800"/>
                    <a:pt x="409242" y="1084194"/>
                  </a:cubicBezTo>
                  <a:cubicBezTo>
                    <a:pt x="408807" y="1080951"/>
                    <a:pt x="408297" y="1077754"/>
                    <a:pt x="407831" y="1074541"/>
                  </a:cubicBezTo>
                  <a:cubicBezTo>
                    <a:pt x="407351" y="1072980"/>
                    <a:pt x="407741" y="1071419"/>
                    <a:pt x="407801" y="1069828"/>
                  </a:cubicBezTo>
                  <a:cubicBezTo>
                    <a:pt x="407921" y="1067426"/>
                    <a:pt x="407771" y="1065324"/>
                    <a:pt x="406570" y="1064949"/>
                  </a:cubicBezTo>
                  <a:cubicBezTo>
                    <a:pt x="406525" y="1065009"/>
                    <a:pt x="406510" y="1065114"/>
                    <a:pt x="406480" y="1065189"/>
                  </a:cubicBezTo>
                  <a:lnTo>
                    <a:pt x="406045" y="1063973"/>
                  </a:lnTo>
                  <a:cubicBezTo>
                    <a:pt x="406360" y="1060986"/>
                    <a:pt x="407126" y="1059560"/>
                    <a:pt x="408327" y="1059395"/>
                  </a:cubicBezTo>
                  <a:cubicBezTo>
                    <a:pt x="409092" y="1059305"/>
                    <a:pt x="409858" y="1060145"/>
                    <a:pt x="410609" y="1058434"/>
                  </a:cubicBezTo>
                  <a:lnTo>
                    <a:pt x="410609" y="1058434"/>
                  </a:lnTo>
                  <a:cubicBezTo>
                    <a:pt x="411764" y="1057999"/>
                    <a:pt x="412515" y="1059274"/>
                    <a:pt x="413251" y="1060911"/>
                  </a:cubicBezTo>
                  <a:lnTo>
                    <a:pt x="413251" y="1060911"/>
                  </a:lnTo>
                  <a:cubicBezTo>
                    <a:pt x="413251" y="1060911"/>
                    <a:pt x="413221" y="1061992"/>
                    <a:pt x="413221" y="1061992"/>
                  </a:cubicBezTo>
                  <a:lnTo>
                    <a:pt x="413221" y="1062037"/>
                  </a:lnTo>
                  <a:cubicBezTo>
                    <a:pt x="412845" y="1062667"/>
                    <a:pt x="412530" y="1063568"/>
                    <a:pt x="412215" y="1064423"/>
                  </a:cubicBezTo>
                  <a:cubicBezTo>
                    <a:pt x="411930" y="1065279"/>
                    <a:pt x="411614" y="1066090"/>
                    <a:pt x="411164" y="1066510"/>
                  </a:cubicBezTo>
                  <a:cubicBezTo>
                    <a:pt x="410729" y="1068206"/>
                    <a:pt x="410759" y="1069783"/>
                    <a:pt x="410969" y="1071779"/>
                  </a:cubicBezTo>
                  <a:cubicBezTo>
                    <a:pt x="411479" y="1077033"/>
                    <a:pt x="412905" y="1080426"/>
                    <a:pt x="414451" y="1083743"/>
                  </a:cubicBezTo>
                  <a:cubicBezTo>
                    <a:pt x="415277" y="1086461"/>
                    <a:pt x="416268" y="1088802"/>
                    <a:pt x="417319" y="1091009"/>
                  </a:cubicBezTo>
                  <a:cubicBezTo>
                    <a:pt x="417394" y="1091805"/>
                    <a:pt x="417484" y="1092615"/>
                    <a:pt x="417619" y="1093411"/>
                  </a:cubicBezTo>
                  <a:cubicBezTo>
                    <a:pt x="417664" y="1094807"/>
                    <a:pt x="417619" y="1096173"/>
                    <a:pt x="417559" y="1097554"/>
                  </a:cubicBezTo>
                  <a:cubicBezTo>
                    <a:pt x="416373" y="1103844"/>
                    <a:pt x="417829" y="1109684"/>
                    <a:pt x="418159" y="1115718"/>
                  </a:cubicBezTo>
                  <a:cubicBezTo>
                    <a:pt x="418219" y="1115898"/>
                    <a:pt x="418294" y="1115958"/>
                    <a:pt x="418369" y="1116033"/>
                  </a:cubicBezTo>
                  <a:cubicBezTo>
                    <a:pt x="418024" y="1117309"/>
                    <a:pt x="418054" y="1118615"/>
                    <a:pt x="418249" y="1119936"/>
                  </a:cubicBezTo>
                  <a:lnTo>
                    <a:pt x="418249" y="1121303"/>
                  </a:lnTo>
                  <a:cubicBezTo>
                    <a:pt x="418279" y="1122428"/>
                    <a:pt x="418339" y="1123524"/>
                    <a:pt x="418490" y="1124605"/>
                  </a:cubicBezTo>
                  <a:cubicBezTo>
                    <a:pt x="418550" y="1124980"/>
                    <a:pt x="418640" y="1125311"/>
                    <a:pt x="418715" y="1125656"/>
                  </a:cubicBezTo>
                  <a:close/>
                  <a:moveTo>
                    <a:pt x="410578" y="1058389"/>
                  </a:moveTo>
                  <a:lnTo>
                    <a:pt x="410578" y="1058389"/>
                  </a:lnTo>
                  <a:cubicBezTo>
                    <a:pt x="410578" y="1058389"/>
                    <a:pt x="410578" y="1058389"/>
                    <a:pt x="410578" y="1058389"/>
                  </a:cubicBezTo>
                  <a:lnTo>
                    <a:pt x="410578" y="1058434"/>
                  </a:lnTo>
                  <a:cubicBezTo>
                    <a:pt x="410578" y="1058434"/>
                    <a:pt x="410578" y="1058389"/>
                    <a:pt x="410578" y="1058389"/>
                  </a:cubicBezTo>
                  <a:close/>
                  <a:moveTo>
                    <a:pt x="418430" y="1045103"/>
                  </a:moveTo>
                  <a:lnTo>
                    <a:pt x="418430" y="1045734"/>
                  </a:lnTo>
                  <a:cubicBezTo>
                    <a:pt x="418430" y="1045734"/>
                    <a:pt x="418369" y="1045989"/>
                    <a:pt x="418369" y="1045989"/>
                  </a:cubicBezTo>
                  <a:cubicBezTo>
                    <a:pt x="418099" y="1046680"/>
                    <a:pt x="417829" y="1047355"/>
                    <a:pt x="417589" y="1048076"/>
                  </a:cubicBezTo>
                  <a:cubicBezTo>
                    <a:pt x="417003" y="1049997"/>
                    <a:pt x="416463" y="1052009"/>
                    <a:pt x="417124" y="1053570"/>
                  </a:cubicBezTo>
                  <a:cubicBezTo>
                    <a:pt x="416553" y="1054531"/>
                    <a:pt x="416718" y="1056692"/>
                    <a:pt x="415818" y="1057113"/>
                  </a:cubicBezTo>
                  <a:cubicBezTo>
                    <a:pt x="415622" y="1056287"/>
                    <a:pt x="415517" y="1055266"/>
                    <a:pt x="415382" y="1054336"/>
                  </a:cubicBezTo>
                  <a:cubicBezTo>
                    <a:pt x="415247" y="1053405"/>
                    <a:pt x="415082" y="1052594"/>
                    <a:pt x="414662" y="1052174"/>
                  </a:cubicBezTo>
                  <a:cubicBezTo>
                    <a:pt x="414947" y="1051003"/>
                    <a:pt x="415157" y="1049787"/>
                    <a:pt x="415427" y="1048601"/>
                  </a:cubicBezTo>
                  <a:cubicBezTo>
                    <a:pt x="415727" y="1047415"/>
                    <a:pt x="416043" y="1046259"/>
                    <a:pt x="416448" y="1045179"/>
                  </a:cubicBezTo>
                  <a:cubicBezTo>
                    <a:pt x="416958" y="1043677"/>
                    <a:pt x="417349" y="1041005"/>
                    <a:pt x="418309" y="1041125"/>
                  </a:cubicBezTo>
                  <a:cubicBezTo>
                    <a:pt x="419285" y="1041261"/>
                    <a:pt x="418430" y="1043662"/>
                    <a:pt x="418445" y="1045073"/>
                  </a:cubicBezTo>
                  <a:close/>
                  <a:moveTo>
                    <a:pt x="419090" y="1025198"/>
                  </a:moveTo>
                  <a:lnTo>
                    <a:pt x="419090" y="1025198"/>
                  </a:lnTo>
                  <a:cubicBezTo>
                    <a:pt x="418790" y="1026069"/>
                    <a:pt x="418610" y="1026879"/>
                    <a:pt x="418790" y="1027480"/>
                  </a:cubicBezTo>
                  <a:cubicBezTo>
                    <a:pt x="418625" y="1027645"/>
                    <a:pt x="418445" y="1027780"/>
                    <a:pt x="418279" y="1028065"/>
                  </a:cubicBezTo>
                  <a:cubicBezTo>
                    <a:pt x="415923" y="1035916"/>
                    <a:pt x="414031" y="1043752"/>
                    <a:pt x="411990" y="1051468"/>
                  </a:cubicBezTo>
                  <a:cubicBezTo>
                    <a:pt x="411899" y="1051934"/>
                    <a:pt x="411869" y="1052399"/>
                    <a:pt x="411854" y="1052849"/>
                  </a:cubicBezTo>
                  <a:cubicBezTo>
                    <a:pt x="411329" y="1053090"/>
                    <a:pt x="410849" y="1053105"/>
                    <a:pt x="410383" y="1052910"/>
                  </a:cubicBezTo>
                  <a:lnTo>
                    <a:pt x="410203" y="1051979"/>
                  </a:lnTo>
                  <a:cubicBezTo>
                    <a:pt x="409678" y="1050102"/>
                    <a:pt x="409453" y="1047866"/>
                    <a:pt x="409453" y="1045539"/>
                  </a:cubicBezTo>
                  <a:cubicBezTo>
                    <a:pt x="409453" y="1044383"/>
                    <a:pt x="409423" y="1043182"/>
                    <a:pt x="409483" y="1041996"/>
                  </a:cubicBezTo>
                  <a:cubicBezTo>
                    <a:pt x="409528" y="1040810"/>
                    <a:pt x="409573" y="1039639"/>
                    <a:pt x="409588" y="1038483"/>
                  </a:cubicBezTo>
                  <a:cubicBezTo>
                    <a:pt x="409513" y="1038198"/>
                    <a:pt x="409408" y="1038003"/>
                    <a:pt x="409272" y="1037868"/>
                  </a:cubicBezTo>
                  <a:cubicBezTo>
                    <a:pt x="409678" y="1036021"/>
                    <a:pt x="410158" y="1034205"/>
                    <a:pt x="410609" y="1032374"/>
                  </a:cubicBezTo>
                  <a:lnTo>
                    <a:pt x="410609" y="1032374"/>
                  </a:lnTo>
                  <a:cubicBezTo>
                    <a:pt x="410609" y="1032374"/>
                    <a:pt x="410609" y="1032374"/>
                    <a:pt x="410609" y="1032374"/>
                  </a:cubicBezTo>
                  <a:cubicBezTo>
                    <a:pt x="410999" y="1032073"/>
                    <a:pt x="411404" y="1031773"/>
                    <a:pt x="411824" y="1031473"/>
                  </a:cubicBezTo>
                  <a:lnTo>
                    <a:pt x="411824" y="1031473"/>
                  </a:lnTo>
                  <a:cubicBezTo>
                    <a:pt x="411824" y="1031473"/>
                    <a:pt x="412905" y="1029296"/>
                    <a:pt x="412905" y="1029296"/>
                  </a:cubicBezTo>
                  <a:lnTo>
                    <a:pt x="412905" y="1029296"/>
                  </a:lnTo>
                  <a:cubicBezTo>
                    <a:pt x="414241" y="1030527"/>
                    <a:pt x="414917" y="1031128"/>
                    <a:pt x="415472" y="1030692"/>
                  </a:cubicBezTo>
                  <a:cubicBezTo>
                    <a:pt x="416043" y="1030257"/>
                    <a:pt x="416388" y="1028756"/>
                    <a:pt x="417379" y="1025829"/>
                  </a:cubicBezTo>
                  <a:lnTo>
                    <a:pt x="417379" y="1025829"/>
                  </a:lnTo>
                  <a:cubicBezTo>
                    <a:pt x="418054" y="1025318"/>
                    <a:pt x="418775" y="1023667"/>
                    <a:pt x="419405" y="1024087"/>
                  </a:cubicBezTo>
                  <a:lnTo>
                    <a:pt x="419090" y="1025198"/>
                  </a:lnTo>
                  <a:lnTo>
                    <a:pt x="419090" y="1025198"/>
                  </a:lnTo>
                  <a:close/>
                  <a:moveTo>
                    <a:pt x="423353" y="910284"/>
                  </a:moveTo>
                  <a:lnTo>
                    <a:pt x="423323" y="910344"/>
                  </a:lnTo>
                  <a:lnTo>
                    <a:pt x="423203" y="910404"/>
                  </a:lnTo>
                  <a:lnTo>
                    <a:pt x="423353" y="910284"/>
                  </a:lnTo>
                  <a:close/>
                  <a:moveTo>
                    <a:pt x="422032" y="1029446"/>
                  </a:moveTo>
                  <a:cubicBezTo>
                    <a:pt x="422648" y="1027945"/>
                    <a:pt x="423203" y="1027780"/>
                    <a:pt x="423699" y="1027300"/>
                  </a:cubicBezTo>
                  <a:cubicBezTo>
                    <a:pt x="423804" y="1027180"/>
                    <a:pt x="423909" y="1027030"/>
                    <a:pt x="423999" y="1026879"/>
                  </a:cubicBezTo>
                  <a:cubicBezTo>
                    <a:pt x="424014" y="1027015"/>
                    <a:pt x="424059" y="1027090"/>
                    <a:pt x="424134" y="1027105"/>
                  </a:cubicBezTo>
                  <a:cubicBezTo>
                    <a:pt x="423503" y="1027855"/>
                    <a:pt x="422918" y="1029671"/>
                    <a:pt x="422032" y="1029446"/>
                  </a:cubicBezTo>
                  <a:close/>
                  <a:moveTo>
                    <a:pt x="427692" y="868537"/>
                  </a:moveTo>
                  <a:cubicBezTo>
                    <a:pt x="427602" y="868582"/>
                    <a:pt x="427542" y="868597"/>
                    <a:pt x="427437" y="868657"/>
                  </a:cubicBezTo>
                  <a:lnTo>
                    <a:pt x="427467" y="868657"/>
                  </a:lnTo>
                  <a:cubicBezTo>
                    <a:pt x="427467" y="868657"/>
                    <a:pt x="427812" y="868417"/>
                    <a:pt x="427812" y="868417"/>
                  </a:cubicBezTo>
                  <a:lnTo>
                    <a:pt x="427707" y="868537"/>
                  </a:lnTo>
                  <a:close/>
                  <a:moveTo>
                    <a:pt x="427812" y="868402"/>
                  </a:moveTo>
                  <a:lnTo>
                    <a:pt x="427782" y="868402"/>
                  </a:lnTo>
                  <a:cubicBezTo>
                    <a:pt x="427857" y="868342"/>
                    <a:pt x="427932" y="868312"/>
                    <a:pt x="427992" y="868297"/>
                  </a:cubicBezTo>
                  <a:lnTo>
                    <a:pt x="427812" y="868402"/>
                  </a:lnTo>
                  <a:close/>
                  <a:moveTo>
                    <a:pt x="429403" y="983301"/>
                  </a:moveTo>
                  <a:lnTo>
                    <a:pt x="429373" y="983301"/>
                  </a:lnTo>
                  <a:cubicBezTo>
                    <a:pt x="429373" y="983301"/>
                    <a:pt x="429418" y="983256"/>
                    <a:pt x="429418" y="983256"/>
                  </a:cubicBezTo>
                  <a:lnTo>
                    <a:pt x="429418" y="983301"/>
                  </a:lnTo>
                  <a:close/>
                  <a:moveTo>
                    <a:pt x="428878" y="925716"/>
                  </a:moveTo>
                  <a:cubicBezTo>
                    <a:pt x="429793" y="925041"/>
                    <a:pt x="430694" y="924380"/>
                    <a:pt x="431565" y="923735"/>
                  </a:cubicBezTo>
                  <a:cubicBezTo>
                    <a:pt x="430799" y="924605"/>
                    <a:pt x="429973" y="925416"/>
                    <a:pt x="428878" y="925716"/>
                  </a:cubicBezTo>
                  <a:close/>
                  <a:moveTo>
                    <a:pt x="433186" y="995475"/>
                  </a:moveTo>
                  <a:lnTo>
                    <a:pt x="433186" y="995475"/>
                  </a:lnTo>
                  <a:cubicBezTo>
                    <a:pt x="433186" y="995475"/>
                    <a:pt x="433186" y="995475"/>
                    <a:pt x="433186" y="995475"/>
                  </a:cubicBezTo>
                  <a:lnTo>
                    <a:pt x="433186" y="995475"/>
                  </a:lnTo>
                  <a:close/>
                  <a:moveTo>
                    <a:pt x="433186" y="995475"/>
                  </a:moveTo>
                  <a:lnTo>
                    <a:pt x="433171" y="995475"/>
                  </a:lnTo>
                  <a:cubicBezTo>
                    <a:pt x="433171" y="995475"/>
                    <a:pt x="433216" y="995430"/>
                    <a:pt x="433216" y="995430"/>
                  </a:cubicBezTo>
                  <a:lnTo>
                    <a:pt x="433186" y="995475"/>
                  </a:lnTo>
                  <a:close/>
                  <a:moveTo>
                    <a:pt x="433726" y="995715"/>
                  </a:moveTo>
                  <a:cubicBezTo>
                    <a:pt x="433726" y="995715"/>
                    <a:pt x="433651" y="995715"/>
                    <a:pt x="433606" y="995700"/>
                  </a:cubicBezTo>
                  <a:lnTo>
                    <a:pt x="433576" y="995730"/>
                  </a:lnTo>
                  <a:lnTo>
                    <a:pt x="433576" y="995730"/>
                  </a:lnTo>
                  <a:cubicBezTo>
                    <a:pt x="433576" y="995730"/>
                    <a:pt x="433621" y="995700"/>
                    <a:pt x="433621" y="995700"/>
                  </a:cubicBezTo>
                  <a:cubicBezTo>
                    <a:pt x="433786" y="995430"/>
                    <a:pt x="433952" y="995190"/>
                    <a:pt x="434117" y="994935"/>
                  </a:cubicBezTo>
                  <a:lnTo>
                    <a:pt x="433741" y="995715"/>
                  </a:lnTo>
                  <a:close/>
                  <a:moveTo>
                    <a:pt x="442238" y="956985"/>
                  </a:moveTo>
                  <a:lnTo>
                    <a:pt x="442208" y="956985"/>
                  </a:lnTo>
                  <a:cubicBezTo>
                    <a:pt x="442208" y="956985"/>
                    <a:pt x="442253" y="956955"/>
                    <a:pt x="442253" y="956955"/>
                  </a:cubicBezTo>
                  <a:lnTo>
                    <a:pt x="442253" y="956985"/>
                  </a:lnTo>
                  <a:close/>
                  <a:moveTo>
                    <a:pt x="444985" y="868116"/>
                  </a:moveTo>
                  <a:lnTo>
                    <a:pt x="444940" y="868147"/>
                  </a:lnTo>
                  <a:lnTo>
                    <a:pt x="444925" y="868147"/>
                  </a:lnTo>
                  <a:cubicBezTo>
                    <a:pt x="444925" y="868147"/>
                    <a:pt x="444985" y="868116"/>
                    <a:pt x="444985" y="868116"/>
                  </a:cubicBezTo>
                  <a:lnTo>
                    <a:pt x="444985" y="868116"/>
                  </a:lnTo>
                  <a:cubicBezTo>
                    <a:pt x="444985" y="868116"/>
                    <a:pt x="444985" y="868116"/>
                    <a:pt x="444985" y="868116"/>
                  </a:cubicBezTo>
                  <a:close/>
                  <a:moveTo>
                    <a:pt x="427196" y="1072169"/>
                  </a:moveTo>
                  <a:lnTo>
                    <a:pt x="427196" y="1072169"/>
                  </a:lnTo>
                  <a:cubicBezTo>
                    <a:pt x="427196" y="1072169"/>
                    <a:pt x="427196" y="1072049"/>
                    <a:pt x="427196" y="1072049"/>
                  </a:cubicBezTo>
                  <a:lnTo>
                    <a:pt x="427256" y="1072169"/>
                  </a:lnTo>
                  <a:lnTo>
                    <a:pt x="427196" y="1072169"/>
                  </a:lnTo>
                  <a:close/>
                  <a:moveTo>
                    <a:pt x="444039" y="1316363"/>
                  </a:moveTo>
                  <a:lnTo>
                    <a:pt x="444039" y="1316363"/>
                  </a:lnTo>
                  <a:cubicBezTo>
                    <a:pt x="444039" y="1316363"/>
                    <a:pt x="443979" y="1316408"/>
                    <a:pt x="443949" y="1316423"/>
                  </a:cubicBezTo>
                  <a:lnTo>
                    <a:pt x="444084" y="1316138"/>
                  </a:lnTo>
                  <a:lnTo>
                    <a:pt x="444039" y="1316363"/>
                  </a:lnTo>
                  <a:close/>
                  <a:moveTo>
                    <a:pt x="445405" y="1230977"/>
                  </a:moveTo>
                  <a:lnTo>
                    <a:pt x="445405" y="1231158"/>
                  </a:lnTo>
                  <a:cubicBezTo>
                    <a:pt x="445405" y="1231158"/>
                    <a:pt x="445360" y="1231037"/>
                    <a:pt x="445360" y="1231037"/>
                  </a:cubicBezTo>
                  <a:lnTo>
                    <a:pt x="445405" y="1230977"/>
                  </a:lnTo>
                  <a:close/>
                  <a:moveTo>
                    <a:pt x="445165" y="1255341"/>
                  </a:moveTo>
                  <a:cubicBezTo>
                    <a:pt x="445225" y="1255056"/>
                    <a:pt x="445345" y="1255116"/>
                    <a:pt x="445480" y="1255191"/>
                  </a:cubicBezTo>
                  <a:cubicBezTo>
                    <a:pt x="445360" y="1255221"/>
                    <a:pt x="445255" y="1255281"/>
                    <a:pt x="445165" y="1255341"/>
                  </a:cubicBezTo>
                  <a:close/>
                  <a:moveTo>
                    <a:pt x="446156" y="1262021"/>
                  </a:moveTo>
                  <a:lnTo>
                    <a:pt x="446156" y="1262021"/>
                  </a:lnTo>
                  <a:cubicBezTo>
                    <a:pt x="446156" y="1262021"/>
                    <a:pt x="446156" y="1262021"/>
                    <a:pt x="446156" y="1262021"/>
                  </a:cubicBezTo>
                  <a:lnTo>
                    <a:pt x="446156" y="1262021"/>
                  </a:lnTo>
                  <a:close/>
                  <a:moveTo>
                    <a:pt x="446201" y="1313811"/>
                  </a:moveTo>
                  <a:lnTo>
                    <a:pt x="446201" y="1313811"/>
                  </a:lnTo>
                  <a:cubicBezTo>
                    <a:pt x="446201" y="1313811"/>
                    <a:pt x="446201" y="1313811"/>
                    <a:pt x="446201" y="1313811"/>
                  </a:cubicBezTo>
                  <a:lnTo>
                    <a:pt x="446201" y="1313811"/>
                  </a:lnTo>
                  <a:close/>
                  <a:moveTo>
                    <a:pt x="446201" y="1313811"/>
                  </a:moveTo>
                  <a:lnTo>
                    <a:pt x="446201" y="1313016"/>
                  </a:lnTo>
                  <a:cubicBezTo>
                    <a:pt x="446201" y="1313016"/>
                    <a:pt x="446306" y="1313286"/>
                    <a:pt x="446306" y="1313286"/>
                  </a:cubicBezTo>
                  <a:cubicBezTo>
                    <a:pt x="446276" y="1313466"/>
                    <a:pt x="446246" y="1313646"/>
                    <a:pt x="446201" y="1313811"/>
                  </a:cubicBezTo>
                  <a:close/>
                  <a:moveTo>
                    <a:pt x="446186" y="953788"/>
                  </a:moveTo>
                  <a:lnTo>
                    <a:pt x="446186" y="953788"/>
                  </a:lnTo>
                  <a:cubicBezTo>
                    <a:pt x="446186" y="953788"/>
                    <a:pt x="446186" y="953788"/>
                    <a:pt x="446186" y="953788"/>
                  </a:cubicBezTo>
                  <a:lnTo>
                    <a:pt x="446381" y="953623"/>
                  </a:lnTo>
                  <a:lnTo>
                    <a:pt x="446381" y="953728"/>
                  </a:lnTo>
                  <a:cubicBezTo>
                    <a:pt x="446381" y="953728"/>
                    <a:pt x="446246" y="953773"/>
                    <a:pt x="446186" y="953788"/>
                  </a:cubicBezTo>
                  <a:close/>
                  <a:moveTo>
                    <a:pt x="446576" y="1302298"/>
                  </a:moveTo>
                  <a:lnTo>
                    <a:pt x="446576" y="1302162"/>
                  </a:lnTo>
                  <a:cubicBezTo>
                    <a:pt x="446576" y="1302162"/>
                    <a:pt x="446606" y="1302208"/>
                    <a:pt x="446606" y="1302208"/>
                  </a:cubicBezTo>
                  <a:lnTo>
                    <a:pt x="446576" y="1302298"/>
                  </a:lnTo>
                  <a:close/>
                  <a:moveTo>
                    <a:pt x="447582" y="1213699"/>
                  </a:moveTo>
                  <a:lnTo>
                    <a:pt x="447582" y="1213699"/>
                  </a:lnTo>
                  <a:cubicBezTo>
                    <a:pt x="447582" y="1213699"/>
                    <a:pt x="447567" y="1213699"/>
                    <a:pt x="447567" y="1213699"/>
                  </a:cubicBezTo>
                  <a:lnTo>
                    <a:pt x="447582" y="1213699"/>
                  </a:lnTo>
                  <a:close/>
                  <a:moveTo>
                    <a:pt x="447222" y="1213624"/>
                  </a:moveTo>
                  <a:lnTo>
                    <a:pt x="447312" y="1213624"/>
                  </a:lnTo>
                  <a:cubicBezTo>
                    <a:pt x="447312" y="1213624"/>
                    <a:pt x="447222" y="1213699"/>
                    <a:pt x="447222" y="1213699"/>
                  </a:cubicBezTo>
                  <a:lnTo>
                    <a:pt x="447222" y="1213624"/>
                  </a:lnTo>
                  <a:close/>
                  <a:moveTo>
                    <a:pt x="447672" y="997066"/>
                  </a:moveTo>
                  <a:lnTo>
                    <a:pt x="447627" y="997096"/>
                  </a:lnTo>
                  <a:lnTo>
                    <a:pt x="447627" y="997096"/>
                  </a:lnTo>
                  <a:cubicBezTo>
                    <a:pt x="447627" y="997096"/>
                    <a:pt x="447642" y="997066"/>
                    <a:pt x="447657" y="997066"/>
                  </a:cubicBezTo>
                  <a:lnTo>
                    <a:pt x="447657" y="997066"/>
                  </a:lnTo>
                  <a:close/>
                  <a:moveTo>
                    <a:pt x="447582" y="872995"/>
                  </a:moveTo>
                  <a:lnTo>
                    <a:pt x="447582" y="872995"/>
                  </a:lnTo>
                  <a:cubicBezTo>
                    <a:pt x="447582" y="872995"/>
                    <a:pt x="447582" y="872995"/>
                    <a:pt x="447582" y="872995"/>
                  </a:cubicBezTo>
                  <a:lnTo>
                    <a:pt x="447687" y="872935"/>
                  </a:lnTo>
                  <a:lnTo>
                    <a:pt x="447687" y="872935"/>
                  </a:lnTo>
                  <a:cubicBezTo>
                    <a:pt x="447687" y="872935"/>
                    <a:pt x="447567" y="872995"/>
                    <a:pt x="447567" y="872995"/>
                  </a:cubicBezTo>
                  <a:close/>
                  <a:moveTo>
                    <a:pt x="465281" y="857864"/>
                  </a:moveTo>
                  <a:lnTo>
                    <a:pt x="465221" y="857894"/>
                  </a:lnTo>
                  <a:lnTo>
                    <a:pt x="465221" y="857894"/>
                  </a:lnTo>
                  <a:cubicBezTo>
                    <a:pt x="465221" y="857894"/>
                    <a:pt x="465221" y="857894"/>
                    <a:pt x="465221" y="857894"/>
                  </a:cubicBezTo>
                  <a:lnTo>
                    <a:pt x="465221" y="857834"/>
                  </a:lnTo>
                  <a:cubicBezTo>
                    <a:pt x="465221" y="857834"/>
                    <a:pt x="465281" y="857864"/>
                    <a:pt x="465281" y="857864"/>
                  </a:cubicBezTo>
                  <a:close/>
                  <a:moveTo>
                    <a:pt x="459847" y="954253"/>
                  </a:moveTo>
                  <a:cubicBezTo>
                    <a:pt x="459847" y="954253"/>
                    <a:pt x="459892" y="954178"/>
                    <a:pt x="459907" y="954133"/>
                  </a:cubicBezTo>
                  <a:lnTo>
                    <a:pt x="460087" y="954013"/>
                  </a:lnTo>
                  <a:lnTo>
                    <a:pt x="460162" y="953953"/>
                  </a:lnTo>
                  <a:cubicBezTo>
                    <a:pt x="461288" y="953593"/>
                    <a:pt x="462354" y="952692"/>
                    <a:pt x="463464" y="951716"/>
                  </a:cubicBezTo>
                  <a:lnTo>
                    <a:pt x="463539" y="951626"/>
                  </a:lnTo>
                  <a:cubicBezTo>
                    <a:pt x="463675" y="951776"/>
                    <a:pt x="463930" y="951776"/>
                    <a:pt x="464290" y="951686"/>
                  </a:cubicBezTo>
                  <a:lnTo>
                    <a:pt x="463029" y="952662"/>
                  </a:lnTo>
                  <a:cubicBezTo>
                    <a:pt x="461948" y="953368"/>
                    <a:pt x="460927" y="954178"/>
                    <a:pt x="459877" y="954809"/>
                  </a:cubicBezTo>
                  <a:lnTo>
                    <a:pt x="459096" y="955259"/>
                  </a:lnTo>
                  <a:cubicBezTo>
                    <a:pt x="459366" y="954929"/>
                    <a:pt x="459651" y="954613"/>
                    <a:pt x="459862" y="954283"/>
                  </a:cubicBezTo>
                  <a:close/>
                  <a:moveTo>
                    <a:pt x="452836" y="983886"/>
                  </a:moveTo>
                  <a:lnTo>
                    <a:pt x="452716" y="984036"/>
                  </a:lnTo>
                  <a:lnTo>
                    <a:pt x="452716" y="983976"/>
                  </a:lnTo>
                  <a:cubicBezTo>
                    <a:pt x="452716" y="983976"/>
                    <a:pt x="452836" y="983886"/>
                    <a:pt x="452836" y="983886"/>
                  </a:cubicBezTo>
                  <a:close/>
                  <a:moveTo>
                    <a:pt x="450885" y="985117"/>
                  </a:moveTo>
                  <a:lnTo>
                    <a:pt x="450885" y="985117"/>
                  </a:lnTo>
                  <a:cubicBezTo>
                    <a:pt x="450885" y="985117"/>
                    <a:pt x="450870" y="985147"/>
                    <a:pt x="450870" y="985147"/>
                  </a:cubicBezTo>
                  <a:lnTo>
                    <a:pt x="450870" y="985117"/>
                  </a:lnTo>
                  <a:close/>
                  <a:moveTo>
                    <a:pt x="449894" y="853150"/>
                  </a:moveTo>
                  <a:lnTo>
                    <a:pt x="449999" y="853150"/>
                  </a:lnTo>
                  <a:cubicBezTo>
                    <a:pt x="449999" y="853150"/>
                    <a:pt x="449879" y="853180"/>
                    <a:pt x="449819" y="853210"/>
                  </a:cubicBezTo>
                  <a:lnTo>
                    <a:pt x="449894" y="853150"/>
                  </a:lnTo>
                  <a:close/>
                  <a:moveTo>
                    <a:pt x="449819" y="983976"/>
                  </a:moveTo>
                  <a:lnTo>
                    <a:pt x="449564" y="984291"/>
                  </a:lnTo>
                  <a:cubicBezTo>
                    <a:pt x="449564" y="984291"/>
                    <a:pt x="449624" y="984156"/>
                    <a:pt x="449819" y="983976"/>
                  </a:cubicBezTo>
                  <a:close/>
                  <a:moveTo>
                    <a:pt x="449474" y="1002065"/>
                  </a:moveTo>
                  <a:lnTo>
                    <a:pt x="449504" y="1001915"/>
                  </a:lnTo>
                  <a:lnTo>
                    <a:pt x="449579" y="1002080"/>
                  </a:lnTo>
                  <a:lnTo>
                    <a:pt x="449474" y="1002080"/>
                  </a:lnTo>
                  <a:close/>
                  <a:moveTo>
                    <a:pt x="449954" y="1057323"/>
                  </a:moveTo>
                  <a:lnTo>
                    <a:pt x="449954" y="1057278"/>
                  </a:lnTo>
                  <a:cubicBezTo>
                    <a:pt x="449954" y="1057278"/>
                    <a:pt x="449909" y="1057278"/>
                    <a:pt x="449909" y="1057278"/>
                  </a:cubicBezTo>
                  <a:lnTo>
                    <a:pt x="449969" y="1057203"/>
                  </a:lnTo>
                  <a:lnTo>
                    <a:pt x="449969" y="1057323"/>
                  </a:lnTo>
                  <a:close/>
                  <a:moveTo>
                    <a:pt x="450374" y="1080231"/>
                  </a:moveTo>
                  <a:lnTo>
                    <a:pt x="450374" y="1080081"/>
                  </a:lnTo>
                  <a:cubicBezTo>
                    <a:pt x="450374" y="1080081"/>
                    <a:pt x="450464" y="1080156"/>
                    <a:pt x="450464" y="1080156"/>
                  </a:cubicBezTo>
                  <a:lnTo>
                    <a:pt x="450374" y="1080246"/>
                  </a:lnTo>
                  <a:close/>
                  <a:moveTo>
                    <a:pt x="452611" y="1180433"/>
                  </a:moveTo>
                  <a:lnTo>
                    <a:pt x="452611" y="1180433"/>
                  </a:lnTo>
                  <a:cubicBezTo>
                    <a:pt x="452611" y="1180433"/>
                    <a:pt x="452611" y="1180433"/>
                    <a:pt x="452611" y="1180433"/>
                  </a:cubicBezTo>
                  <a:lnTo>
                    <a:pt x="452611" y="1180433"/>
                  </a:lnTo>
                  <a:close/>
                  <a:moveTo>
                    <a:pt x="453857" y="990086"/>
                  </a:moveTo>
                  <a:lnTo>
                    <a:pt x="453857" y="990086"/>
                  </a:lnTo>
                  <a:cubicBezTo>
                    <a:pt x="453857" y="990086"/>
                    <a:pt x="453857" y="990086"/>
                    <a:pt x="453857" y="990086"/>
                  </a:cubicBezTo>
                  <a:lnTo>
                    <a:pt x="453857" y="990086"/>
                  </a:lnTo>
                  <a:close/>
                  <a:moveTo>
                    <a:pt x="454863" y="1041366"/>
                  </a:moveTo>
                  <a:lnTo>
                    <a:pt x="454803" y="1041276"/>
                  </a:lnTo>
                  <a:lnTo>
                    <a:pt x="454908" y="1041215"/>
                  </a:lnTo>
                  <a:lnTo>
                    <a:pt x="454863" y="1041366"/>
                  </a:lnTo>
                  <a:close/>
                  <a:moveTo>
                    <a:pt x="455793" y="991677"/>
                  </a:moveTo>
                  <a:lnTo>
                    <a:pt x="455778" y="991677"/>
                  </a:lnTo>
                  <a:cubicBezTo>
                    <a:pt x="455778" y="991677"/>
                    <a:pt x="455688" y="991632"/>
                    <a:pt x="455688" y="991632"/>
                  </a:cubicBezTo>
                  <a:lnTo>
                    <a:pt x="455538" y="991692"/>
                  </a:lnTo>
                  <a:lnTo>
                    <a:pt x="455673" y="991512"/>
                  </a:lnTo>
                  <a:lnTo>
                    <a:pt x="455673" y="991632"/>
                  </a:lnTo>
                  <a:cubicBezTo>
                    <a:pt x="455673" y="991632"/>
                    <a:pt x="455808" y="991542"/>
                    <a:pt x="455808" y="991542"/>
                  </a:cubicBezTo>
                  <a:cubicBezTo>
                    <a:pt x="455808" y="991587"/>
                    <a:pt x="455793" y="991647"/>
                    <a:pt x="455808" y="991677"/>
                  </a:cubicBezTo>
                  <a:close/>
                  <a:moveTo>
                    <a:pt x="455974" y="1070999"/>
                  </a:moveTo>
                  <a:lnTo>
                    <a:pt x="455974" y="1070999"/>
                  </a:lnTo>
                  <a:cubicBezTo>
                    <a:pt x="455974" y="1070999"/>
                    <a:pt x="455974" y="1070788"/>
                    <a:pt x="455974" y="1070788"/>
                  </a:cubicBezTo>
                  <a:lnTo>
                    <a:pt x="456049" y="1070848"/>
                  </a:lnTo>
                  <a:cubicBezTo>
                    <a:pt x="456049" y="1070848"/>
                    <a:pt x="456019" y="1070953"/>
                    <a:pt x="455989" y="1070984"/>
                  </a:cubicBezTo>
                  <a:close/>
                  <a:moveTo>
                    <a:pt x="459727" y="1157916"/>
                  </a:moveTo>
                  <a:cubicBezTo>
                    <a:pt x="459561" y="1160708"/>
                    <a:pt x="458390" y="1159702"/>
                    <a:pt x="457745" y="1160708"/>
                  </a:cubicBezTo>
                  <a:lnTo>
                    <a:pt x="457595" y="1160348"/>
                  </a:lnTo>
                  <a:cubicBezTo>
                    <a:pt x="457610" y="1160183"/>
                    <a:pt x="457610" y="1160002"/>
                    <a:pt x="457640" y="1159837"/>
                  </a:cubicBezTo>
                  <a:cubicBezTo>
                    <a:pt x="457640" y="1159282"/>
                    <a:pt x="457640" y="1158726"/>
                    <a:pt x="457580" y="1158171"/>
                  </a:cubicBezTo>
                  <a:lnTo>
                    <a:pt x="457325" y="1155739"/>
                  </a:lnTo>
                  <a:cubicBezTo>
                    <a:pt x="457340" y="1155574"/>
                    <a:pt x="457325" y="1155409"/>
                    <a:pt x="457280" y="1155259"/>
                  </a:cubicBezTo>
                  <a:lnTo>
                    <a:pt x="457205" y="1154448"/>
                  </a:lnTo>
                  <a:lnTo>
                    <a:pt x="457205" y="1151731"/>
                  </a:lnTo>
                  <a:cubicBezTo>
                    <a:pt x="458000" y="1152196"/>
                    <a:pt x="458060" y="1149464"/>
                    <a:pt x="458841" y="1149434"/>
                  </a:cubicBezTo>
                  <a:cubicBezTo>
                    <a:pt x="458991" y="1152362"/>
                    <a:pt x="460177" y="1154643"/>
                    <a:pt x="459712" y="1157931"/>
                  </a:cubicBezTo>
                  <a:close/>
                  <a:moveTo>
                    <a:pt x="457520" y="1137320"/>
                  </a:moveTo>
                  <a:lnTo>
                    <a:pt x="457700" y="1137215"/>
                  </a:lnTo>
                  <a:cubicBezTo>
                    <a:pt x="457640" y="1137410"/>
                    <a:pt x="457595" y="1137590"/>
                    <a:pt x="457535" y="1137740"/>
                  </a:cubicBezTo>
                  <a:lnTo>
                    <a:pt x="457535" y="1137305"/>
                  </a:lnTo>
                  <a:close/>
                  <a:moveTo>
                    <a:pt x="459952" y="1097674"/>
                  </a:moveTo>
                  <a:cubicBezTo>
                    <a:pt x="459141" y="1097074"/>
                    <a:pt x="456514" y="1095122"/>
                    <a:pt x="456364" y="1095017"/>
                  </a:cubicBezTo>
                  <a:cubicBezTo>
                    <a:pt x="456304" y="1090604"/>
                    <a:pt x="456184" y="1086175"/>
                    <a:pt x="456409" y="1081777"/>
                  </a:cubicBezTo>
                  <a:cubicBezTo>
                    <a:pt x="456409" y="1080951"/>
                    <a:pt x="456364" y="1080171"/>
                    <a:pt x="456184" y="1079495"/>
                  </a:cubicBezTo>
                  <a:lnTo>
                    <a:pt x="456259" y="1079270"/>
                  </a:lnTo>
                  <a:cubicBezTo>
                    <a:pt x="456349" y="1078534"/>
                    <a:pt x="456364" y="1077799"/>
                    <a:pt x="456229" y="1077063"/>
                  </a:cubicBezTo>
                  <a:cubicBezTo>
                    <a:pt x="456199" y="1077003"/>
                    <a:pt x="456169" y="1076943"/>
                    <a:pt x="456139" y="1076883"/>
                  </a:cubicBezTo>
                  <a:cubicBezTo>
                    <a:pt x="456544" y="1077063"/>
                    <a:pt x="456799" y="1076628"/>
                    <a:pt x="456949" y="1075787"/>
                  </a:cubicBezTo>
                  <a:cubicBezTo>
                    <a:pt x="458511" y="1076703"/>
                    <a:pt x="459171" y="1079015"/>
                    <a:pt x="458991" y="1082948"/>
                  </a:cubicBezTo>
                  <a:cubicBezTo>
                    <a:pt x="458931" y="1084179"/>
                    <a:pt x="459216" y="1085470"/>
                    <a:pt x="459201" y="1086776"/>
                  </a:cubicBezTo>
                  <a:cubicBezTo>
                    <a:pt x="459276" y="1088847"/>
                    <a:pt x="459261" y="1090934"/>
                    <a:pt x="459306" y="1093006"/>
                  </a:cubicBezTo>
                  <a:cubicBezTo>
                    <a:pt x="459366" y="1094612"/>
                    <a:pt x="459426" y="1096203"/>
                    <a:pt x="459967" y="1097419"/>
                  </a:cubicBezTo>
                  <a:lnTo>
                    <a:pt x="459967" y="1097659"/>
                  </a:lnTo>
                  <a:close/>
                  <a:moveTo>
                    <a:pt x="456394" y="1040870"/>
                  </a:moveTo>
                  <a:lnTo>
                    <a:pt x="456484" y="1040825"/>
                  </a:lnTo>
                  <a:lnTo>
                    <a:pt x="456454" y="1040945"/>
                  </a:lnTo>
                  <a:lnTo>
                    <a:pt x="456394" y="1040870"/>
                  </a:lnTo>
                  <a:close/>
                  <a:moveTo>
                    <a:pt x="460957" y="1122173"/>
                  </a:moveTo>
                  <a:lnTo>
                    <a:pt x="460957" y="1121663"/>
                  </a:lnTo>
                  <a:cubicBezTo>
                    <a:pt x="460957" y="1121663"/>
                    <a:pt x="461168" y="1121618"/>
                    <a:pt x="461168" y="1121618"/>
                  </a:cubicBezTo>
                  <a:cubicBezTo>
                    <a:pt x="461123" y="1121843"/>
                    <a:pt x="461048" y="1122008"/>
                    <a:pt x="460957" y="1122173"/>
                  </a:cubicBezTo>
                  <a:close/>
                  <a:moveTo>
                    <a:pt x="461678" y="1128823"/>
                  </a:moveTo>
                  <a:lnTo>
                    <a:pt x="461588" y="1128628"/>
                  </a:lnTo>
                  <a:cubicBezTo>
                    <a:pt x="461588" y="1128628"/>
                    <a:pt x="461663" y="1128553"/>
                    <a:pt x="461693" y="1128523"/>
                  </a:cubicBezTo>
                  <a:lnTo>
                    <a:pt x="461663" y="1128823"/>
                  </a:lnTo>
                  <a:close/>
                  <a:moveTo>
                    <a:pt x="467683" y="1105240"/>
                  </a:moveTo>
                  <a:cubicBezTo>
                    <a:pt x="466602" y="1108407"/>
                    <a:pt x="466872" y="1111425"/>
                    <a:pt x="466797" y="1114667"/>
                  </a:cubicBezTo>
                  <a:lnTo>
                    <a:pt x="466347" y="1114742"/>
                  </a:lnTo>
                  <a:cubicBezTo>
                    <a:pt x="465911" y="1117955"/>
                    <a:pt x="465656" y="1121047"/>
                    <a:pt x="467382" y="1122729"/>
                  </a:cubicBezTo>
                  <a:lnTo>
                    <a:pt x="467382" y="1122729"/>
                  </a:lnTo>
                  <a:cubicBezTo>
                    <a:pt x="467382" y="1122729"/>
                    <a:pt x="467382" y="1122729"/>
                    <a:pt x="467382" y="1122729"/>
                  </a:cubicBezTo>
                  <a:cubicBezTo>
                    <a:pt x="467292" y="1124065"/>
                    <a:pt x="467112" y="1124665"/>
                    <a:pt x="466902" y="1124875"/>
                  </a:cubicBezTo>
                  <a:cubicBezTo>
                    <a:pt x="466482" y="1124560"/>
                    <a:pt x="466091" y="1124185"/>
                    <a:pt x="465866" y="1123044"/>
                  </a:cubicBezTo>
                  <a:cubicBezTo>
                    <a:pt x="465251" y="1120882"/>
                    <a:pt x="464876" y="1118375"/>
                    <a:pt x="464260" y="1116214"/>
                  </a:cubicBezTo>
                  <a:cubicBezTo>
                    <a:pt x="463149" y="1112521"/>
                    <a:pt x="463690" y="1107762"/>
                    <a:pt x="462774" y="1103934"/>
                  </a:cubicBezTo>
                  <a:cubicBezTo>
                    <a:pt x="462699" y="1103619"/>
                    <a:pt x="462564" y="1103454"/>
                    <a:pt x="462444" y="1103259"/>
                  </a:cubicBezTo>
                  <a:cubicBezTo>
                    <a:pt x="463600" y="1104444"/>
                    <a:pt x="463660" y="1102463"/>
                    <a:pt x="463780" y="1100586"/>
                  </a:cubicBezTo>
                  <a:cubicBezTo>
                    <a:pt x="463765" y="1100001"/>
                    <a:pt x="463690" y="1099431"/>
                    <a:pt x="463584" y="1098890"/>
                  </a:cubicBezTo>
                  <a:cubicBezTo>
                    <a:pt x="463449" y="1098425"/>
                    <a:pt x="463284" y="1098050"/>
                    <a:pt x="463074" y="1097794"/>
                  </a:cubicBezTo>
                  <a:cubicBezTo>
                    <a:pt x="462609" y="1097299"/>
                    <a:pt x="462068" y="1097164"/>
                    <a:pt x="461738" y="1096068"/>
                  </a:cubicBezTo>
                  <a:cubicBezTo>
                    <a:pt x="461318" y="1093246"/>
                    <a:pt x="461423" y="1090379"/>
                    <a:pt x="461618" y="1087526"/>
                  </a:cubicBezTo>
                  <a:cubicBezTo>
                    <a:pt x="461648" y="1087016"/>
                    <a:pt x="461663" y="1086491"/>
                    <a:pt x="461663" y="1085965"/>
                  </a:cubicBezTo>
                  <a:cubicBezTo>
                    <a:pt x="461633" y="1085695"/>
                    <a:pt x="461648" y="1085440"/>
                    <a:pt x="461633" y="1085170"/>
                  </a:cubicBezTo>
                  <a:lnTo>
                    <a:pt x="461768" y="1084779"/>
                  </a:lnTo>
                  <a:cubicBezTo>
                    <a:pt x="461648" y="1084509"/>
                    <a:pt x="461588" y="1084209"/>
                    <a:pt x="461573" y="1083879"/>
                  </a:cubicBezTo>
                  <a:lnTo>
                    <a:pt x="461573" y="1083443"/>
                  </a:lnTo>
                  <a:cubicBezTo>
                    <a:pt x="461558" y="1082738"/>
                    <a:pt x="461633" y="1081987"/>
                    <a:pt x="461588" y="1081312"/>
                  </a:cubicBezTo>
                  <a:cubicBezTo>
                    <a:pt x="461603" y="1080861"/>
                    <a:pt x="461603" y="1080411"/>
                    <a:pt x="461633" y="1079960"/>
                  </a:cubicBezTo>
                  <a:cubicBezTo>
                    <a:pt x="461633" y="1079195"/>
                    <a:pt x="461543" y="1078489"/>
                    <a:pt x="461348" y="1077859"/>
                  </a:cubicBezTo>
                  <a:cubicBezTo>
                    <a:pt x="461348" y="1077694"/>
                    <a:pt x="461303" y="1077649"/>
                    <a:pt x="461258" y="1077634"/>
                  </a:cubicBezTo>
                  <a:cubicBezTo>
                    <a:pt x="461633" y="1075442"/>
                    <a:pt x="463224" y="1075547"/>
                    <a:pt x="462999" y="1072199"/>
                  </a:cubicBezTo>
                  <a:lnTo>
                    <a:pt x="462564" y="1071059"/>
                  </a:lnTo>
                  <a:cubicBezTo>
                    <a:pt x="462414" y="1070713"/>
                    <a:pt x="462233" y="1070428"/>
                    <a:pt x="462068" y="1070083"/>
                  </a:cubicBezTo>
                  <a:cubicBezTo>
                    <a:pt x="461993" y="1069918"/>
                    <a:pt x="461918" y="1069723"/>
                    <a:pt x="461858" y="1069542"/>
                  </a:cubicBezTo>
                  <a:cubicBezTo>
                    <a:pt x="461798" y="1069407"/>
                    <a:pt x="461753" y="1069257"/>
                    <a:pt x="461723" y="1069092"/>
                  </a:cubicBezTo>
                  <a:cubicBezTo>
                    <a:pt x="461693" y="1068116"/>
                    <a:pt x="461618" y="1067156"/>
                    <a:pt x="461513" y="1066195"/>
                  </a:cubicBezTo>
                  <a:cubicBezTo>
                    <a:pt x="461453" y="1065234"/>
                    <a:pt x="461363" y="1064288"/>
                    <a:pt x="461198" y="1063343"/>
                  </a:cubicBezTo>
                  <a:lnTo>
                    <a:pt x="461198" y="1063027"/>
                  </a:lnTo>
                  <a:cubicBezTo>
                    <a:pt x="461408" y="1062307"/>
                    <a:pt x="461408" y="1061481"/>
                    <a:pt x="461408" y="1060671"/>
                  </a:cubicBezTo>
                  <a:cubicBezTo>
                    <a:pt x="461408" y="1060070"/>
                    <a:pt x="461438" y="1059545"/>
                    <a:pt x="461438" y="1059094"/>
                  </a:cubicBezTo>
                  <a:cubicBezTo>
                    <a:pt x="461468" y="1058644"/>
                    <a:pt x="461513" y="1058254"/>
                    <a:pt x="461543" y="1057938"/>
                  </a:cubicBezTo>
                  <a:cubicBezTo>
                    <a:pt x="461618" y="1057293"/>
                    <a:pt x="461723" y="1056888"/>
                    <a:pt x="461903" y="1056692"/>
                  </a:cubicBezTo>
                  <a:cubicBezTo>
                    <a:pt x="462248" y="1056302"/>
                    <a:pt x="462894" y="1056707"/>
                    <a:pt x="464170" y="1057503"/>
                  </a:cubicBezTo>
                  <a:lnTo>
                    <a:pt x="464215" y="1057368"/>
                  </a:lnTo>
                  <a:lnTo>
                    <a:pt x="464470" y="1057443"/>
                  </a:lnTo>
                  <a:lnTo>
                    <a:pt x="464470" y="1057503"/>
                  </a:lnTo>
                  <a:cubicBezTo>
                    <a:pt x="464425" y="1057908"/>
                    <a:pt x="464410" y="1058329"/>
                    <a:pt x="464410" y="1058734"/>
                  </a:cubicBezTo>
                  <a:cubicBezTo>
                    <a:pt x="464455" y="1059380"/>
                    <a:pt x="464530" y="1060055"/>
                    <a:pt x="464936" y="1060325"/>
                  </a:cubicBezTo>
                  <a:cubicBezTo>
                    <a:pt x="464906" y="1060400"/>
                    <a:pt x="464860" y="1060475"/>
                    <a:pt x="464830" y="1060550"/>
                  </a:cubicBezTo>
                  <a:cubicBezTo>
                    <a:pt x="464575" y="1061766"/>
                    <a:pt x="464410" y="1062952"/>
                    <a:pt x="465146" y="1063898"/>
                  </a:cubicBezTo>
                  <a:lnTo>
                    <a:pt x="465236" y="1063928"/>
                  </a:lnTo>
                  <a:cubicBezTo>
                    <a:pt x="465146" y="1064378"/>
                    <a:pt x="465116" y="1064844"/>
                    <a:pt x="465191" y="1065309"/>
                  </a:cubicBezTo>
                  <a:cubicBezTo>
                    <a:pt x="465326" y="1065835"/>
                    <a:pt x="465551" y="1066225"/>
                    <a:pt x="465896" y="1066495"/>
                  </a:cubicBezTo>
                  <a:lnTo>
                    <a:pt x="465866" y="1067921"/>
                  </a:lnTo>
                  <a:cubicBezTo>
                    <a:pt x="465746" y="1068312"/>
                    <a:pt x="465656" y="1068732"/>
                    <a:pt x="465446" y="1069047"/>
                  </a:cubicBezTo>
                  <a:cubicBezTo>
                    <a:pt x="465386" y="1069167"/>
                    <a:pt x="465326" y="1069287"/>
                    <a:pt x="465266" y="1069407"/>
                  </a:cubicBezTo>
                  <a:cubicBezTo>
                    <a:pt x="465236" y="1069467"/>
                    <a:pt x="465206" y="1069512"/>
                    <a:pt x="465176" y="1069602"/>
                  </a:cubicBezTo>
                  <a:lnTo>
                    <a:pt x="465101" y="1069903"/>
                  </a:lnTo>
                  <a:cubicBezTo>
                    <a:pt x="464665" y="1071584"/>
                    <a:pt x="464500" y="1073551"/>
                    <a:pt x="464095" y="1075277"/>
                  </a:cubicBezTo>
                  <a:cubicBezTo>
                    <a:pt x="463855" y="1076433"/>
                    <a:pt x="463660" y="1077619"/>
                    <a:pt x="463885" y="1078970"/>
                  </a:cubicBezTo>
                  <a:cubicBezTo>
                    <a:pt x="463930" y="1079120"/>
                    <a:pt x="463975" y="1079225"/>
                    <a:pt x="464020" y="1079360"/>
                  </a:cubicBezTo>
                  <a:cubicBezTo>
                    <a:pt x="463479" y="1081927"/>
                    <a:pt x="464125" y="1084509"/>
                    <a:pt x="464185" y="1087076"/>
                  </a:cubicBezTo>
                  <a:cubicBezTo>
                    <a:pt x="464260" y="1087601"/>
                    <a:pt x="464365" y="1088097"/>
                    <a:pt x="464515" y="1088547"/>
                  </a:cubicBezTo>
                  <a:cubicBezTo>
                    <a:pt x="465056" y="1089928"/>
                    <a:pt x="466001" y="1090874"/>
                    <a:pt x="465446" y="1093426"/>
                  </a:cubicBezTo>
                  <a:cubicBezTo>
                    <a:pt x="465371" y="1093906"/>
                    <a:pt x="465311" y="1094417"/>
                    <a:pt x="465296" y="1094927"/>
                  </a:cubicBezTo>
                  <a:cubicBezTo>
                    <a:pt x="465356" y="1096218"/>
                    <a:pt x="465296" y="1097779"/>
                    <a:pt x="466152" y="1097494"/>
                  </a:cubicBezTo>
                  <a:cubicBezTo>
                    <a:pt x="466662" y="1098125"/>
                    <a:pt x="467112" y="1099040"/>
                    <a:pt x="467427" y="1100046"/>
                  </a:cubicBezTo>
                  <a:cubicBezTo>
                    <a:pt x="467563" y="1100812"/>
                    <a:pt x="467713" y="1101547"/>
                    <a:pt x="467893" y="1102268"/>
                  </a:cubicBezTo>
                  <a:cubicBezTo>
                    <a:pt x="468013" y="1103334"/>
                    <a:pt x="467953" y="1104369"/>
                    <a:pt x="467668" y="1105210"/>
                  </a:cubicBezTo>
                  <a:close/>
                  <a:moveTo>
                    <a:pt x="464830" y="1044023"/>
                  </a:moveTo>
                  <a:lnTo>
                    <a:pt x="464830" y="1044023"/>
                  </a:lnTo>
                  <a:cubicBezTo>
                    <a:pt x="464830" y="1044023"/>
                    <a:pt x="464830" y="1044023"/>
                    <a:pt x="464830" y="1044023"/>
                  </a:cubicBezTo>
                  <a:lnTo>
                    <a:pt x="464815" y="1044023"/>
                  </a:lnTo>
                  <a:cubicBezTo>
                    <a:pt x="464320" y="1045179"/>
                    <a:pt x="464320" y="1046199"/>
                    <a:pt x="464470" y="1047205"/>
                  </a:cubicBezTo>
                  <a:cubicBezTo>
                    <a:pt x="464620" y="1048211"/>
                    <a:pt x="464770" y="1049157"/>
                    <a:pt x="464725" y="1050208"/>
                  </a:cubicBezTo>
                  <a:cubicBezTo>
                    <a:pt x="464680" y="1051243"/>
                    <a:pt x="464620" y="1052774"/>
                    <a:pt x="463945" y="1053120"/>
                  </a:cubicBezTo>
                  <a:cubicBezTo>
                    <a:pt x="463419" y="1053375"/>
                    <a:pt x="463239" y="1053075"/>
                    <a:pt x="463164" y="1052594"/>
                  </a:cubicBezTo>
                  <a:cubicBezTo>
                    <a:pt x="463104" y="1052114"/>
                    <a:pt x="463164" y="1051468"/>
                    <a:pt x="463089" y="1051018"/>
                  </a:cubicBezTo>
                  <a:lnTo>
                    <a:pt x="463059" y="1050943"/>
                  </a:lnTo>
                  <a:cubicBezTo>
                    <a:pt x="463059" y="1050613"/>
                    <a:pt x="463059" y="1050283"/>
                    <a:pt x="463044" y="1049952"/>
                  </a:cubicBezTo>
                  <a:cubicBezTo>
                    <a:pt x="462984" y="1049397"/>
                    <a:pt x="462894" y="1048856"/>
                    <a:pt x="462774" y="1048376"/>
                  </a:cubicBezTo>
                  <a:lnTo>
                    <a:pt x="462459" y="1047310"/>
                  </a:lnTo>
                  <a:cubicBezTo>
                    <a:pt x="462474" y="1046379"/>
                    <a:pt x="462173" y="1045554"/>
                    <a:pt x="461933" y="1044743"/>
                  </a:cubicBezTo>
                  <a:cubicBezTo>
                    <a:pt x="461678" y="1043933"/>
                    <a:pt x="461513" y="1043017"/>
                    <a:pt x="462143" y="1042056"/>
                  </a:cubicBezTo>
                  <a:cubicBezTo>
                    <a:pt x="462789" y="1041125"/>
                    <a:pt x="463600" y="1040855"/>
                    <a:pt x="464275" y="1040930"/>
                  </a:cubicBezTo>
                  <a:cubicBezTo>
                    <a:pt x="464951" y="1041005"/>
                    <a:pt x="464921" y="1041591"/>
                    <a:pt x="464800" y="1042251"/>
                  </a:cubicBezTo>
                  <a:cubicBezTo>
                    <a:pt x="464680" y="1042912"/>
                    <a:pt x="464515" y="1043662"/>
                    <a:pt x="464815" y="1044038"/>
                  </a:cubicBezTo>
                  <a:close/>
                  <a:moveTo>
                    <a:pt x="469499" y="1144616"/>
                  </a:moveTo>
                  <a:lnTo>
                    <a:pt x="469469" y="1144616"/>
                  </a:lnTo>
                  <a:cubicBezTo>
                    <a:pt x="469469" y="1144616"/>
                    <a:pt x="469484" y="1144586"/>
                    <a:pt x="469484" y="1144586"/>
                  </a:cubicBezTo>
                  <a:lnTo>
                    <a:pt x="469484" y="1144616"/>
                  </a:lnTo>
                  <a:cubicBezTo>
                    <a:pt x="469484" y="1144616"/>
                    <a:pt x="469484" y="1144616"/>
                    <a:pt x="469484" y="1144616"/>
                  </a:cubicBezTo>
                  <a:close/>
                  <a:moveTo>
                    <a:pt x="471210" y="968950"/>
                  </a:moveTo>
                  <a:cubicBezTo>
                    <a:pt x="471090" y="969085"/>
                    <a:pt x="470955" y="969235"/>
                    <a:pt x="470835" y="969370"/>
                  </a:cubicBezTo>
                  <a:cubicBezTo>
                    <a:pt x="470310" y="970105"/>
                    <a:pt x="470115" y="970736"/>
                    <a:pt x="470145" y="971291"/>
                  </a:cubicBezTo>
                  <a:lnTo>
                    <a:pt x="470190" y="971441"/>
                  </a:lnTo>
                  <a:cubicBezTo>
                    <a:pt x="469799" y="971832"/>
                    <a:pt x="469469" y="972222"/>
                    <a:pt x="469514" y="972612"/>
                  </a:cubicBezTo>
                  <a:lnTo>
                    <a:pt x="468944" y="973273"/>
                  </a:lnTo>
                  <a:lnTo>
                    <a:pt x="468944" y="973273"/>
                  </a:lnTo>
                  <a:cubicBezTo>
                    <a:pt x="468944" y="973273"/>
                    <a:pt x="468073" y="973978"/>
                    <a:pt x="468073" y="973978"/>
                  </a:cubicBezTo>
                  <a:cubicBezTo>
                    <a:pt x="466812" y="975134"/>
                    <a:pt x="465596" y="976350"/>
                    <a:pt x="464365" y="977521"/>
                  </a:cubicBezTo>
                  <a:cubicBezTo>
                    <a:pt x="463464" y="978377"/>
                    <a:pt x="462594" y="978992"/>
                    <a:pt x="461708" y="979503"/>
                  </a:cubicBezTo>
                  <a:cubicBezTo>
                    <a:pt x="460822" y="980013"/>
                    <a:pt x="459937" y="980463"/>
                    <a:pt x="459081" y="981019"/>
                  </a:cubicBezTo>
                  <a:cubicBezTo>
                    <a:pt x="456664" y="983121"/>
                    <a:pt x="457190" y="985853"/>
                    <a:pt x="454382" y="987924"/>
                  </a:cubicBezTo>
                  <a:lnTo>
                    <a:pt x="454382" y="987924"/>
                  </a:lnTo>
                  <a:cubicBezTo>
                    <a:pt x="452671" y="988630"/>
                    <a:pt x="451155" y="990371"/>
                    <a:pt x="449849" y="992338"/>
                  </a:cubicBezTo>
                  <a:lnTo>
                    <a:pt x="449849" y="992338"/>
                  </a:lnTo>
                  <a:cubicBezTo>
                    <a:pt x="449849" y="992338"/>
                    <a:pt x="449158" y="992743"/>
                    <a:pt x="449158" y="992743"/>
                  </a:cubicBezTo>
                  <a:cubicBezTo>
                    <a:pt x="449128" y="992683"/>
                    <a:pt x="449128" y="992623"/>
                    <a:pt x="449098" y="992578"/>
                  </a:cubicBezTo>
                  <a:cubicBezTo>
                    <a:pt x="448183" y="991467"/>
                    <a:pt x="450224" y="989906"/>
                    <a:pt x="451035" y="988615"/>
                  </a:cubicBezTo>
                  <a:cubicBezTo>
                    <a:pt x="451590" y="987714"/>
                    <a:pt x="452431" y="986783"/>
                    <a:pt x="453106" y="985898"/>
                  </a:cubicBezTo>
                  <a:cubicBezTo>
                    <a:pt x="453797" y="985012"/>
                    <a:pt x="454277" y="984141"/>
                    <a:pt x="454052" y="983256"/>
                  </a:cubicBezTo>
                  <a:lnTo>
                    <a:pt x="454037" y="983256"/>
                  </a:lnTo>
                  <a:cubicBezTo>
                    <a:pt x="454037" y="983256"/>
                    <a:pt x="455148" y="981845"/>
                    <a:pt x="455148" y="981845"/>
                  </a:cubicBezTo>
                  <a:lnTo>
                    <a:pt x="454968" y="981454"/>
                  </a:lnTo>
                  <a:lnTo>
                    <a:pt x="454968" y="981454"/>
                  </a:lnTo>
                  <a:cubicBezTo>
                    <a:pt x="456109" y="980223"/>
                    <a:pt x="457235" y="978947"/>
                    <a:pt x="458406" y="977731"/>
                  </a:cubicBezTo>
                  <a:cubicBezTo>
                    <a:pt x="458436" y="977866"/>
                    <a:pt x="458586" y="977896"/>
                    <a:pt x="458856" y="977791"/>
                  </a:cubicBezTo>
                  <a:cubicBezTo>
                    <a:pt x="460312" y="976290"/>
                    <a:pt x="461753" y="974759"/>
                    <a:pt x="463299" y="973333"/>
                  </a:cubicBezTo>
                  <a:lnTo>
                    <a:pt x="463299" y="973333"/>
                  </a:lnTo>
                  <a:cubicBezTo>
                    <a:pt x="463299" y="973333"/>
                    <a:pt x="463299" y="973333"/>
                    <a:pt x="463299" y="973333"/>
                  </a:cubicBezTo>
                  <a:cubicBezTo>
                    <a:pt x="463539" y="973123"/>
                    <a:pt x="463780" y="972928"/>
                    <a:pt x="464020" y="972732"/>
                  </a:cubicBezTo>
                  <a:lnTo>
                    <a:pt x="464020" y="972732"/>
                  </a:lnTo>
                  <a:cubicBezTo>
                    <a:pt x="465176" y="972132"/>
                    <a:pt x="466287" y="971231"/>
                    <a:pt x="467397" y="970301"/>
                  </a:cubicBezTo>
                  <a:cubicBezTo>
                    <a:pt x="467953" y="969835"/>
                    <a:pt x="468508" y="969370"/>
                    <a:pt x="469064" y="968950"/>
                  </a:cubicBezTo>
                  <a:cubicBezTo>
                    <a:pt x="469649" y="968544"/>
                    <a:pt x="470235" y="968199"/>
                    <a:pt x="470820" y="967929"/>
                  </a:cubicBezTo>
                  <a:lnTo>
                    <a:pt x="470820" y="967929"/>
                  </a:lnTo>
                  <a:cubicBezTo>
                    <a:pt x="470820" y="967929"/>
                    <a:pt x="471255" y="968094"/>
                    <a:pt x="471255" y="968094"/>
                  </a:cubicBezTo>
                  <a:lnTo>
                    <a:pt x="471195" y="968935"/>
                  </a:lnTo>
                  <a:close/>
                  <a:moveTo>
                    <a:pt x="471586" y="1035526"/>
                  </a:moveTo>
                  <a:lnTo>
                    <a:pt x="471436" y="1035496"/>
                  </a:lnTo>
                  <a:lnTo>
                    <a:pt x="471601" y="1035436"/>
                  </a:lnTo>
                  <a:lnTo>
                    <a:pt x="471601" y="1035526"/>
                  </a:lnTo>
                  <a:close/>
                  <a:moveTo>
                    <a:pt x="472742" y="1135428"/>
                  </a:moveTo>
                  <a:lnTo>
                    <a:pt x="472742" y="1135398"/>
                  </a:lnTo>
                  <a:cubicBezTo>
                    <a:pt x="472742" y="1135398"/>
                    <a:pt x="472742" y="1135398"/>
                    <a:pt x="472742" y="1135398"/>
                  </a:cubicBezTo>
                  <a:lnTo>
                    <a:pt x="472742" y="1135398"/>
                  </a:lnTo>
                  <a:close/>
                  <a:moveTo>
                    <a:pt x="472967" y="845854"/>
                  </a:moveTo>
                  <a:lnTo>
                    <a:pt x="472967" y="845854"/>
                  </a:lnTo>
                  <a:cubicBezTo>
                    <a:pt x="472967" y="845854"/>
                    <a:pt x="472967" y="845854"/>
                    <a:pt x="472967" y="845854"/>
                  </a:cubicBezTo>
                  <a:lnTo>
                    <a:pt x="472967" y="845854"/>
                  </a:lnTo>
                  <a:close/>
                  <a:moveTo>
                    <a:pt x="473642" y="1174414"/>
                  </a:moveTo>
                  <a:lnTo>
                    <a:pt x="473642" y="1174474"/>
                  </a:lnTo>
                  <a:cubicBezTo>
                    <a:pt x="473642" y="1174474"/>
                    <a:pt x="473612" y="1174444"/>
                    <a:pt x="473612" y="1174444"/>
                  </a:cubicBezTo>
                  <a:lnTo>
                    <a:pt x="473642" y="1174414"/>
                  </a:lnTo>
                  <a:lnTo>
                    <a:pt x="473642" y="1174414"/>
                  </a:lnTo>
                  <a:cubicBezTo>
                    <a:pt x="473642" y="1174414"/>
                    <a:pt x="473642" y="1174414"/>
                    <a:pt x="473642" y="1174414"/>
                  </a:cubicBezTo>
                  <a:close/>
                  <a:moveTo>
                    <a:pt x="473912" y="973288"/>
                  </a:moveTo>
                  <a:lnTo>
                    <a:pt x="473867" y="973198"/>
                  </a:lnTo>
                  <a:lnTo>
                    <a:pt x="474003" y="973078"/>
                  </a:lnTo>
                  <a:cubicBezTo>
                    <a:pt x="474003" y="973078"/>
                    <a:pt x="473928" y="973213"/>
                    <a:pt x="473912" y="973288"/>
                  </a:cubicBezTo>
                  <a:close/>
                  <a:moveTo>
                    <a:pt x="475384" y="1011943"/>
                  </a:moveTo>
                  <a:lnTo>
                    <a:pt x="475384" y="1011943"/>
                  </a:lnTo>
                  <a:cubicBezTo>
                    <a:pt x="475384" y="1011943"/>
                    <a:pt x="475384" y="1011943"/>
                    <a:pt x="475384" y="1011943"/>
                  </a:cubicBezTo>
                  <a:cubicBezTo>
                    <a:pt x="475309" y="1011868"/>
                    <a:pt x="475249" y="1011853"/>
                    <a:pt x="475188" y="1011793"/>
                  </a:cubicBezTo>
                  <a:cubicBezTo>
                    <a:pt x="475294" y="1011763"/>
                    <a:pt x="475399" y="1011748"/>
                    <a:pt x="475519" y="1011763"/>
                  </a:cubicBezTo>
                  <a:lnTo>
                    <a:pt x="475399" y="1011943"/>
                  </a:lnTo>
                  <a:close/>
                  <a:moveTo>
                    <a:pt x="475669" y="1025543"/>
                  </a:moveTo>
                  <a:cubicBezTo>
                    <a:pt x="475669" y="1025543"/>
                    <a:pt x="475609" y="1025498"/>
                    <a:pt x="475579" y="1025468"/>
                  </a:cubicBezTo>
                  <a:lnTo>
                    <a:pt x="475714" y="1025378"/>
                  </a:lnTo>
                  <a:lnTo>
                    <a:pt x="475669" y="1025543"/>
                  </a:lnTo>
                  <a:close/>
                  <a:moveTo>
                    <a:pt x="477350" y="942199"/>
                  </a:moveTo>
                  <a:lnTo>
                    <a:pt x="477395" y="942154"/>
                  </a:lnTo>
                  <a:lnTo>
                    <a:pt x="477485" y="942124"/>
                  </a:lnTo>
                  <a:lnTo>
                    <a:pt x="477350" y="942199"/>
                  </a:lnTo>
                  <a:close/>
                  <a:moveTo>
                    <a:pt x="477725" y="953473"/>
                  </a:moveTo>
                  <a:lnTo>
                    <a:pt x="477725" y="953443"/>
                  </a:lnTo>
                  <a:cubicBezTo>
                    <a:pt x="477725" y="953443"/>
                    <a:pt x="477755" y="953443"/>
                    <a:pt x="477755" y="953443"/>
                  </a:cubicBezTo>
                  <a:lnTo>
                    <a:pt x="477725" y="953443"/>
                  </a:lnTo>
                  <a:close/>
                  <a:moveTo>
                    <a:pt x="481749" y="1016191"/>
                  </a:moveTo>
                  <a:lnTo>
                    <a:pt x="481884" y="1016191"/>
                  </a:lnTo>
                  <a:cubicBezTo>
                    <a:pt x="481884" y="1016191"/>
                    <a:pt x="481734" y="1016401"/>
                    <a:pt x="481734" y="1016401"/>
                  </a:cubicBezTo>
                  <a:lnTo>
                    <a:pt x="481734" y="1016191"/>
                  </a:lnTo>
                  <a:close/>
                  <a:moveTo>
                    <a:pt x="480172" y="1013159"/>
                  </a:moveTo>
                  <a:cubicBezTo>
                    <a:pt x="480247" y="1013054"/>
                    <a:pt x="480322" y="1012949"/>
                    <a:pt x="480398" y="1012859"/>
                  </a:cubicBezTo>
                  <a:cubicBezTo>
                    <a:pt x="480458" y="1012934"/>
                    <a:pt x="480458" y="1013024"/>
                    <a:pt x="480458" y="1013114"/>
                  </a:cubicBezTo>
                  <a:lnTo>
                    <a:pt x="480172" y="1013159"/>
                  </a:lnTo>
                  <a:close/>
                  <a:moveTo>
                    <a:pt x="480638" y="1201660"/>
                  </a:moveTo>
                  <a:cubicBezTo>
                    <a:pt x="481178" y="1200984"/>
                    <a:pt x="481658" y="1202770"/>
                    <a:pt x="482169" y="1202245"/>
                  </a:cubicBezTo>
                  <a:lnTo>
                    <a:pt x="482199" y="1204227"/>
                  </a:lnTo>
                  <a:cubicBezTo>
                    <a:pt x="481628" y="1203536"/>
                    <a:pt x="480698" y="1203896"/>
                    <a:pt x="480638" y="1201660"/>
                  </a:cubicBezTo>
                  <a:close/>
                  <a:moveTo>
                    <a:pt x="482214" y="1172312"/>
                  </a:moveTo>
                  <a:lnTo>
                    <a:pt x="482259" y="1172192"/>
                  </a:lnTo>
                  <a:lnTo>
                    <a:pt x="482259" y="1172462"/>
                  </a:lnTo>
                  <a:cubicBezTo>
                    <a:pt x="482259" y="1172462"/>
                    <a:pt x="482214" y="1172312"/>
                    <a:pt x="482214" y="1172312"/>
                  </a:cubicBezTo>
                  <a:close/>
                  <a:moveTo>
                    <a:pt x="482304" y="952587"/>
                  </a:moveTo>
                  <a:cubicBezTo>
                    <a:pt x="482484" y="952362"/>
                    <a:pt x="482739" y="952152"/>
                    <a:pt x="483175" y="951926"/>
                  </a:cubicBezTo>
                  <a:lnTo>
                    <a:pt x="483220" y="951926"/>
                  </a:lnTo>
                  <a:cubicBezTo>
                    <a:pt x="482950" y="952091"/>
                    <a:pt x="482649" y="952317"/>
                    <a:pt x="482304" y="952587"/>
                  </a:cubicBezTo>
                  <a:close/>
                  <a:moveTo>
                    <a:pt x="483940" y="1190626"/>
                  </a:moveTo>
                  <a:lnTo>
                    <a:pt x="483940" y="1190596"/>
                  </a:lnTo>
                  <a:cubicBezTo>
                    <a:pt x="483940" y="1190596"/>
                    <a:pt x="483940" y="1190596"/>
                    <a:pt x="483940" y="1190596"/>
                  </a:cubicBezTo>
                  <a:lnTo>
                    <a:pt x="483940" y="1190596"/>
                  </a:lnTo>
                  <a:close/>
                  <a:moveTo>
                    <a:pt x="482199" y="952076"/>
                  </a:moveTo>
                  <a:cubicBezTo>
                    <a:pt x="483460" y="951071"/>
                    <a:pt x="484286" y="950800"/>
                    <a:pt x="484781" y="951146"/>
                  </a:cubicBezTo>
                  <a:cubicBezTo>
                    <a:pt x="484240" y="951101"/>
                    <a:pt x="483475" y="951386"/>
                    <a:pt x="482199" y="952076"/>
                  </a:cubicBezTo>
                  <a:close/>
                  <a:moveTo>
                    <a:pt x="485532" y="1172102"/>
                  </a:moveTo>
                  <a:lnTo>
                    <a:pt x="485532" y="1172057"/>
                  </a:lnTo>
                  <a:cubicBezTo>
                    <a:pt x="485532" y="1172057"/>
                    <a:pt x="485546" y="1172117"/>
                    <a:pt x="485546" y="1172117"/>
                  </a:cubicBezTo>
                  <a:lnTo>
                    <a:pt x="485532" y="1172117"/>
                  </a:lnTo>
                  <a:close/>
                  <a:moveTo>
                    <a:pt x="485607" y="895693"/>
                  </a:moveTo>
                  <a:lnTo>
                    <a:pt x="485577" y="895588"/>
                  </a:lnTo>
                  <a:lnTo>
                    <a:pt x="485772" y="895633"/>
                  </a:lnTo>
                  <a:lnTo>
                    <a:pt x="485607" y="895678"/>
                  </a:lnTo>
                  <a:close/>
                  <a:moveTo>
                    <a:pt x="487483" y="892360"/>
                  </a:moveTo>
                  <a:lnTo>
                    <a:pt x="487723" y="892210"/>
                  </a:lnTo>
                  <a:lnTo>
                    <a:pt x="487768" y="892210"/>
                  </a:lnTo>
                  <a:cubicBezTo>
                    <a:pt x="487678" y="892285"/>
                    <a:pt x="487573" y="892315"/>
                    <a:pt x="487483" y="892360"/>
                  </a:cubicBezTo>
                  <a:close/>
                  <a:moveTo>
                    <a:pt x="489750" y="999798"/>
                  </a:moveTo>
                  <a:lnTo>
                    <a:pt x="489900" y="999408"/>
                  </a:lnTo>
                  <a:cubicBezTo>
                    <a:pt x="489900" y="999408"/>
                    <a:pt x="490035" y="999408"/>
                    <a:pt x="490095" y="999423"/>
                  </a:cubicBezTo>
                  <a:cubicBezTo>
                    <a:pt x="489975" y="999543"/>
                    <a:pt x="489870" y="999663"/>
                    <a:pt x="489735" y="999798"/>
                  </a:cubicBezTo>
                  <a:close/>
                  <a:moveTo>
                    <a:pt x="490425" y="1034640"/>
                  </a:moveTo>
                  <a:lnTo>
                    <a:pt x="490515" y="1034460"/>
                  </a:lnTo>
                  <a:cubicBezTo>
                    <a:pt x="490545" y="1034550"/>
                    <a:pt x="490560" y="1034640"/>
                    <a:pt x="490560" y="1034715"/>
                  </a:cubicBezTo>
                  <a:cubicBezTo>
                    <a:pt x="490515" y="1034700"/>
                    <a:pt x="490470" y="1034670"/>
                    <a:pt x="490410" y="1034640"/>
                  </a:cubicBezTo>
                  <a:close/>
                  <a:moveTo>
                    <a:pt x="491071" y="1033409"/>
                  </a:moveTo>
                  <a:lnTo>
                    <a:pt x="491131" y="1033259"/>
                  </a:lnTo>
                  <a:lnTo>
                    <a:pt x="491161" y="1033259"/>
                  </a:lnTo>
                  <a:cubicBezTo>
                    <a:pt x="491161" y="1033259"/>
                    <a:pt x="491071" y="1033409"/>
                    <a:pt x="491071" y="1033409"/>
                  </a:cubicBezTo>
                  <a:close/>
                  <a:moveTo>
                    <a:pt x="491191" y="941388"/>
                  </a:moveTo>
                  <a:lnTo>
                    <a:pt x="491191" y="941328"/>
                  </a:lnTo>
                  <a:cubicBezTo>
                    <a:pt x="491191" y="941328"/>
                    <a:pt x="491371" y="941328"/>
                    <a:pt x="491371" y="941328"/>
                  </a:cubicBezTo>
                  <a:lnTo>
                    <a:pt x="491191" y="941403"/>
                  </a:lnTo>
                  <a:close/>
                  <a:moveTo>
                    <a:pt x="492737" y="1103123"/>
                  </a:moveTo>
                  <a:lnTo>
                    <a:pt x="492737" y="1103063"/>
                  </a:lnTo>
                  <a:cubicBezTo>
                    <a:pt x="492737" y="1103063"/>
                    <a:pt x="492752" y="1103183"/>
                    <a:pt x="492752" y="1103183"/>
                  </a:cubicBezTo>
                  <a:lnTo>
                    <a:pt x="492752" y="1103138"/>
                  </a:lnTo>
                  <a:close/>
                  <a:moveTo>
                    <a:pt x="495364" y="854591"/>
                  </a:moveTo>
                  <a:cubicBezTo>
                    <a:pt x="495364" y="854591"/>
                    <a:pt x="495364" y="854456"/>
                    <a:pt x="495454" y="854351"/>
                  </a:cubicBezTo>
                  <a:lnTo>
                    <a:pt x="495679" y="854426"/>
                  </a:lnTo>
                  <a:lnTo>
                    <a:pt x="495364" y="854591"/>
                  </a:lnTo>
                  <a:close/>
                  <a:moveTo>
                    <a:pt x="495814" y="1013174"/>
                  </a:moveTo>
                  <a:lnTo>
                    <a:pt x="495814" y="1013174"/>
                  </a:lnTo>
                  <a:cubicBezTo>
                    <a:pt x="495814" y="1013174"/>
                    <a:pt x="495814" y="1013174"/>
                    <a:pt x="495814" y="1013174"/>
                  </a:cubicBezTo>
                  <a:lnTo>
                    <a:pt x="495814" y="1013174"/>
                  </a:lnTo>
                  <a:close/>
                  <a:moveTo>
                    <a:pt x="497000" y="993764"/>
                  </a:moveTo>
                  <a:lnTo>
                    <a:pt x="497075" y="993569"/>
                  </a:lnTo>
                  <a:cubicBezTo>
                    <a:pt x="497075" y="993569"/>
                    <a:pt x="497166" y="993599"/>
                    <a:pt x="497226" y="993614"/>
                  </a:cubicBezTo>
                  <a:cubicBezTo>
                    <a:pt x="497150" y="993674"/>
                    <a:pt x="497075" y="993704"/>
                    <a:pt x="496985" y="993764"/>
                  </a:cubicBezTo>
                  <a:close/>
                  <a:moveTo>
                    <a:pt x="498862" y="1042957"/>
                  </a:moveTo>
                  <a:lnTo>
                    <a:pt x="498862" y="1042927"/>
                  </a:lnTo>
                  <a:cubicBezTo>
                    <a:pt x="498862" y="1042927"/>
                    <a:pt x="498892" y="1042927"/>
                    <a:pt x="498892" y="1042927"/>
                  </a:cubicBezTo>
                  <a:lnTo>
                    <a:pt x="498862" y="1042927"/>
                  </a:lnTo>
                  <a:close/>
                  <a:moveTo>
                    <a:pt x="500498" y="927893"/>
                  </a:moveTo>
                  <a:lnTo>
                    <a:pt x="500123" y="928073"/>
                  </a:lnTo>
                  <a:lnTo>
                    <a:pt x="500093" y="928013"/>
                  </a:lnTo>
                  <a:lnTo>
                    <a:pt x="500498" y="927893"/>
                  </a:lnTo>
                  <a:lnTo>
                    <a:pt x="500498" y="927893"/>
                  </a:lnTo>
                  <a:cubicBezTo>
                    <a:pt x="500498" y="927893"/>
                    <a:pt x="500498" y="927893"/>
                    <a:pt x="500498" y="927893"/>
                  </a:cubicBezTo>
                  <a:close/>
                  <a:moveTo>
                    <a:pt x="502405" y="929034"/>
                  </a:moveTo>
                  <a:lnTo>
                    <a:pt x="502405" y="929034"/>
                  </a:lnTo>
                  <a:cubicBezTo>
                    <a:pt x="502405" y="929034"/>
                    <a:pt x="502405" y="929034"/>
                    <a:pt x="502405" y="929034"/>
                  </a:cubicBezTo>
                  <a:lnTo>
                    <a:pt x="502405" y="929034"/>
                  </a:lnTo>
                  <a:close/>
                  <a:moveTo>
                    <a:pt x="502795" y="914217"/>
                  </a:moveTo>
                  <a:lnTo>
                    <a:pt x="502765" y="914187"/>
                  </a:lnTo>
                  <a:lnTo>
                    <a:pt x="502825" y="914157"/>
                  </a:lnTo>
                  <a:lnTo>
                    <a:pt x="502780" y="914217"/>
                  </a:lnTo>
                  <a:close/>
                  <a:moveTo>
                    <a:pt x="502945" y="1047896"/>
                  </a:moveTo>
                  <a:lnTo>
                    <a:pt x="502945" y="1047836"/>
                  </a:lnTo>
                  <a:cubicBezTo>
                    <a:pt x="502945" y="1047836"/>
                    <a:pt x="502975" y="1047881"/>
                    <a:pt x="502990" y="1047896"/>
                  </a:cubicBezTo>
                  <a:lnTo>
                    <a:pt x="502945" y="1047896"/>
                  </a:lnTo>
                  <a:close/>
                  <a:moveTo>
                    <a:pt x="504326" y="874707"/>
                  </a:moveTo>
                  <a:lnTo>
                    <a:pt x="504341" y="874707"/>
                  </a:lnTo>
                  <a:cubicBezTo>
                    <a:pt x="504341" y="874707"/>
                    <a:pt x="504341" y="874707"/>
                    <a:pt x="504341" y="874707"/>
                  </a:cubicBezTo>
                  <a:lnTo>
                    <a:pt x="504311" y="874707"/>
                  </a:lnTo>
                  <a:close/>
                  <a:moveTo>
                    <a:pt x="507193" y="926437"/>
                  </a:moveTo>
                  <a:lnTo>
                    <a:pt x="507223" y="926437"/>
                  </a:lnTo>
                  <a:cubicBezTo>
                    <a:pt x="507223" y="926437"/>
                    <a:pt x="507253" y="926422"/>
                    <a:pt x="507253" y="926422"/>
                  </a:cubicBezTo>
                  <a:lnTo>
                    <a:pt x="507208" y="926422"/>
                  </a:lnTo>
                  <a:close/>
                  <a:moveTo>
                    <a:pt x="507313" y="1015441"/>
                  </a:moveTo>
                  <a:lnTo>
                    <a:pt x="507298" y="1015441"/>
                  </a:lnTo>
                  <a:cubicBezTo>
                    <a:pt x="507298" y="1015441"/>
                    <a:pt x="507298" y="1015396"/>
                    <a:pt x="507298" y="1015396"/>
                  </a:cubicBezTo>
                  <a:lnTo>
                    <a:pt x="507328" y="1015396"/>
                  </a:lnTo>
                  <a:cubicBezTo>
                    <a:pt x="507328" y="1015396"/>
                    <a:pt x="507328" y="1015425"/>
                    <a:pt x="507328" y="1015441"/>
                  </a:cubicBezTo>
                  <a:close/>
                  <a:moveTo>
                    <a:pt x="508274" y="905000"/>
                  </a:moveTo>
                  <a:lnTo>
                    <a:pt x="508334" y="904940"/>
                  </a:lnTo>
                  <a:lnTo>
                    <a:pt x="508334" y="904970"/>
                  </a:lnTo>
                  <a:cubicBezTo>
                    <a:pt x="508334" y="904970"/>
                    <a:pt x="508274" y="905000"/>
                    <a:pt x="508274" y="905000"/>
                  </a:cubicBezTo>
                  <a:close/>
                  <a:moveTo>
                    <a:pt x="509910" y="1032524"/>
                  </a:moveTo>
                  <a:cubicBezTo>
                    <a:pt x="509910" y="1032524"/>
                    <a:pt x="509895" y="1032434"/>
                    <a:pt x="509880" y="1032389"/>
                  </a:cubicBezTo>
                  <a:cubicBezTo>
                    <a:pt x="509925" y="1032389"/>
                    <a:pt x="509955" y="1032389"/>
                    <a:pt x="510000" y="1032404"/>
                  </a:cubicBezTo>
                  <a:lnTo>
                    <a:pt x="509910" y="1032509"/>
                  </a:lnTo>
                  <a:close/>
                  <a:moveTo>
                    <a:pt x="511276" y="825739"/>
                  </a:moveTo>
                  <a:lnTo>
                    <a:pt x="511276" y="825709"/>
                  </a:lnTo>
                  <a:cubicBezTo>
                    <a:pt x="511276" y="825709"/>
                    <a:pt x="511276" y="825709"/>
                    <a:pt x="511276" y="825709"/>
                  </a:cubicBezTo>
                  <a:lnTo>
                    <a:pt x="511276" y="825709"/>
                  </a:lnTo>
                  <a:close/>
                  <a:moveTo>
                    <a:pt x="511457" y="1030587"/>
                  </a:moveTo>
                  <a:lnTo>
                    <a:pt x="511457" y="1030587"/>
                  </a:lnTo>
                  <a:cubicBezTo>
                    <a:pt x="511457" y="1030587"/>
                    <a:pt x="511472" y="1030482"/>
                    <a:pt x="511472" y="1030482"/>
                  </a:cubicBezTo>
                  <a:lnTo>
                    <a:pt x="511502" y="1030527"/>
                  </a:lnTo>
                  <a:lnTo>
                    <a:pt x="511457" y="1030587"/>
                  </a:lnTo>
                  <a:close/>
                  <a:moveTo>
                    <a:pt x="514354" y="1028801"/>
                  </a:moveTo>
                  <a:cubicBezTo>
                    <a:pt x="514354" y="1028801"/>
                    <a:pt x="514309" y="1028801"/>
                    <a:pt x="514279" y="1028801"/>
                  </a:cubicBezTo>
                  <a:lnTo>
                    <a:pt x="514369" y="1028606"/>
                  </a:lnTo>
                  <a:lnTo>
                    <a:pt x="514369" y="1028801"/>
                  </a:lnTo>
                  <a:close/>
                  <a:moveTo>
                    <a:pt x="516545" y="1026519"/>
                  </a:moveTo>
                  <a:lnTo>
                    <a:pt x="516545" y="1026519"/>
                  </a:lnTo>
                  <a:cubicBezTo>
                    <a:pt x="516545" y="1026519"/>
                    <a:pt x="516545" y="1026519"/>
                    <a:pt x="516545" y="1026519"/>
                  </a:cubicBezTo>
                  <a:lnTo>
                    <a:pt x="516545" y="1026519"/>
                  </a:lnTo>
                  <a:cubicBezTo>
                    <a:pt x="516545" y="1026519"/>
                    <a:pt x="516545" y="1026519"/>
                    <a:pt x="516545" y="1026519"/>
                  </a:cubicBezTo>
                  <a:close/>
                  <a:moveTo>
                    <a:pt x="518887" y="1019599"/>
                  </a:moveTo>
                  <a:lnTo>
                    <a:pt x="518887" y="1019599"/>
                  </a:lnTo>
                  <a:cubicBezTo>
                    <a:pt x="518887" y="1019599"/>
                    <a:pt x="518887" y="1019599"/>
                    <a:pt x="518887" y="1019599"/>
                  </a:cubicBezTo>
                  <a:lnTo>
                    <a:pt x="518887" y="1019599"/>
                  </a:lnTo>
                  <a:cubicBezTo>
                    <a:pt x="518887" y="1019599"/>
                    <a:pt x="518932" y="1019584"/>
                    <a:pt x="518932" y="1019584"/>
                  </a:cubicBezTo>
                  <a:cubicBezTo>
                    <a:pt x="518932" y="1019629"/>
                    <a:pt x="518932" y="1019644"/>
                    <a:pt x="518962" y="1019689"/>
                  </a:cubicBezTo>
                  <a:cubicBezTo>
                    <a:pt x="518947" y="1019659"/>
                    <a:pt x="518917" y="1019644"/>
                    <a:pt x="518887" y="1019614"/>
                  </a:cubicBezTo>
                  <a:close/>
                  <a:moveTo>
                    <a:pt x="518992" y="998823"/>
                  </a:moveTo>
                  <a:cubicBezTo>
                    <a:pt x="518872" y="999078"/>
                    <a:pt x="518692" y="999228"/>
                    <a:pt x="518497" y="999318"/>
                  </a:cubicBezTo>
                  <a:cubicBezTo>
                    <a:pt x="518692" y="999168"/>
                    <a:pt x="518857" y="998988"/>
                    <a:pt x="518992" y="998808"/>
                  </a:cubicBezTo>
                  <a:lnTo>
                    <a:pt x="518992" y="998808"/>
                  </a:lnTo>
                  <a:close/>
                  <a:moveTo>
                    <a:pt x="519788" y="1025423"/>
                  </a:moveTo>
                  <a:lnTo>
                    <a:pt x="519788" y="1025423"/>
                  </a:lnTo>
                  <a:cubicBezTo>
                    <a:pt x="519788" y="1025423"/>
                    <a:pt x="519788" y="1025423"/>
                    <a:pt x="519788" y="1025423"/>
                  </a:cubicBezTo>
                  <a:lnTo>
                    <a:pt x="519788" y="1025423"/>
                  </a:lnTo>
                  <a:cubicBezTo>
                    <a:pt x="519788" y="1025423"/>
                    <a:pt x="519833" y="1025393"/>
                    <a:pt x="519833" y="1025393"/>
                  </a:cubicBezTo>
                  <a:cubicBezTo>
                    <a:pt x="519833" y="1025438"/>
                    <a:pt x="519833" y="1025483"/>
                    <a:pt x="519863" y="1025513"/>
                  </a:cubicBezTo>
                  <a:lnTo>
                    <a:pt x="519788" y="1025423"/>
                  </a:lnTo>
                  <a:close/>
                  <a:moveTo>
                    <a:pt x="522670" y="936705"/>
                  </a:moveTo>
                  <a:lnTo>
                    <a:pt x="522580" y="936705"/>
                  </a:lnTo>
                  <a:cubicBezTo>
                    <a:pt x="522580" y="936705"/>
                    <a:pt x="522715" y="936645"/>
                    <a:pt x="522715" y="936645"/>
                  </a:cubicBezTo>
                  <a:lnTo>
                    <a:pt x="522670" y="936705"/>
                  </a:lnTo>
                  <a:close/>
                  <a:moveTo>
                    <a:pt x="528885" y="819614"/>
                  </a:moveTo>
                  <a:lnTo>
                    <a:pt x="528885" y="819614"/>
                  </a:lnTo>
                  <a:cubicBezTo>
                    <a:pt x="528885" y="819614"/>
                    <a:pt x="528885" y="819614"/>
                    <a:pt x="528885" y="819614"/>
                  </a:cubicBezTo>
                  <a:lnTo>
                    <a:pt x="528885" y="819614"/>
                  </a:lnTo>
                  <a:cubicBezTo>
                    <a:pt x="528885" y="819614"/>
                    <a:pt x="528885" y="819614"/>
                    <a:pt x="528885" y="819614"/>
                  </a:cubicBezTo>
                  <a:lnTo>
                    <a:pt x="528900" y="819614"/>
                  </a:lnTo>
                  <a:close/>
                  <a:moveTo>
                    <a:pt x="528585" y="992548"/>
                  </a:moveTo>
                  <a:lnTo>
                    <a:pt x="529065" y="992293"/>
                  </a:lnTo>
                  <a:cubicBezTo>
                    <a:pt x="529065" y="992293"/>
                    <a:pt x="529215" y="992338"/>
                    <a:pt x="529275" y="992353"/>
                  </a:cubicBezTo>
                  <a:cubicBezTo>
                    <a:pt x="529050" y="992413"/>
                    <a:pt x="528825" y="992488"/>
                    <a:pt x="528585" y="992548"/>
                  </a:cubicBezTo>
                  <a:close/>
                  <a:moveTo>
                    <a:pt x="530747" y="897734"/>
                  </a:moveTo>
                  <a:lnTo>
                    <a:pt x="530822" y="897659"/>
                  </a:lnTo>
                  <a:lnTo>
                    <a:pt x="530912" y="897659"/>
                  </a:lnTo>
                  <a:cubicBezTo>
                    <a:pt x="530912" y="897659"/>
                    <a:pt x="530731" y="897734"/>
                    <a:pt x="530731" y="897734"/>
                  </a:cubicBezTo>
                  <a:close/>
                  <a:moveTo>
                    <a:pt x="533479" y="890589"/>
                  </a:moveTo>
                  <a:lnTo>
                    <a:pt x="533539" y="890544"/>
                  </a:lnTo>
                  <a:lnTo>
                    <a:pt x="533539" y="890544"/>
                  </a:lnTo>
                  <a:cubicBezTo>
                    <a:pt x="533539" y="890544"/>
                    <a:pt x="533464" y="890589"/>
                    <a:pt x="533464" y="890589"/>
                  </a:cubicBezTo>
                  <a:close/>
                  <a:moveTo>
                    <a:pt x="533839" y="840360"/>
                  </a:moveTo>
                  <a:lnTo>
                    <a:pt x="533989" y="840270"/>
                  </a:lnTo>
                  <a:lnTo>
                    <a:pt x="534034" y="840315"/>
                  </a:lnTo>
                  <a:lnTo>
                    <a:pt x="533839" y="840360"/>
                  </a:lnTo>
                  <a:close/>
                  <a:moveTo>
                    <a:pt x="537787" y="1012813"/>
                  </a:moveTo>
                  <a:lnTo>
                    <a:pt x="537727" y="1012678"/>
                  </a:lnTo>
                  <a:cubicBezTo>
                    <a:pt x="537997" y="1012573"/>
                    <a:pt x="538207" y="1012558"/>
                    <a:pt x="538402" y="1012558"/>
                  </a:cubicBezTo>
                  <a:lnTo>
                    <a:pt x="537787" y="1012813"/>
                  </a:lnTo>
                  <a:close/>
                  <a:moveTo>
                    <a:pt x="547710" y="810937"/>
                  </a:moveTo>
                  <a:lnTo>
                    <a:pt x="547875" y="810907"/>
                  </a:lnTo>
                  <a:lnTo>
                    <a:pt x="547605" y="811072"/>
                  </a:lnTo>
                  <a:cubicBezTo>
                    <a:pt x="547605" y="811072"/>
                    <a:pt x="547680" y="810982"/>
                    <a:pt x="547710" y="810937"/>
                  </a:cubicBezTo>
                  <a:close/>
                  <a:moveTo>
                    <a:pt x="545653" y="806329"/>
                  </a:moveTo>
                  <a:cubicBezTo>
                    <a:pt x="545653" y="806329"/>
                    <a:pt x="545743" y="806299"/>
                    <a:pt x="545788" y="806314"/>
                  </a:cubicBezTo>
                  <a:lnTo>
                    <a:pt x="545848" y="806314"/>
                  </a:lnTo>
                  <a:cubicBezTo>
                    <a:pt x="545848" y="806314"/>
                    <a:pt x="545758" y="806359"/>
                    <a:pt x="545758" y="806359"/>
                  </a:cubicBezTo>
                  <a:lnTo>
                    <a:pt x="545758" y="806359"/>
                  </a:lnTo>
                  <a:cubicBezTo>
                    <a:pt x="545758" y="806359"/>
                    <a:pt x="545758" y="806359"/>
                    <a:pt x="545758" y="806359"/>
                  </a:cubicBezTo>
                  <a:lnTo>
                    <a:pt x="545788" y="806314"/>
                  </a:lnTo>
                  <a:lnTo>
                    <a:pt x="545623" y="806434"/>
                  </a:lnTo>
                  <a:lnTo>
                    <a:pt x="545668" y="806329"/>
                  </a:lnTo>
                  <a:close/>
                  <a:moveTo>
                    <a:pt x="544047" y="1013279"/>
                  </a:moveTo>
                  <a:cubicBezTo>
                    <a:pt x="543942" y="1013309"/>
                    <a:pt x="543867" y="1013354"/>
                    <a:pt x="543762" y="1013399"/>
                  </a:cubicBezTo>
                  <a:lnTo>
                    <a:pt x="544362" y="1012318"/>
                  </a:lnTo>
                  <a:cubicBezTo>
                    <a:pt x="545593" y="1011808"/>
                    <a:pt x="546779" y="1011222"/>
                    <a:pt x="547860" y="1010457"/>
                  </a:cubicBezTo>
                  <a:cubicBezTo>
                    <a:pt x="547635" y="1011162"/>
                    <a:pt x="548370" y="1011327"/>
                    <a:pt x="549181" y="1011447"/>
                  </a:cubicBezTo>
                  <a:cubicBezTo>
                    <a:pt x="549271" y="1011462"/>
                    <a:pt x="549391" y="1011447"/>
                    <a:pt x="549496" y="1011447"/>
                  </a:cubicBezTo>
                  <a:cubicBezTo>
                    <a:pt x="547469" y="1014285"/>
                    <a:pt x="545848" y="1012934"/>
                    <a:pt x="544047" y="1013264"/>
                  </a:cubicBezTo>
                  <a:close/>
                  <a:moveTo>
                    <a:pt x="550547" y="811898"/>
                  </a:moveTo>
                  <a:cubicBezTo>
                    <a:pt x="550547" y="811898"/>
                    <a:pt x="550607" y="811778"/>
                    <a:pt x="550637" y="811703"/>
                  </a:cubicBezTo>
                  <a:lnTo>
                    <a:pt x="550697" y="811838"/>
                  </a:lnTo>
                  <a:lnTo>
                    <a:pt x="550547" y="811898"/>
                  </a:lnTo>
                  <a:close/>
                  <a:moveTo>
                    <a:pt x="552693" y="1004977"/>
                  </a:moveTo>
                  <a:lnTo>
                    <a:pt x="552663" y="1004977"/>
                  </a:lnTo>
                  <a:cubicBezTo>
                    <a:pt x="552663" y="1004977"/>
                    <a:pt x="552663" y="1004992"/>
                    <a:pt x="552663" y="1004992"/>
                  </a:cubicBezTo>
                  <a:lnTo>
                    <a:pt x="552693" y="1004947"/>
                  </a:lnTo>
                  <a:lnTo>
                    <a:pt x="552693" y="1004977"/>
                  </a:lnTo>
                  <a:close/>
                  <a:moveTo>
                    <a:pt x="553684" y="844773"/>
                  </a:moveTo>
                  <a:cubicBezTo>
                    <a:pt x="553819" y="844638"/>
                    <a:pt x="553894" y="844548"/>
                    <a:pt x="554000" y="844443"/>
                  </a:cubicBezTo>
                  <a:lnTo>
                    <a:pt x="554030" y="844443"/>
                  </a:lnTo>
                  <a:cubicBezTo>
                    <a:pt x="553909" y="844548"/>
                    <a:pt x="553804" y="844638"/>
                    <a:pt x="553684" y="844773"/>
                  </a:cubicBezTo>
                  <a:close/>
                  <a:moveTo>
                    <a:pt x="554810" y="901322"/>
                  </a:moveTo>
                  <a:cubicBezTo>
                    <a:pt x="554780" y="901217"/>
                    <a:pt x="554750" y="901112"/>
                    <a:pt x="554720" y="901007"/>
                  </a:cubicBezTo>
                  <a:lnTo>
                    <a:pt x="554975" y="901112"/>
                  </a:lnTo>
                  <a:lnTo>
                    <a:pt x="554810" y="901307"/>
                  </a:lnTo>
                  <a:close/>
                  <a:moveTo>
                    <a:pt x="554870" y="844383"/>
                  </a:moveTo>
                  <a:cubicBezTo>
                    <a:pt x="555230" y="844113"/>
                    <a:pt x="555666" y="843768"/>
                    <a:pt x="556131" y="843407"/>
                  </a:cubicBezTo>
                  <a:cubicBezTo>
                    <a:pt x="555771" y="843783"/>
                    <a:pt x="555336" y="844098"/>
                    <a:pt x="554870" y="844383"/>
                  </a:cubicBezTo>
                  <a:close/>
                  <a:moveTo>
                    <a:pt x="560094" y="792908"/>
                  </a:moveTo>
                  <a:lnTo>
                    <a:pt x="560094" y="792908"/>
                  </a:lnTo>
                  <a:cubicBezTo>
                    <a:pt x="560094" y="792908"/>
                    <a:pt x="560094" y="792908"/>
                    <a:pt x="560094" y="792908"/>
                  </a:cubicBezTo>
                  <a:lnTo>
                    <a:pt x="560094" y="792908"/>
                  </a:lnTo>
                  <a:close/>
                  <a:moveTo>
                    <a:pt x="560394" y="888187"/>
                  </a:moveTo>
                  <a:lnTo>
                    <a:pt x="560530" y="888112"/>
                  </a:lnTo>
                  <a:lnTo>
                    <a:pt x="560530" y="888142"/>
                  </a:lnTo>
                  <a:cubicBezTo>
                    <a:pt x="560530" y="888142"/>
                    <a:pt x="560394" y="888187"/>
                    <a:pt x="560394" y="888187"/>
                  </a:cubicBezTo>
                  <a:close/>
                  <a:moveTo>
                    <a:pt x="574956" y="879525"/>
                  </a:moveTo>
                  <a:lnTo>
                    <a:pt x="574956" y="879525"/>
                  </a:lnTo>
                  <a:cubicBezTo>
                    <a:pt x="574956" y="879525"/>
                    <a:pt x="574956" y="879525"/>
                    <a:pt x="574956" y="879525"/>
                  </a:cubicBezTo>
                  <a:lnTo>
                    <a:pt x="574956" y="879525"/>
                  </a:lnTo>
                  <a:close/>
                  <a:moveTo>
                    <a:pt x="583662" y="794440"/>
                  </a:moveTo>
                  <a:cubicBezTo>
                    <a:pt x="583662" y="794440"/>
                    <a:pt x="583722" y="794289"/>
                    <a:pt x="583768" y="794199"/>
                  </a:cubicBezTo>
                  <a:cubicBezTo>
                    <a:pt x="583798" y="794244"/>
                    <a:pt x="583813" y="794274"/>
                    <a:pt x="583843" y="794319"/>
                  </a:cubicBezTo>
                  <a:lnTo>
                    <a:pt x="583662" y="794440"/>
                  </a:lnTo>
                  <a:close/>
                  <a:moveTo>
                    <a:pt x="585284" y="770736"/>
                  </a:moveTo>
                  <a:lnTo>
                    <a:pt x="585344" y="770631"/>
                  </a:lnTo>
                  <a:lnTo>
                    <a:pt x="585344" y="770676"/>
                  </a:lnTo>
                  <a:cubicBezTo>
                    <a:pt x="585344" y="770676"/>
                    <a:pt x="585284" y="770736"/>
                    <a:pt x="585284" y="770736"/>
                  </a:cubicBezTo>
                  <a:close/>
                  <a:moveTo>
                    <a:pt x="588826" y="828036"/>
                  </a:moveTo>
                  <a:cubicBezTo>
                    <a:pt x="588811" y="828216"/>
                    <a:pt x="588706" y="828396"/>
                    <a:pt x="588466" y="828621"/>
                  </a:cubicBezTo>
                  <a:cubicBezTo>
                    <a:pt x="588586" y="828426"/>
                    <a:pt x="588706" y="828231"/>
                    <a:pt x="588826" y="828036"/>
                  </a:cubicBezTo>
                  <a:close/>
                  <a:moveTo>
                    <a:pt x="588766" y="982400"/>
                  </a:moveTo>
                  <a:lnTo>
                    <a:pt x="588586" y="982430"/>
                  </a:lnTo>
                  <a:lnTo>
                    <a:pt x="589037" y="982175"/>
                  </a:lnTo>
                  <a:lnTo>
                    <a:pt x="588766" y="982415"/>
                  </a:lnTo>
                  <a:close/>
                  <a:moveTo>
                    <a:pt x="595041" y="980043"/>
                  </a:moveTo>
                  <a:lnTo>
                    <a:pt x="595266" y="979908"/>
                  </a:lnTo>
                  <a:cubicBezTo>
                    <a:pt x="595266" y="979908"/>
                    <a:pt x="595356" y="979968"/>
                    <a:pt x="595402" y="979998"/>
                  </a:cubicBezTo>
                  <a:cubicBezTo>
                    <a:pt x="595281" y="980013"/>
                    <a:pt x="595161" y="980043"/>
                    <a:pt x="595026" y="980058"/>
                  </a:cubicBezTo>
                  <a:close/>
                  <a:moveTo>
                    <a:pt x="595537" y="876223"/>
                  </a:moveTo>
                  <a:lnTo>
                    <a:pt x="595612" y="876163"/>
                  </a:lnTo>
                  <a:lnTo>
                    <a:pt x="595657" y="876163"/>
                  </a:lnTo>
                  <a:cubicBezTo>
                    <a:pt x="595657" y="876163"/>
                    <a:pt x="595537" y="876223"/>
                    <a:pt x="595537" y="876223"/>
                  </a:cubicBezTo>
                  <a:close/>
                  <a:moveTo>
                    <a:pt x="601751" y="898785"/>
                  </a:moveTo>
                  <a:lnTo>
                    <a:pt x="601676" y="898785"/>
                  </a:lnTo>
                  <a:cubicBezTo>
                    <a:pt x="601676" y="898785"/>
                    <a:pt x="601796" y="898695"/>
                    <a:pt x="601796" y="898695"/>
                  </a:cubicBezTo>
                  <a:lnTo>
                    <a:pt x="601766" y="898785"/>
                  </a:lnTo>
                  <a:close/>
                  <a:moveTo>
                    <a:pt x="603823" y="816762"/>
                  </a:moveTo>
                  <a:cubicBezTo>
                    <a:pt x="603703" y="816927"/>
                    <a:pt x="603493" y="817122"/>
                    <a:pt x="603328" y="817302"/>
                  </a:cubicBezTo>
                  <a:cubicBezTo>
                    <a:pt x="603793" y="816642"/>
                    <a:pt x="604168" y="815996"/>
                    <a:pt x="604333" y="815396"/>
                  </a:cubicBezTo>
                  <a:cubicBezTo>
                    <a:pt x="604664" y="815606"/>
                    <a:pt x="604243" y="816221"/>
                    <a:pt x="603823" y="816762"/>
                  </a:cubicBezTo>
                  <a:close/>
                  <a:moveTo>
                    <a:pt x="608792" y="837958"/>
                  </a:moveTo>
                  <a:lnTo>
                    <a:pt x="608882" y="837823"/>
                  </a:lnTo>
                  <a:cubicBezTo>
                    <a:pt x="608882" y="837823"/>
                    <a:pt x="609002" y="837778"/>
                    <a:pt x="609092" y="837748"/>
                  </a:cubicBezTo>
                  <a:cubicBezTo>
                    <a:pt x="609002" y="837808"/>
                    <a:pt x="608897" y="837883"/>
                    <a:pt x="608792" y="837958"/>
                  </a:cubicBezTo>
                  <a:close/>
                  <a:moveTo>
                    <a:pt x="622332" y="969460"/>
                  </a:moveTo>
                  <a:lnTo>
                    <a:pt x="622332" y="969460"/>
                  </a:lnTo>
                  <a:cubicBezTo>
                    <a:pt x="622332" y="969460"/>
                    <a:pt x="622377" y="969430"/>
                    <a:pt x="622377" y="969430"/>
                  </a:cubicBezTo>
                  <a:cubicBezTo>
                    <a:pt x="622377" y="969430"/>
                    <a:pt x="622332" y="969445"/>
                    <a:pt x="622317" y="969460"/>
                  </a:cubicBezTo>
                  <a:close/>
                  <a:moveTo>
                    <a:pt x="623578" y="852384"/>
                  </a:moveTo>
                  <a:lnTo>
                    <a:pt x="623518" y="852474"/>
                  </a:lnTo>
                  <a:lnTo>
                    <a:pt x="623383" y="852519"/>
                  </a:lnTo>
                  <a:lnTo>
                    <a:pt x="623578" y="852399"/>
                  </a:lnTo>
                  <a:close/>
                  <a:moveTo>
                    <a:pt x="622948" y="975480"/>
                  </a:moveTo>
                  <a:cubicBezTo>
                    <a:pt x="623443" y="975059"/>
                    <a:pt x="623924" y="974684"/>
                    <a:pt x="624389" y="974354"/>
                  </a:cubicBezTo>
                  <a:cubicBezTo>
                    <a:pt x="623939" y="974714"/>
                    <a:pt x="623488" y="975059"/>
                    <a:pt x="622948" y="975480"/>
                  </a:cubicBezTo>
                  <a:close/>
                  <a:moveTo>
                    <a:pt x="624479" y="762270"/>
                  </a:moveTo>
                  <a:lnTo>
                    <a:pt x="624479" y="762270"/>
                  </a:lnTo>
                  <a:cubicBezTo>
                    <a:pt x="624479" y="762270"/>
                    <a:pt x="624479" y="762255"/>
                    <a:pt x="624479" y="762255"/>
                  </a:cubicBezTo>
                  <a:lnTo>
                    <a:pt x="624464" y="762255"/>
                  </a:lnTo>
                  <a:close/>
                  <a:moveTo>
                    <a:pt x="625890" y="831563"/>
                  </a:moveTo>
                  <a:lnTo>
                    <a:pt x="625815" y="831593"/>
                  </a:lnTo>
                  <a:cubicBezTo>
                    <a:pt x="626310" y="831218"/>
                    <a:pt x="626791" y="830798"/>
                    <a:pt x="627286" y="830392"/>
                  </a:cubicBezTo>
                  <a:cubicBezTo>
                    <a:pt x="626941" y="830873"/>
                    <a:pt x="626521" y="831323"/>
                    <a:pt x="625890" y="831563"/>
                  </a:cubicBezTo>
                  <a:close/>
                  <a:moveTo>
                    <a:pt x="632931" y="803491"/>
                  </a:moveTo>
                  <a:lnTo>
                    <a:pt x="632931" y="803491"/>
                  </a:lnTo>
                  <a:cubicBezTo>
                    <a:pt x="632931" y="803491"/>
                    <a:pt x="632946" y="803461"/>
                    <a:pt x="632946" y="803461"/>
                  </a:cubicBezTo>
                  <a:lnTo>
                    <a:pt x="632946" y="803491"/>
                  </a:lnTo>
                  <a:close/>
                  <a:moveTo>
                    <a:pt x="641262" y="769310"/>
                  </a:moveTo>
                  <a:lnTo>
                    <a:pt x="641307" y="769310"/>
                  </a:lnTo>
                  <a:cubicBezTo>
                    <a:pt x="641307" y="769310"/>
                    <a:pt x="641307" y="769310"/>
                    <a:pt x="641307" y="769310"/>
                  </a:cubicBezTo>
                  <a:lnTo>
                    <a:pt x="641247" y="769310"/>
                  </a:lnTo>
                  <a:close/>
                  <a:moveTo>
                    <a:pt x="651950" y="955334"/>
                  </a:moveTo>
                  <a:cubicBezTo>
                    <a:pt x="652130" y="955199"/>
                    <a:pt x="652296" y="955064"/>
                    <a:pt x="652491" y="954914"/>
                  </a:cubicBezTo>
                  <a:lnTo>
                    <a:pt x="652581" y="955064"/>
                  </a:lnTo>
                  <a:lnTo>
                    <a:pt x="651950" y="955334"/>
                  </a:lnTo>
                  <a:close/>
                  <a:moveTo>
                    <a:pt x="653016" y="823667"/>
                  </a:moveTo>
                  <a:lnTo>
                    <a:pt x="653016" y="823667"/>
                  </a:lnTo>
                  <a:cubicBezTo>
                    <a:pt x="653016" y="823667"/>
                    <a:pt x="652971" y="823607"/>
                    <a:pt x="652971" y="823607"/>
                  </a:cubicBezTo>
                  <a:lnTo>
                    <a:pt x="653136" y="823517"/>
                  </a:lnTo>
                  <a:lnTo>
                    <a:pt x="653016" y="823652"/>
                  </a:lnTo>
                  <a:close/>
                  <a:moveTo>
                    <a:pt x="654833" y="708513"/>
                  </a:moveTo>
                  <a:lnTo>
                    <a:pt x="654878" y="708453"/>
                  </a:lnTo>
                  <a:lnTo>
                    <a:pt x="654893" y="708453"/>
                  </a:lnTo>
                  <a:cubicBezTo>
                    <a:pt x="654893" y="708453"/>
                    <a:pt x="654818" y="708513"/>
                    <a:pt x="654818" y="708513"/>
                  </a:cubicBezTo>
                  <a:close/>
                  <a:moveTo>
                    <a:pt x="655223" y="826534"/>
                  </a:moveTo>
                  <a:lnTo>
                    <a:pt x="655193" y="826534"/>
                  </a:lnTo>
                  <a:cubicBezTo>
                    <a:pt x="655193" y="826534"/>
                    <a:pt x="655253" y="826489"/>
                    <a:pt x="655253" y="826489"/>
                  </a:cubicBezTo>
                  <a:lnTo>
                    <a:pt x="655223" y="826534"/>
                  </a:lnTo>
                  <a:close/>
                  <a:moveTo>
                    <a:pt x="656904" y="817677"/>
                  </a:moveTo>
                  <a:lnTo>
                    <a:pt x="656934" y="817602"/>
                  </a:lnTo>
                  <a:lnTo>
                    <a:pt x="657054" y="817572"/>
                  </a:lnTo>
                  <a:lnTo>
                    <a:pt x="656904" y="817692"/>
                  </a:lnTo>
                  <a:close/>
                  <a:moveTo>
                    <a:pt x="656979" y="756670"/>
                  </a:moveTo>
                  <a:cubicBezTo>
                    <a:pt x="656799" y="756745"/>
                    <a:pt x="656634" y="756805"/>
                    <a:pt x="656454" y="756880"/>
                  </a:cubicBezTo>
                  <a:cubicBezTo>
                    <a:pt x="656724" y="756670"/>
                    <a:pt x="656964" y="756475"/>
                    <a:pt x="657159" y="756280"/>
                  </a:cubicBezTo>
                  <a:cubicBezTo>
                    <a:pt x="657099" y="756415"/>
                    <a:pt x="657054" y="756535"/>
                    <a:pt x="656964" y="756670"/>
                  </a:cubicBezTo>
                  <a:close/>
                  <a:moveTo>
                    <a:pt x="669469" y="690349"/>
                  </a:moveTo>
                  <a:lnTo>
                    <a:pt x="669409" y="690454"/>
                  </a:lnTo>
                  <a:lnTo>
                    <a:pt x="669364" y="690454"/>
                  </a:lnTo>
                  <a:cubicBezTo>
                    <a:pt x="669364" y="690454"/>
                    <a:pt x="669469" y="690349"/>
                    <a:pt x="669469" y="690349"/>
                  </a:cubicBezTo>
                  <a:lnTo>
                    <a:pt x="669469" y="690349"/>
                  </a:lnTo>
                  <a:close/>
                  <a:moveTo>
                    <a:pt x="672816" y="729905"/>
                  </a:moveTo>
                  <a:lnTo>
                    <a:pt x="672816" y="729875"/>
                  </a:lnTo>
                  <a:cubicBezTo>
                    <a:pt x="672816" y="729875"/>
                    <a:pt x="672847" y="729875"/>
                    <a:pt x="672847" y="729875"/>
                  </a:cubicBezTo>
                  <a:lnTo>
                    <a:pt x="672816" y="729905"/>
                  </a:lnTo>
                  <a:close/>
                  <a:moveTo>
                    <a:pt x="673432" y="753503"/>
                  </a:moveTo>
                  <a:cubicBezTo>
                    <a:pt x="673507" y="752932"/>
                    <a:pt x="673732" y="752332"/>
                    <a:pt x="674092" y="751716"/>
                  </a:cubicBezTo>
                  <a:cubicBezTo>
                    <a:pt x="673807" y="752317"/>
                    <a:pt x="673597" y="752902"/>
                    <a:pt x="673432" y="753503"/>
                  </a:cubicBezTo>
                  <a:close/>
                  <a:moveTo>
                    <a:pt x="676329" y="942244"/>
                  </a:moveTo>
                  <a:lnTo>
                    <a:pt x="676359" y="942169"/>
                  </a:lnTo>
                  <a:lnTo>
                    <a:pt x="676389" y="942214"/>
                  </a:lnTo>
                  <a:lnTo>
                    <a:pt x="676329" y="942259"/>
                  </a:lnTo>
                  <a:close/>
                  <a:moveTo>
                    <a:pt x="677515" y="686506"/>
                  </a:moveTo>
                  <a:cubicBezTo>
                    <a:pt x="677545" y="686371"/>
                    <a:pt x="677590" y="686236"/>
                    <a:pt x="677635" y="686101"/>
                  </a:cubicBezTo>
                  <a:lnTo>
                    <a:pt x="677635" y="686386"/>
                  </a:lnTo>
                  <a:cubicBezTo>
                    <a:pt x="677635" y="686386"/>
                    <a:pt x="677515" y="686506"/>
                    <a:pt x="677515" y="686506"/>
                  </a:cubicBezTo>
                  <a:close/>
                  <a:moveTo>
                    <a:pt x="678911" y="939677"/>
                  </a:moveTo>
                  <a:cubicBezTo>
                    <a:pt x="679031" y="939647"/>
                    <a:pt x="679136" y="939617"/>
                    <a:pt x="679256" y="939572"/>
                  </a:cubicBezTo>
                  <a:lnTo>
                    <a:pt x="679001" y="939752"/>
                  </a:lnTo>
                  <a:lnTo>
                    <a:pt x="678911" y="939662"/>
                  </a:lnTo>
                  <a:close/>
                  <a:moveTo>
                    <a:pt x="679271" y="939572"/>
                  </a:moveTo>
                  <a:lnTo>
                    <a:pt x="679241" y="939572"/>
                  </a:lnTo>
                  <a:cubicBezTo>
                    <a:pt x="679241" y="939572"/>
                    <a:pt x="679241" y="939572"/>
                    <a:pt x="679241" y="939572"/>
                  </a:cubicBezTo>
                  <a:lnTo>
                    <a:pt x="679286" y="939542"/>
                  </a:lnTo>
                  <a:lnTo>
                    <a:pt x="679286" y="939572"/>
                  </a:lnTo>
                  <a:close/>
                  <a:moveTo>
                    <a:pt x="683114" y="803732"/>
                  </a:moveTo>
                  <a:lnTo>
                    <a:pt x="682619" y="803957"/>
                  </a:lnTo>
                  <a:cubicBezTo>
                    <a:pt x="682844" y="803777"/>
                    <a:pt x="683069" y="803582"/>
                    <a:pt x="683295" y="803401"/>
                  </a:cubicBezTo>
                  <a:cubicBezTo>
                    <a:pt x="683250" y="803522"/>
                    <a:pt x="683174" y="803627"/>
                    <a:pt x="683114" y="803732"/>
                  </a:cubicBezTo>
                  <a:close/>
                  <a:moveTo>
                    <a:pt x="685441" y="800849"/>
                  </a:moveTo>
                  <a:lnTo>
                    <a:pt x="685441" y="800804"/>
                  </a:lnTo>
                  <a:cubicBezTo>
                    <a:pt x="685441" y="800804"/>
                    <a:pt x="685471" y="800804"/>
                    <a:pt x="685471" y="800804"/>
                  </a:cubicBezTo>
                  <a:lnTo>
                    <a:pt x="685441" y="800834"/>
                  </a:lnTo>
                  <a:close/>
                  <a:moveTo>
                    <a:pt x="687933" y="668327"/>
                  </a:moveTo>
                  <a:cubicBezTo>
                    <a:pt x="688053" y="667997"/>
                    <a:pt x="688158" y="667666"/>
                    <a:pt x="688263" y="667351"/>
                  </a:cubicBezTo>
                  <a:cubicBezTo>
                    <a:pt x="688308" y="667426"/>
                    <a:pt x="688353" y="667531"/>
                    <a:pt x="688384" y="667636"/>
                  </a:cubicBezTo>
                  <a:lnTo>
                    <a:pt x="687933" y="668327"/>
                  </a:lnTo>
                  <a:close/>
                  <a:moveTo>
                    <a:pt x="691266" y="798763"/>
                  </a:moveTo>
                  <a:lnTo>
                    <a:pt x="691266" y="798763"/>
                  </a:lnTo>
                  <a:cubicBezTo>
                    <a:pt x="691266" y="798763"/>
                    <a:pt x="691266" y="798763"/>
                    <a:pt x="691266" y="798763"/>
                  </a:cubicBezTo>
                  <a:lnTo>
                    <a:pt x="691266" y="798763"/>
                  </a:lnTo>
                  <a:close/>
                  <a:moveTo>
                    <a:pt x="695544" y="670594"/>
                  </a:moveTo>
                  <a:lnTo>
                    <a:pt x="695529" y="670594"/>
                  </a:lnTo>
                  <a:cubicBezTo>
                    <a:pt x="695529" y="670594"/>
                    <a:pt x="695619" y="670474"/>
                    <a:pt x="695619" y="670474"/>
                  </a:cubicBezTo>
                  <a:lnTo>
                    <a:pt x="695544" y="670594"/>
                  </a:lnTo>
                  <a:close/>
                  <a:moveTo>
                    <a:pt x="697541" y="687467"/>
                  </a:moveTo>
                  <a:lnTo>
                    <a:pt x="697421" y="687467"/>
                  </a:lnTo>
                  <a:cubicBezTo>
                    <a:pt x="697421" y="687467"/>
                    <a:pt x="697841" y="687166"/>
                    <a:pt x="697841" y="687166"/>
                  </a:cubicBezTo>
                  <a:cubicBezTo>
                    <a:pt x="697736" y="687272"/>
                    <a:pt x="697646" y="687362"/>
                    <a:pt x="697541" y="687467"/>
                  </a:cubicBezTo>
                  <a:close/>
                  <a:moveTo>
                    <a:pt x="698096" y="813519"/>
                  </a:moveTo>
                  <a:lnTo>
                    <a:pt x="698096" y="813519"/>
                  </a:lnTo>
                  <a:cubicBezTo>
                    <a:pt x="698096" y="813519"/>
                    <a:pt x="698096" y="813519"/>
                    <a:pt x="698096" y="813519"/>
                  </a:cubicBezTo>
                  <a:lnTo>
                    <a:pt x="698096" y="813519"/>
                  </a:lnTo>
                  <a:close/>
                  <a:moveTo>
                    <a:pt x="700033" y="913962"/>
                  </a:moveTo>
                  <a:lnTo>
                    <a:pt x="700033" y="913962"/>
                  </a:lnTo>
                  <a:cubicBezTo>
                    <a:pt x="700033" y="913962"/>
                    <a:pt x="700033" y="913962"/>
                    <a:pt x="700033" y="913962"/>
                  </a:cubicBezTo>
                  <a:lnTo>
                    <a:pt x="700033" y="913962"/>
                  </a:lnTo>
                  <a:close/>
                  <a:moveTo>
                    <a:pt x="699972" y="786754"/>
                  </a:moveTo>
                  <a:lnTo>
                    <a:pt x="700018" y="786633"/>
                  </a:lnTo>
                  <a:lnTo>
                    <a:pt x="700138" y="786588"/>
                  </a:lnTo>
                  <a:lnTo>
                    <a:pt x="699972" y="786754"/>
                  </a:lnTo>
                  <a:close/>
                  <a:moveTo>
                    <a:pt x="700948" y="785838"/>
                  </a:moveTo>
                  <a:cubicBezTo>
                    <a:pt x="700888" y="785763"/>
                    <a:pt x="700903" y="785643"/>
                    <a:pt x="700948" y="785523"/>
                  </a:cubicBezTo>
                  <a:cubicBezTo>
                    <a:pt x="701023" y="785553"/>
                    <a:pt x="701143" y="785553"/>
                    <a:pt x="701294" y="785538"/>
                  </a:cubicBezTo>
                  <a:lnTo>
                    <a:pt x="700948" y="785838"/>
                  </a:lnTo>
                  <a:close/>
                  <a:moveTo>
                    <a:pt x="702795" y="659050"/>
                  </a:moveTo>
                  <a:lnTo>
                    <a:pt x="702675" y="658990"/>
                  </a:lnTo>
                  <a:lnTo>
                    <a:pt x="702855" y="658734"/>
                  </a:lnTo>
                  <a:lnTo>
                    <a:pt x="702855" y="658734"/>
                  </a:lnTo>
                  <a:cubicBezTo>
                    <a:pt x="702855" y="658734"/>
                    <a:pt x="702795" y="659050"/>
                    <a:pt x="702795" y="659050"/>
                  </a:cubicBezTo>
                  <a:close/>
                  <a:moveTo>
                    <a:pt x="703350" y="637898"/>
                  </a:moveTo>
                  <a:lnTo>
                    <a:pt x="703290" y="637763"/>
                  </a:lnTo>
                  <a:cubicBezTo>
                    <a:pt x="703290" y="637763"/>
                    <a:pt x="703350" y="637823"/>
                    <a:pt x="703395" y="637838"/>
                  </a:cubicBezTo>
                  <a:lnTo>
                    <a:pt x="703350" y="637898"/>
                  </a:lnTo>
                  <a:close/>
                  <a:moveTo>
                    <a:pt x="703605" y="920852"/>
                  </a:moveTo>
                  <a:lnTo>
                    <a:pt x="703605" y="920852"/>
                  </a:lnTo>
                  <a:cubicBezTo>
                    <a:pt x="703605" y="920852"/>
                    <a:pt x="703891" y="920627"/>
                    <a:pt x="703891" y="920627"/>
                  </a:cubicBezTo>
                  <a:cubicBezTo>
                    <a:pt x="704041" y="920627"/>
                    <a:pt x="704191" y="920627"/>
                    <a:pt x="704326" y="920627"/>
                  </a:cubicBezTo>
                  <a:cubicBezTo>
                    <a:pt x="704056" y="920762"/>
                    <a:pt x="703800" y="920852"/>
                    <a:pt x="703605" y="920837"/>
                  </a:cubicBezTo>
                  <a:close/>
                  <a:moveTo>
                    <a:pt x="707178" y="893351"/>
                  </a:moveTo>
                  <a:cubicBezTo>
                    <a:pt x="707118" y="893441"/>
                    <a:pt x="706953" y="893561"/>
                    <a:pt x="706758" y="893696"/>
                  </a:cubicBezTo>
                  <a:cubicBezTo>
                    <a:pt x="706908" y="893561"/>
                    <a:pt x="707043" y="893456"/>
                    <a:pt x="707208" y="893321"/>
                  </a:cubicBezTo>
                  <a:lnTo>
                    <a:pt x="707208" y="893351"/>
                  </a:lnTo>
                  <a:close/>
                  <a:moveTo>
                    <a:pt x="707854" y="651184"/>
                  </a:moveTo>
                  <a:lnTo>
                    <a:pt x="707809" y="651184"/>
                  </a:lnTo>
                  <a:cubicBezTo>
                    <a:pt x="707809" y="651184"/>
                    <a:pt x="707929" y="651064"/>
                    <a:pt x="707929" y="651064"/>
                  </a:cubicBezTo>
                  <a:lnTo>
                    <a:pt x="707854" y="651184"/>
                  </a:lnTo>
                  <a:close/>
                  <a:moveTo>
                    <a:pt x="711667" y="669062"/>
                  </a:moveTo>
                  <a:cubicBezTo>
                    <a:pt x="711667" y="668957"/>
                    <a:pt x="711682" y="668852"/>
                    <a:pt x="711697" y="668747"/>
                  </a:cubicBezTo>
                  <a:cubicBezTo>
                    <a:pt x="711742" y="668762"/>
                    <a:pt x="711787" y="668777"/>
                    <a:pt x="711817" y="668807"/>
                  </a:cubicBezTo>
                  <a:lnTo>
                    <a:pt x="711652" y="669062"/>
                  </a:lnTo>
                  <a:close/>
                  <a:moveTo>
                    <a:pt x="715975" y="746838"/>
                  </a:moveTo>
                  <a:lnTo>
                    <a:pt x="715975" y="746838"/>
                  </a:lnTo>
                  <a:cubicBezTo>
                    <a:pt x="715975" y="746838"/>
                    <a:pt x="715990" y="746838"/>
                    <a:pt x="715990" y="746838"/>
                  </a:cubicBezTo>
                  <a:lnTo>
                    <a:pt x="715990" y="746838"/>
                  </a:lnTo>
                  <a:close/>
                  <a:moveTo>
                    <a:pt x="722295" y="615651"/>
                  </a:moveTo>
                  <a:lnTo>
                    <a:pt x="722205" y="615591"/>
                  </a:lnTo>
                  <a:lnTo>
                    <a:pt x="722505" y="615306"/>
                  </a:lnTo>
                  <a:lnTo>
                    <a:pt x="722295" y="615651"/>
                  </a:lnTo>
                  <a:close/>
                  <a:moveTo>
                    <a:pt x="723796" y="880966"/>
                  </a:moveTo>
                  <a:lnTo>
                    <a:pt x="723781" y="880966"/>
                  </a:lnTo>
                  <a:cubicBezTo>
                    <a:pt x="723781" y="880966"/>
                    <a:pt x="723826" y="880906"/>
                    <a:pt x="723826" y="880906"/>
                  </a:cubicBezTo>
                  <a:lnTo>
                    <a:pt x="723796" y="880966"/>
                  </a:lnTo>
                  <a:close/>
                  <a:moveTo>
                    <a:pt x="733238" y="624748"/>
                  </a:moveTo>
                  <a:lnTo>
                    <a:pt x="733238" y="624703"/>
                  </a:lnTo>
                  <a:cubicBezTo>
                    <a:pt x="733238" y="624703"/>
                    <a:pt x="733253" y="624703"/>
                    <a:pt x="733253" y="624703"/>
                  </a:cubicBezTo>
                  <a:lnTo>
                    <a:pt x="733283" y="624733"/>
                  </a:lnTo>
                  <a:lnTo>
                    <a:pt x="733238" y="624733"/>
                  </a:lnTo>
                  <a:close/>
                  <a:moveTo>
                    <a:pt x="735670" y="581650"/>
                  </a:moveTo>
                  <a:cubicBezTo>
                    <a:pt x="735670" y="581650"/>
                    <a:pt x="735640" y="581560"/>
                    <a:pt x="735625" y="581500"/>
                  </a:cubicBezTo>
                  <a:lnTo>
                    <a:pt x="735760" y="581440"/>
                  </a:lnTo>
                  <a:lnTo>
                    <a:pt x="735670" y="581650"/>
                  </a:lnTo>
                  <a:close/>
                  <a:moveTo>
                    <a:pt x="737547" y="605999"/>
                  </a:moveTo>
                  <a:lnTo>
                    <a:pt x="737547" y="606059"/>
                  </a:lnTo>
                  <a:cubicBezTo>
                    <a:pt x="737547" y="606059"/>
                    <a:pt x="737517" y="606014"/>
                    <a:pt x="737517" y="606014"/>
                  </a:cubicBezTo>
                  <a:lnTo>
                    <a:pt x="737547" y="606014"/>
                  </a:lnTo>
                  <a:close/>
                  <a:moveTo>
                    <a:pt x="737411" y="829026"/>
                  </a:moveTo>
                  <a:lnTo>
                    <a:pt x="737366" y="829191"/>
                  </a:lnTo>
                  <a:cubicBezTo>
                    <a:pt x="737366" y="829191"/>
                    <a:pt x="737336" y="829131"/>
                    <a:pt x="737321" y="829101"/>
                  </a:cubicBezTo>
                  <a:lnTo>
                    <a:pt x="737547" y="828846"/>
                  </a:lnTo>
                  <a:lnTo>
                    <a:pt x="737547" y="828876"/>
                  </a:lnTo>
                  <a:cubicBezTo>
                    <a:pt x="737547" y="828876"/>
                    <a:pt x="737411" y="829011"/>
                    <a:pt x="737411" y="829011"/>
                  </a:cubicBezTo>
                  <a:close/>
                  <a:moveTo>
                    <a:pt x="737742" y="775780"/>
                  </a:moveTo>
                  <a:lnTo>
                    <a:pt x="737697" y="775780"/>
                  </a:lnTo>
                  <a:cubicBezTo>
                    <a:pt x="737697" y="775780"/>
                    <a:pt x="737757" y="775765"/>
                    <a:pt x="737757" y="775765"/>
                  </a:cubicBezTo>
                  <a:lnTo>
                    <a:pt x="737742" y="775765"/>
                  </a:lnTo>
                  <a:close/>
                  <a:moveTo>
                    <a:pt x="740564" y="601375"/>
                  </a:moveTo>
                  <a:cubicBezTo>
                    <a:pt x="740564" y="601375"/>
                    <a:pt x="740534" y="601375"/>
                    <a:pt x="740534" y="601375"/>
                  </a:cubicBezTo>
                  <a:lnTo>
                    <a:pt x="740564" y="601300"/>
                  </a:lnTo>
                  <a:lnTo>
                    <a:pt x="740564" y="601360"/>
                  </a:lnTo>
                  <a:close/>
                  <a:moveTo>
                    <a:pt x="741630" y="598808"/>
                  </a:moveTo>
                  <a:lnTo>
                    <a:pt x="741630" y="598808"/>
                  </a:lnTo>
                  <a:cubicBezTo>
                    <a:pt x="741630" y="598808"/>
                    <a:pt x="741630" y="598808"/>
                    <a:pt x="741630" y="598808"/>
                  </a:cubicBezTo>
                  <a:lnTo>
                    <a:pt x="741630" y="598808"/>
                  </a:lnTo>
                  <a:cubicBezTo>
                    <a:pt x="741630" y="598808"/>
                    <a:pt x="741630" y="598808"/>
                    <a:pt x="741630" y="598808"/>
                  </a:cubicBezTo>
                  <a:close/>
                  <a:moveTo>
                    <a:pt x="741870" y="592818"/>
                  </a:moveTo>
                  <a:lnTo>
                    <a:pt x="741840" y="592728"/>
                  </a:lnTo>
                  <a:lnTo>
                    <a:pt x="741930" y="592608"/>
                  </a:lnTo>
                  <a:cubicBezTo>
                    <a:pt x="741930" y="592608"/>
                    <a:pt x="741900" y="592743"/>
                    <a:pt x="741870" y="592803"/>
                  </a:cubicBezTo>
                  <a:close/>
                  <a:moveTo>
                    <a:pt x="742275" y="891520"/>
                  </a:moveTo>
                  <a:lnTo>
                    <a:pt x="742320" y="891490"/>
                  </a:lnTo>
                  <a:lnTo>
                    <a:pt x="742350" y="891520"/>
                  </a:lnTo>
                  <a:lnTo>
                    <a:pt x="742290" y="891520"/>
                  </a:lnTo>
                  <a:close/>
                  <a:moveTo>
                    <a:pt x="742395" y="582205"/>
                  </a:moveTo>
                  <a:lnTo>
                    <a:pt x="742395" y="582205"/>
                  </a:lnTo>
                  <a:cubicBezTo>
                    <a:pt x="742395" y="582205"/>
                    <a:pt x="742395" y="582205"/>
                    <a:pt x="742395" y="582205"/>
                  </a:cubicBezTo>
                  <a:lnTo>
                    <a:pt x="742395" y="582205"/>
                  </a:lnTo>
                  <a:close/>
                  <a:moveTo>
                    <a:pt x="742846" y="728644"/>
                  </a:moveTo>
                  <a:cubicBezTo>
                    <a:pt x="742846" y="728644"/>
                    <a:pt x="742861" y="728538"/>
                    <a:pt x="742876" y="728493"/>
                  </a:cubicBezTo>
                  <a:lnTo>
                    <a:pt x="743071" y="728403"/>
                  </a:lnTo>
                  <a:lnTo>
                    <a:pt x="742861" y="728629"/>
                  </a:lnTo>
                  <a:close/>
                  <a:moveTo>
                    <a:pt x="745503" y="737425"/>
                  </a:moveTo>
                  <a:lnTo>
                    <a:pt x="745458" y="737425"/>
                  </a:lnTo>
                  <a:cubicBezTo>
                    <a:pt x="745458" y="737425"/>
                    <a:pt x="745518" y="737365"/>
                    <a:pt x="745518" y="737365"/>
                  </a:cubicBezTo>
                  <a:lnTo>
                    <a:pt x="745518" y="737425"/>
                  </a:lnTo>
                  <a:close/>
                  <a:moveTo>
                    <a:pt x="746494" y="861677"/>
                  </a:moveTo>
                  <a:lnTo>
                    <a:pt x="746569" y="861571"/>
                  </a:lnTo>
                  <a:lnTo>
                    <a:pt x="746599" y="861571"/>
                  </a:lnTo>
                  <a:cubicBezTo>
                    <a:pt x="746599" y="861571"/>
                    <a:pt x="746494" y="861677"/>
                    <a:pt x="746494" y="861677"/>
                  </a:cubicBezTo>
                  <a:close/>
                  <a:moveTo>
                    <a:pt x="746989" y="885140"/>
                  </a:moveTo>
                  <a:lnTo>
                    <a:pt x="746959" y="885110"/>
                  </a:lnTo>
                  <a:lnTo>
                    <a:pt x="747004" y="885065"/>
                  </a:lnTo>
                  <a:lnTo>
                    <a:pt x="747004" y="885140"/>
                  </a:lnTo>
                  <a:close/>
                  <a:moveTo>
                    <a:pt x="747259" y="885425"/>
                  </a:moveTo>
                  <a:lnTo>
                    <a:pt x="747259" y="885425"/>
                  </a:lnTo>
                  <a:cubicBezTo>
                    <a:pt x="747259" y="885425"/>
                    <a:pt x="747229" y="885395"/>
                    <a:pt x="747229" y="885395"/>
                  </a:cubicBezTo>
                  <a:lnTo>
                    <a:pt x="747319" y="885365"/>
                  </a:lnTo>
                  <a:lnTo>
                    <a:pt x="747259" y="885425"/>
                  </a:lnTo>
                  <a:close/>
                  <a:moveTo>
                    <a:pt x="761610" y="184067"/>
                  </a:moveTo>
                  <a:lnTo>
                    <a:pt x="761430" y="183947"/>
                  </a:lnTo>
                  <a:lnTo>
                    <a:pt x="761355" y="183827"/>
                  </a:lnTo>
                  <a:lnTo>
                    <a:pt x="761610" y="184067"/>
                  </a:lnTo>
                  <a:close/>
                  <a:moveTo>
                    <a:pt x="758518" y="442402"/>
                  </a:moveTo>
                  <a:lnTo>
                    <a:pt x="758518" y="442402"/>
                  </a:lnTo>
                  <a:cubicBezTo>
                    <a:pt x="758518" y="442402"/>
                    <a:pt x="758518" y="442387"/>
                    <a:pt x="758518" y="442387"/>
                  </a:cubicBezTo>
                  <a:lnTo>
                    <a:pt x="758518" y="442387"/>
                  </a:lnTo>
                  <a:close/>
                  <a:moveTo>
                    <a:pt x="755095" y="403537"/>
                  </a:moveTo>
                  <a:lnTo>
                    <a:pt x="755095" y="403537"/>
                  </a:lnTo>
                  <a:cubicBezTo>
                    <a:pt x="755095" y="403537"/>
                    <a:pt x="755095" y="403537"/>
                    <a:pt x="755095" y="403537"/>
                  </a:cubicBezTo>
                  <a:lnTo>
                    <a:pt x="755095" y="403537"/>
                  </a:lnTo>
                  <a:cubicBezTo>
                    <a:pt x="755095" y="403537"/>
                    <a:pt x="755095" y="403537"/>
                    <a:pt x="755095" y="403537"/>
                  </a:cubicBezTo>
                  <a:close/>
                  <a:moveTo>
                    <a:pt x="754089" y="269994"/>
                  </a:moveTo>
                  <a:cubicBezTo>
                    <a:pt x="754240" y="270099"/>
                    <a:pt x="754495" y="270549"/>
                    <a:pt x="754615" y="270804"/>
                  </a:cubicBezTo>
                  <a:cubicBezTo>
                    <a:pt x="754675" y="270939"/>
                    <a:pt x="754735" y="271029"/>
                    <a:pt x="754795" y="271149"/>
                  </a:cubicBezTo>
                  <a:lnTo>
                    <a:pt x="753564" y="269588"/>
                  </a:lnTo>
                  <a:cubicBezTo>
                    <a:pt x="753744" y="269723"/>
                    <a:pt x="753909" y="269858"/>
                    <a:pt x="754089" y="269979"/>
                  </a:cubicBezTo>
                  <a:close/>
                  <a:moveTo>
                    <a:pt x="754300" y="388871"/>
                  </a:moveTo>
                  <a:lnTo>
                    <a:pt x="753909" y="388976"/>
                  </a:lnTo>
                  <a:lnTo>
                    <a:pt x="753909" y="388976"/>
                  </a:lnTo>
                  <a:cubicBezTo>
                    <a:pt x="753909" y="388976"/>
                    <a:pt x="753909" y="388976"/>
                    <a:pt x="753909" y="388976"/>
                  </a:cubicBezTo>
                  <a:cubicBezTo>
                    <a:pt x="753849" y="388946"/>
                    <a:pt x="753804" y="388916"/>
                    <a:pt x="753759" y="388871"/>
                  </a:cubicBezTo>
                  <a:lnTo>
                    <a:pt x="753834" y="388720"/>
                  </a:lnTo>
                  <a:lnTo>
                    <a:pt x="753894" y="388976"/>
                  </a:lnTo>
                  <a:lnTo>
                    <a:pt x="753894" y="388976"/>
                  </a:lnTo>
                  <a:cubicBezTo>
                    <a:pt x="754059" y="388976"/>
                    <a:pt x="754164" y="388886"/>
                    <a:pt x="754240" y="388720"/>
                  </a:cubicBezTo>
                  <a:lnTo>
                    <a:pt x="754285" y="388871"/>
                  </a:lnTo>
                  <a:lnTo>
                    <a:pt x="754285" y="388871"/>
                  </a:lnTo>
                  <a:cubicBezTo>
                    <a:pt x="754285" y="388871"/>
                    <a:pt x="754285" y="388871"/>
                    <a:pt x="754285" y="388871"/>
                  </a:cubicBezTo>
                  <a:close/>
                  <a:moveTo>
                    <a:pt x="739783" y="214661"/>
                  </a:moveTo>
                  <a:lnTo>
                    <a:pt x="739783" y="214691"/>
                  </a:lnTo>
                  <a:cubicBezTo>
                    <a:pt x="739783" y="214691"/>
                    <a:pt x="739768" y="214661"/>
                    <a:pt x="739768" y="214661"/>
                  </a:cubicBezTo>
                  <a:lnTo>
                    <a:pt x="739783" y="214661"/>
                  </a:lnTo>
                  <a:close/>
                  <a:moveTo>
                    <a:pt x="729080" y="336720"/>
                  </a:moveTo>
                  <a:lnTo>
                    <a:pt x="729080" y="336780"/>
                  </a:lnTo>
                  <a:cubicBezTo>
                    <a:pt x="729080" y="336780"/>
                    <a:pt x="729035" y="336750"/>
                    <a:pt x="729035" y="336750"/>
                  </a:cubicBezTo>
                  <a:lnTo>
                    <a:pt x="729080" y="336720"/>
                  </a:lnTo>
                  <a:close/>
                  <a:moveTo>
                    <a:pt x="727053" y="329995"/>
                  </a:moveTo>
                  <a:lnTo>
                    <a:pt x="727008" y="330025"/>
                  </a:lnTo>
                  <a:lnTo>
                    <a:pt x="727008" y="329950"/>
                  </a:lnTo>
                  <a:cubicBezTo>
                    <a:pt x="727008" y="329950"/>
                    <a:pt x="727053" y="329995"/>
                    <a:pt x="727053" y="329995"/>
                  </a:cubicBezTo>
                  <a:close/>
                  <a:moveTo>
                    <a:pt x="724066" y="332892"/>
                  </a:moveTo>
                  <a:lnTo>
                    <a:pt x="724141" y="332892"/>
                  </a:lnTo>
                  <a:cubicBezTo>
                    <a:pt x="724141" y="332892"/>
                    <a:pt x="724141" y="332997"/>
                    <a:pt x="724141" y="332997"/>
                  </a:cubicBezTo>
                  <a:lnTo>
                    <a:pt x="724081" y="332892"/>
                  </a:lnTo>
                  <a:lnTo>
                    <a:pt x="724081" y="332892"/>
                  </a:lnTo>
                  <a:cubicBezTo>
                    <a:pt x="724081" y="332892"/>
                    <a:pt x="724081" y="332892"/>
                    <a:pt x="724081" y="332892"/>
                  </a:cubicBezTo>
                  <a:lnTo>
                    <a:pt x="724081" y="332892"/>
                  </a:lnTo>
                  <a:close/>
                  <a:moveTo>
                    <a:pt x="721784" y="84960"/>
                  </a:moveTo>
                  <a:lnTo>
                    <a:pt x="721754" y="84960"/>
                  </a:lnTo>
                  <a:cubicBezTo>
                    <a:pt x="721754" y="84960"/>
                    <a:pt x="721754" y="84930"/>
                    <a:pt x="721754" y="84930"/>
                  </a:cubicBezTo>
                  <a:lnTo>
                    <a:pt x="721799" y="84960"/>
                  </a:lnTo>
                  <a:close/>
                  <a:moveTo>
                    <a:pt x="718737" y="320087"/>
                  </a:moveTo>
                  <a:lnTo>
                    <a:pt x="718812" y="320192"/>
                  </a:lnTo>
                  <a:lnTo>
                    <a:pt x="718812" y="320192"/>
                  </a:lnTo>
                  <a:cubicBezTo>
                    <a:pt x="718812" y="320192"/>
                    <a:pt x="718812" y="320192"/>
                    <a:pt x="718812" y="320192"/>
                  </a:cubicBezTo>
                  <a:cubicBezTo>
                    <a:pt x="718662" y="320147"/>
                    <a:pt x="718512" y="320057"/>
                    <a:pt x="718362" y="319937"/>
                  </a:cubicBezTo>
                  <a:lnTo>
                    <a:pt x="718737" y="320087"/>
                  </a:lnTo>
                  <a:close/>
                  <a:moveTo>
                    <a:pt x="717131" y="69108"/>
                  </a:moveTo>
                  <a:lnTo>
                    <a:pt x="716981" y="69063"/>
                  </a:lnTo>
                  <a:lnTo>
                    <a:pt x="716530" y="68763"/>
                  </a:lnTo>
                  <a:lnTo>
                    <a:pt x="717131" y="69108"/>
                  </a:lnTo>
                  <a:close/>
                  <a:moveTo>
                    <a:pt x="715044" y="321814"/>
                  </a:moveTo>
                  <a:lnTo>
                    <a:pt x="715044" y="321814"/>
                  </a:lnTo>
                  <a:cubicBezTo>
                    <a:pt x="715044" y="321814"/>
                    <a:pt x="715044" y="321814"/>
                    <a:pt x="715044" y="321814"/>
                  </a:cubicBezTo>
                  <a:lnTo>
                    <a:pt x="715044" y="321814"/>
                  </a:lnTo>
                  <a:close/>
                  <a:moveTo>
                    <a:pt x="730341" y="355965"/>
                  </a:moveTo>
                  <a:lnTo>
                    <a:pt x="730296" y="355830"/>
                  </a:lnTo>
                  <a:lnTo>
                    <a:pt x="730371" y="355965"/>
                  </a:lnTo>
                  <a:lnTo>
                    <a:pt x="730341" y="355965"/>
                  </a:lnTo>
                  <a:close/>
                  <a:moveTo>
                    <a:pt x="730311" y="355815"/>
                  </a:moveTo>
                  <a:lnTo>
                    <a:pt x="730311" y="355785"/>
                  </a:lnTo>
                  <a:lnTo>
                    <a:pt x="730311" y="355815"/>
                  </a:lnTo>
                  <a:cubicBezTo>
                    <a:pt x="730311" y="355815"/>
                    <a:pt x="730311" y="355815"/>
                    <a:pt x="730311" y="355815"/>
                  </a:cubicBezTo>
                  <a:close/>
                  <a:moveTo>
                    <a:pt x="730326" y="355830"/>
                  </a:moveTo>
                  <a:lnTo>
                    <a:pt x="730326" y="355830"/>
                  </a:lnTo>
                  <a:cubicBezTo>
                    <a:pt x="730326" y="355830"/>
                    <a:pt x="730326" y="355830"/>
                    <a:pt x="730326" y="355830"/>
                  </a:cubicBezTo>
                  <a:lnTo>
                    <a:pt x="730326" y="355830"/>
                  </a:lnTo>
                  <a:close/>
                  <a:moveTo>
                    <a:pt x="750847" y="407425"/>
                  </a:moveTo>
                  <a:cubicBezTo>
                    <a:pt x="750757" y="407155"/>
                    <a:pt x="750667" y="406870"/>
                    <a:pt x="750562" y="406614"/>
                  </a:cubicBezTo>
                  <a:cubicBezTo>
                    <a:pt x="750336" y="406089"/>
                    <a:pt x="750096" y="405609"/>
                    <a:pt x="749856" y="405128"/>
                  </a:cubicBezTo>
                  <a:cubicBezTo>
                    <a:pt x="749661" y="404573"/>
                    <a:pt x="749496" y="403987"/>
                    <a:pt x="749331" y="403417"/>
                  </a:cubicBezTo>
                  <a:cubicBezTo>
                    <a:pt x="749181" y="402156"/>
                    <a:pt x="748790" y="400970"/>
                    <a:pt x="748445" y="399769"/>
                  </a:cubicBezTo>
                  <a:lnTo>
                    <a:pt x="747319" y="396181"/>
                  </a:lnTo>
                  <a:cubicBezTo>
                    <a:pt x="747019" y="395716"/>
                    <a:pt x="746719" y="395236"/>
                    <a:pt x="746373" y="395085"/>
                  </a:cubicBezTo>
                  <a:cubicBezTo>
                    <a:pt x="746163" y="394620"/>
                    <a:pt x="745938" y="394185"/>
                    <a:pt x="745683" y="393779"/>
                  </a:cubicBezTo>
                  <a:lnTo>
                    <a:pt x="745623" y="393674"/>
                  </a:lnTo>
                  <a:cubicBezTo>
                    <a:pt x="745653" y="393434"/>
                    <a:pt x="745668" y="393179"/>
                    <a:pt x="745668" y="392924"/>
                  </a:cubicBezTo>
                  <a:cubicBezTo>
                    <a:pt x="745653" y="392173"/>
                    <a:pt x="745833" y="391468"/>
                    <a:pt x="745863" y="390717"/>
                  </a:cubicBezTo>
                  <a:cubicBezTo>
                    <a:pt x="745863" y="389981"/>
                    <a:pt x="745698" y="389231"/>
                    <a:pt x="745052" y="388345"/>
                  </a:cubicBezTo>
                  <a:lnTo>
                    <a:pt x="745052" y="388390"/>
                  </a:lnTo>
                  <a:cubicBezTo>
                    <a:pt x="744527" y="387955"/>
                    <a:pt x="744242" y="388225"/>
                    <a:pt x="743957" y="388510"/>
                  </a:cubicBezTo>
                  <a:lnTo>
                    <a:pt x="742636" y="384397"/>
                  </a:lnTo>
                  <a:lnTo>
                    <a:pt x="742080" y="382656"/>
                  </a:lnTo>
                  <a:cubicBezTo>
                    <a:pt x="741299" y="380629"/>
                    <a:pt x="741885" y="379068"/>
                    <a:pt x="741405" y="377267"/>
                  </a:cubicBezTo>
                  <a:cubicBezTo>
                    <a:pt x="741254" y="376741"/>
                    <a:pt x="741074" y="376246"/>
                    <a:pt x="740864" y="375765"/>
                  </a:cubicBezTo>
                  <a:cubicBezTo>
                    <a:pt x="740519" y="374820"/>
                    <a:pt x="740024" y="373874"/>
                    <a:pt x="739798" y="372913"/>
                  </a:cubicBezTo>
                  <a:cubicBezTo>
                    <a:pt x="739798" y="372628"/>
                    <a:pt x="739708" y="372433"/>
                    <a:pt x="739573" y="372283"/>
                  </a:cubicBezTo>
                  <a:lnTo>
                    <a:pt x="739573" y="372193"/>
                  </a:lnTo>
                  <a:cubicBezTo>
                    <a:pt x="739513" y="371652"/>
                    <a:pt x="739318" y="371142"/>
                    <a:pt x="739093" y="370631"/>
                  </a:cubicBezTo>
                  <a:cubicBezTo>
                    <a:pt x="738808" y="369971"/>
                    <a:pt x="738522" y="369310"/>
                    <a:pt x="738297" y="368635"/>
                  </a:cubicBezTo>
                  <a:cubicBezTo>
                    <a:pt x="738177" y="368305"/>
                    <a:pt x="738072" y="367959"/>
                    <a:pt x="737982" y="367614"/>
                  </a:cubicBezTo>
                  <a:cubicBezTo>
                    <a:pt x="737862" y="367284"/>
                    <a:pt x="737772" y="366939"/>
                    <a:pt x="737697" y="366593"/>
                  </a:cubicBezTo>
                  <a:cubicBezTo>
                    <a:pt x="737592" y="366233"/>
                    <a:pt x="737456" y="365873"/>
                    <a:pt x="737306" y="365512"/>
                  </a:cubicBezTo>
                  <a:cubicBezTo>
                    <a:pt x="737051" y="364942"/>
                    <a:pt x="736751" y="364402"/>
                    <a:pt x="736376" y="363966"/>
                  </a:cubicBezTo>
                  <a:cubicBezTo>
                    <a:pt x="735805" y="363381"/>
                    <a:pt x="735340" y="363336"/>
                    <a:pt x="734935" y="363561"/>
                  </a:cubicBezTo>
                  <a:cubicBezTo>
                    <a:pt x="734664" y="363186"/>
                    <a:pt x="734424" y="362780"/>
                    <a:pt x="734199" y="362375"/>
                  </a:cubicBezTo>
                  <a:cubicBezTo>
                    <a:pt x="733674" y="360529"/>
                    <a:pt x="732833" y="358787"/>
                    <a:pt x="731902" y="357091"/>
                  </a:cubicBezTo>
                  <a:cubicBezTo>
                    <a:pt x="730731" y="355064"/>
                    <a:pt x="729966" y="352708"/>
                    <a:pt x="728510" y="350921"/>
                  </a:cubicBezTo>
                  <a:cubicBezTo>
                    <a:pt x="728390" y="350636"/>
                    <a:pt x="728254" y="350366"/>
                    <a:pt x="728164" y="350081"/>
                  </a:cubicBezTo>
                  <a:cubicBezTo>
                    <a:pt x="727369" y="348564"/>
                    <a:pt x="726918" y="347003"/>
                    <a:pt x="726438" y="345472"/>
                  </a:cubicBezTo>
                  <a:cubicBezTo>
                    <a:pt x="726363" y="345322"/>
                    <a:pt x="726273" y="345172"/>
                    <a:pt x="726198" y="345022"/>
                  </a:cubicBezTo>
                  <a:cubicBezTo>
                    <a:pt x="726018" y="344481"/>
                    <a:pt x="725702" y="343851"/>
                    <a:pt x="725838" y="343475"/>
                  </a:cubicBezTo>
                  <a:cubicBezTo>
                    <a:pt x="725657" y="341899"/>
                    <a:pt x="724592" y="339527"/>
                    <a:pt x="723240" y="337306"/>
                  </a:cubicBezTo>
                  <a:cubicBezTo>
                    <a:pt x="722550" y="336195"/>
                    <a:pt x="721844" y="335099"/>
                    <a:pt x="721049" y="334228"/>
                  </a:cubicBezTo>
                  <a:cubicBezTo>
                    <a:pt x="720238" y="333358"/>
                    <a:pt x="719428" y="332637"/>
                    <a:pt x="718707" y="332187"/>
                  </a:cubicBezTo>
                  <a:cubicBezTo>
                    <a:pt x="718632" y="332202"/>
                    <a:pt x="718632" y="332277"/>
                    <a:pt x="718587" y="332322"/>
                  </a:cubicBezTo>
                  <a:lnTo>
                    <a:pt x="718422" y="332082"/>
                  </a:lnTo>
                  <a:cubicBezTo>
                    <a:pt x="717926" y="330130"/>
                    <a:pt x="716455" y="328434"/>
                    <a:pt x="715449" y="326617"/>
                  </a:cubicBezTo>
                  <a:lnTo>
                    <a:pt x="715284" y="326377"/>
                  </a:lnTo>
                  <a:lnTo>
                    <a:pt x="715284" y="326377"/>
                  </a:lnTo>
                  <a:cubicBezTo>
                    <a:pt x="715224" y="325732"/>
                    <a:pt x="714624" y="324771"/>
                    <a:pt x="714204" y="323960"/>
                  </a:cubicBezTo>
                  <a:cubicBezTo>
                    <a:pt x="713768" y="323165"/>
                    <a:pt x="713558" y="322474"/>
                    <a:pt x="714459" y="322279"/>
                  </a:cubicBezTo>
                  <a:cubicBezTo>
                    <a:pt x="714564" y="322279"/>
                    <a:pt x="714639" y="322234"/>
                    <a:pt x="714729" y="322219"/>
                  </a:cubicBezTo>
                  <a:cubicBezTo>
                    <a:pt x="714849" y="322669"/>
                    <a:pt x="715029" y="323090"/>
                    <a:pt x="715269" y="323510"/>
                  </a:cubicBezTo>
                  <a:cubicBezTo>
                    <a:pt x="715480" y="323930"/>
                    <a:pt x="715720" y="324336"/>
                    <a:pt x="715990" y="324741"/>
                  </a:cubicBezTo>
                  <a:cubicBezTo>
                    <a:pt x="716515" y="325552"/>
                    <a:pt x="717116" y="326332"/>
                    <a:pt x="717566" y="327158"/>
                  </a:cubicBezTo>
                  <a:cubicBezTo>
                    <a:pt x="717776" y="327218"/>
                    <a:pt x="717866" y="327128"/>
                    <a:pt x="717896" y="326963"/>
                  </a:cubicBezTo>
                  <a:lnTo>
                    <a:pt x="717896" y="326963"/>
                  </a:lnTo>
                  <a:cubicBezTo>
                    <a:pt x="717896" y="326963"/>
                    <a:pt x="718377" y="327593"/>
                    <a:pt x="718377" y="327593"/>
                  </a:cubicBezTo>
                  <a:lnTo>
                    <a:pt x="718377" y="327593"/>
                  </a:lnTo>
                  <a:cubicBezTo>
                    <a:pt x="718377" y="327593"/>
                    <a:pt x="718377" y="327593"/>
                    <a:pt x="718377" y="327593"/>
                  </a:cubicBezTo>
                  <a:lnTo>
                    <a:pt x="719698" y="329710"/>
                  </a:lnTo>
                  <a:cubicBezTo>
                    <a:pt x="720869" y="330190"/>
                    <a:pt x="721424" y="332412"/>
                    <a:pt x="722625" y="332847"/>
                  </a:cubicBezTo>
                  <a:cubicBezTo>
                    <a:pt x="723271" y="333298"/>
                    <a:pt x="723811" y="333793"/>
                    <a:pt x="724336" y="334333"/>
                  </a:cubicBezTo>
                  <a:cubicBezTo>
                    <a:pt x="724862" y="334859"/>
                    <a:pt x="725342" y="335414"/>
                    <a:pt x="725747" y="336030"/>
                  </a:cubicBezTo>
                  <a:cubicBezTo>
                    <a:pt x="726558" y="337246"/>
                    <a:pt x="727098" y="338687"/>
                    <a:pt x="727129" y="340473"/>
                  </a:cubicBezTo>
                  <a:cubicBezTo>
                    <a:pt x="727129" y="340698"/>
                    <a:pt x="727294" y="341029"/>
                    <a:pt x="727504" y="341389"/>
                  </a:cubicBezTo>
                  <a:lnTo>
                    <a:pt x="727474" y="341494"/>
                  </a:lnTo>
                  <a:cubicBezTo>
                    <a:pt x="727474" y="341794"/>
                    <a:pt x="727534" y="342109"/>
                    <a:pt x="727639" y="342455"/>
                  </a:cubicBezTo>
                  <a:lnTo>
                    <a:pt x="728555" y="343911"/>
                  </a:lnTo>
                  <a:lnTo>
                    <a:pt x="728555" y="343911"/>
                  </a:lnTo>
                  <a:cubicBezTo>
                    <a:pt x="728555" y="343911"/>
                    <a:pt x="728555" y="343911"/>
                    <a:pt x="728555" y="343911"/>
                  </a:cubicBezTo>
                  <a:cubicBezTo>
                    <a:pt x="728675" y="344136"/>
                    <a:pt x="728780" y="344376"/>
                    <a:pt x="728885" y="344616"/>
                  </a:cubicBezTo>
                  <a:cubicBezTo>
                    <a:pt x="729245" y="347378"/>
                    <a:pt x="731182" y="349630"/>
                    <a:pt x="732172" y="352182"/>
                  </a:cubicBezTo>
                  <a:lnTo>
                    <a:pt x="732548" y="352873"/>
                  </a:lnTo>
                  <a:cubicBezTo>
                    <a:pt x="732743" y="352948"/>
                    <a:pt x="732848" y="352888"/>
                    <a:pt x="732923" y="352768"/>
                  </a:cubicBezTo>
                  <a:lnTo>
                    <a:pt x="732923" y="352768"/>
                  </a:lnTo>
                  <a:cubicBezTo>
                    <a:pt x="733599" y="354269"/>
                    <a:pt x="734874" y="355650"/>
                    <a:pt x="734694" y="357316"/>
                  </a:cubicBezTo>
                  <a:lnTo>
                    <a:pt x="735655" y="359538"/>
                  </a:lnTo>
                  <a:cubicBezTo>
                    <a:pt x="736661" y="360679"/>
                    <a:pt x="738132" y="360454"/>
                    <a:pt x="738717" y="362780"/>
                  </a:cubicBezTo>
                  <a:cubicBezTo>
                    <a:pt x="739333" y="365257"/>
                    <a:pt x="740729" y="366698"/>
                    <a:pt x="741705" y="368605"/>
                  </a:cubicBezTo>
                  <a:cubicBezTo>
                    <a:pt x="741960" y="369220"/>
                    <a:pt x="742230" y="369806"/>
                    <a:pt x="742666" y="369971"/>
                  </a:cubicBezTo>
                  <a:lnTo>
                    <a:pt x="742666" y="369971"/>
                  </a:lnTo>
                  <a:cubicBezTo>
                    <a:pt x="742666" y="369971"/>
                    <a:pt x="743401" y="370722"/>
                    <a:pt x="743401" y="370722"/>
                  </a:cubicBezTo>
                  <a:lnTo>
                    <a:pt x="743251" y="370346"/>
                  </a:lnTo>
                  <a:cubicBezTo>
                    <a:pt x="744347" y="371247"/>
                    <a:pt x="744617" y="372958"/>
                    <a:pt x="745248" y="374324"/>
                  </a:cubicBezTo>
                  <a:cubicBezTo>
                    <a:pt x="745293" y="374519"/>
                    <a:pt x="745353" y="374730"/>
                    <a:pt x="745428" y="374925"/>
                  </a:cubicBezTo>
                  <a:cubicBezTo>
                    <a:pt x="745413" y="374925"/>
                    <a:pt x="745398" y="374925"/>
                    <a:pt x="745383" y="374925"/>
                  </a:cubicBezTo>
                  <a:cubicBezTo>
                    <a:pt x="745263" y="374955"/>
                    <a:pt x="745218" y="375105"/>
                    <a:pt x="745233" y="375375"/>
                  </a:cubicBezTo>
                  <a:lnTo>
                    <a:pt x="745668" y="377672"/>
                  </a:lnTo>
                  <a:cubicBezTo>
                    <a:pt x="745608" y="378723"/>
                    <a:pt x="745788" y="379834"/>
                    <a:pt x="746223" y="380974"/>
                  </a:cubicBezTo>
                  <a:cubicBezTo>
                    <a:pt x="746509" y="381275"/>
                    <a:pt x="746719" y="381740"/>
                    <a:pt x="746959" y="382160"/>
                  </a:cubicBezTo>
                  <a:lnTo>
                    <a:pt x="746959" y="382160"/>
                  </a:lnTo>
                  <a:cubicBezTo>
                    <a:pt x="747274" y="383932"/>
                    <a:pt x="747845" y="385583"/>
                    <a:pt x="748625" y="387189"/>
                  </a:cubicBezTo>
                  <a:cubicBezTo>
                    <a:pt x="748730" y="387429"/>
                    <a:pt x="748820" y="387670"/>
                    <a:pt x="748925" y="387910"/>
                  </a:cubicBezTo>
                  <a:cubicBezTo>
                    <a:pt x="749991" y="389216"/>
                    <a:pt x="749571" y="391348"/>
                    <a:pt x="750577" y="392669"/>
                  </a:cubicBezTo>
                  <a:cubicBezTo>
                    <a:pt x="750637" y="392608"/>
                    <a:pt x="750682" y="392548"/>
                    <a:pt x="750727" y="392488"/>
                  </a:cubicBezTo>
                  <a:lnTo>
                    <a:pt x="750697" y="392638"/>
                  </a:lnTo>
                  <a:cubicBezTo>
                    <a:pt x="750727" y="392894"/>
                    <a:pt x="750772" y="393149"/>
                    <a:pt x="750817" y="393419"/>
                  </a:cubicBezTo>
                  <a:lnTo>
                    <a:pt x="750817" y="393419"/>
                  </a:lnTo>
                  <a:cubicBezTo>
                    <a:pt x="750817" y="393419"/>
                    <a:pt x="750532" y="393629"/>
                    <a:pt x="750532" y="393629"/>
                  </a:cubicBezTo>
                  <a:lnTo>
                    <a:pt x="751988" y="399139"/>
                  </a:lnTo>
                  <a:lnTo>
                    <a:pt x="752333" y="399184"/>
                  </a:lnTo>
                  <a:lnTo>
                    <a:pt x="752603" y="399874"/>
                  </a:lnTo>
                  <a:cubicBezTo>
                    <a:pt x="753099" y="401480"/>
                    <a:pt x="753369" y="403162"/>
                    <a:pt x="753744" y="404813"/>
                  </a:cubicBezTo>
                  <a:lnTo>
                    <a:pt x="753744" y="404813"/>
                  </a:lnTo>
                  <a:cubicBezTo>
                    <a:pt x="753744" y="404813"/>
                    <a:pt x="753744" y="404813"/>
                    <a:pt x="753744" y="404813"/>
                  </a:cubicBezTo>
                  <a:lnTo>
                    <a:pt x="753744" y="404813"/>
                  </a:lnTo>
                  <a:cubicBezTo>
                    <a:pt x="753744" y="404813"/>
                    <a:pt x="753744" y="404828"/>
                    <a:pt x="753744" y="404828"/>
                  </a:cubicBezTo>
                  <a:cubicBezTo>
                    <a:pt x="753609" y="404843"/>
                    <a:pt x="753489" y="404873"/>
                    <a:pt x="753369" y="404933"/>
                  </a:cubicBezTo>
                  <a:cubicBezTo>
                    <a:pt x="753999" y="406524"/>
                    <a:pt x="752858" y="409722"/>
                    <a:pt x="755155" y="409812"/>
                  </a:cubicBezTo>
                  <a:lnTo>
                    <a:pt x="755215" y="409497"/>
                  </a:lnTo>
                  <a:lnTo>
                    <a:pt x="755230" y="409497"/>
                  </a:lnTo>
                  <a:cubicBezTo>
                    <a:pt x="755230" y="409497"/>
                    <a:pt x="755155" y="409812"/>
                    <a:pt x="755155" y="409812"/>
                  </a:cubicBezTo>
                  <a:cubicBezTo>
                    <a:pt x="755576" y="410532"/>
                    <a:pt x="755786" y="411148"/>
                    <a:pt x="755185" y="411373"/>
                  </a:cubicBezTo>
                  <a:cubicBezTo>
                    <a:pt x="754645" y="411583"/>
                    <a:pt x="754209" y="412034"/>
                    <a:pt x="753999" y="412919"/>
                  </a:cubicBezTo>
                  <a:cubicBezTo>
                    <a:pt x="753954" y="412889"/>
                    <a:pt x="753894" y="412859"/>
                    <a:pt x="753849" y="412844"/>
                  </a:cubicBezTo>
                  <a:cubicBezTo>
                    <a:pt x="753489" y="412934"/>
                    <a:pt x="753129" y="412994"/>
                    <a:pt x="752858" y="413324"/>
                  </a:cubicBezTo>
                  <a:cubicBezTo>
                    <a:pt x="752798" y="413114"/>
                    <a:pt x="752738" y="412904"/>
                    <a:pt x="752648" y="412709"/>
                  </a:cubicBezTo>
                  <a:cubicBezTo>
                    <a:pt x="752153" y="411358"/>
                    <a:pt x="751973" y="409857"/>
                    <a:pt x="751492" y="408521"/>
                  </a:cubicBezTo>
                  <a:cubicBezTo>
                    <a:pt x="751312" y="408130"/>
                    <a:pt x="751147" y="407680"/>
                    <a:pt x="750907" y="407440"/>
                  </a:cubicBezTo>
                  <a:close/>
                  <a:moveTo>
                    <a:pt x="754555" y="414916"/>
                  </a:moveTo>
                  <a:lnTo>
                    <a:pt x="754555" y="414916"/>
                  </a:lnTo>
                  <a:cubicBezTo>
                    <a:pt x="754555" y="414916"/>
                    <a:pt x="754540" y="414871"/>
                    <a:pt x="754540" y="414871"/>
                  </a:cubicBezTo>
                  <a:lnTo>
                    <a:pt x="754570" y="414916"/>
                  </a:lnTo>
                  <a:close/>
                  <a:moveTo>
                    <a:pt x="754390" y="419149"/>
                  </a:moveTo>
                  <a:cubicBezTo>
                    <a:pt x="754300" y="419119"/>
                    <a:pt x="754255" y="419134"/>
                    <a:pt x="754179" y="419119"/>
                  </a:cubicBezTo>
                  <a:cubicBezTo>
                    <a:pt x="754224" y="419059"/>
                    <a:pt x="754270" y="419029"/>
                    <a:pt x="754330" y="418984"/>
                  </a:cubicBezTo>
                  <a:lnTo>
                    <a:pt x="754375" y="419149"/>
                  </a:lnTo>
                  <a:close/>
                  <a:moveTo>
                    <a:pt x="752333" y="422091"/>
                  </a:moveTo>
                  <a:lnTo>
                    <a:pt x="752273" y="422016"/>
                  </a:lnTo>
                  <a:lnTo>
                    <a:pt x="752228" y="421836"/>
                  </a:lnTo>
                  <a:cubicBezTo>
                    <a:pt x="752123" y="421521"/>
                    <a:pt x="752003" y="421206"/>
                    <a:pt x="751883" y="420920"/>
                  </a:cubicBezTo>
                  <a:cubicBezTo>
                    <a:pt x="752423" y="418458"/>
                    <a:pt x="752979" y="421281"/>
                    <a:pt x="753519" y="421986"/>
                  </a:cubicBezTo>
                  <a:cubicBezTo>
                    <a:pt x="753549" y="422001"/>
                    <a:pt x="753579" y="421986"/>
                    <a:pt x="753609" y="421986"/>
                  </a:cubicBezTo>
                  <a:cubicBezTo>
                    <a:pt x="754375" y="425904"/>
                    <a:pt x="755966" y="429192"/>
                    <a:pt x="756356" y="433275"/>
                  </a:cubicBezTo>
                  <a:cubicBezTo>
                    <a:pt x="756206" y="433650"/>
                    <a:pt x="756251" y="433996"/>
                    <a:pt x="756491" y="434311"/>
                  </a:cubicBezTo>
                  <a:lnTo>
                    <a:pt x="756506" y="434311"/>
                  </a:lnTo>
                  <a:cubicBezTo>
                    <a:pt x="756701" y="435677"/>
                    <a:pt x="756806" y="437073"/>
                    <a:pt x="756927" y="438454"/>
                  </a:cubicBezTo>
                  <a:cubicBezTo>
                    <a:pt x="757002" y="439850"/>
                    <a:pt x="757167" y="441216"/>
                    <a:pt x="757647" y="442492"/>
                  </a:cubicBezTo>
                  <a:lnTo>
                    <a:pt x="757647" y="442492"/>
                  </a:lnTo>
                  <a:cubicBezTo>
                    <a:pt x="757647" y="442492"/>
                    <a:pt x="758248" y="444999"/>
                    <a:pt x="758248" y="444999"/>
                  </a:cubicBezTo>
                  <a:cubicBezTo>
                    <a:pt x="758443" y="446410"/>
                    <a:pt x="758248" y="448031"/>
                    <a:pt x="758983" y="449172"/>
                  </a:cubicBezTo>
                  <a:cubicBezTo>
                    <a:pt x="759103" y="450268"/>
                    <a:pt x="759118" y="451394"/>
                    <a:pt x="759148" y="452505"/>
                  </a:cubicBezTo>
                  <a:cubicBezTo>
                    <a:pt x="759118" y="452445"/>
                    <a:pt x="759088" y="452385"/>
                    <a:pt x="759058" y="452340"/>
                  </a:cubicBezTo>
                  <a:cubicBezTo>
                    <a:pt x="758533" y="452024"/>
                    <a:pt x="757812" y="452835"/>
                    <a:pt x="757497" y="451259"/>
                  </a:cubicBezTo>
                  <a:cubicBezTo>
                    <a:pt x="757422" y="450944"/>
                    <a:pt x="757332" y="450628"/>
                    <a:pt x="757212" y="450343"/>
                  </a:cubicBezTo>
                  <a:cubicBezTo>
                    <a:pt x="757107" y="450118"/>
                    <a:pt x="756972" y="450013"/>
                    <a:pt x="756837" y="449968"/>
                  </a:cubicBezTo>
                  <a:lnTo>
                    <a:pt x="756761" y="449608"/>
                  </a:lnTo>
                  <a:cubicBezTo>
                    <a:pt x="757107" y="447116"/>
                    <a:pt x="756822" y="444624"/>
                    <a:pt x="756236" y="442162"/>
                  </a:cubicBezTo>
                  <a:cubicBezTo>
                    <a:pt x="756206" y="442087"/>
                    <a:pt x="756176" y="442072"/>
                    <a:pt x="756131" y="442012"/>
                  </a:cubicBezTo>
                  <a:lnTo>
                    <a:pt x="756131" y="441787"/>
                  </a:lnTo>
                  <a:cubicBezTo>
                    <a:pt x="756041" y="440405"/>
                    <a:pt x="755951" y="439054"/>
                    <a:pt x="755666" y="437763"/>
                  </a:cubicBezTo>
                  <a:lnTo>
                    <a:pt x="755546" y="436758"/>
                  </a:lnTo>
                  <a:lnTo>
                    <a:pt x="754915" y="435151"/>
                  </a:lnTo>
                  <a:lnTo>
                    <a:pt x="754255" y="433590"/>
                  </a:lnTo>
                  <a:cubicBezTo>
                    <a:pt x="754255" y="433590"/>
                    <a:pt x="754375" y="433440"/>
                    <a:pt x="754450" y="433395"/>
                  </a:cubicBezTo>
                  <a:cubicBezTo>
                    <a:pt x="754525" y="432855"/>
                    <a:pt x="754480" y="432284"/>
                    <a:pt x="754375" y="431714"/>
                  </a:cubicBezTo>
                  <a:lnTo>
                    <a:pt x="754285" y="431308"/>
                  </a:lnTo>
                  <a:cubicBezTo>
                    <a:pt x="754450" y="430092"/>
                    <a:pt x="754315" y="428937"/>
                    <a:pt x="753729" y="427886"/>
                  </a:cubicBezTo>
                  <a:lnTo>
                    <a:pt x="753624" y="427195"/>
                  </a:lnTo>
                  <a:cubicBezTo>
                    <a:pt x="753579" y="426955"/>
                    <a:pt x="753519" y="426745"/>
                    <a:pt x="753474" y="426505"/>
                  </a:cubicBezTo>
                  <a:cubicBezTo>
                    <a:pt x="753279" y="424944"/>
                    <a:pt x="753219" y="423292"/>
                    <a:pt x="752363" y="422046"/>
                  </a:cubicBezTo>
                  <a:close/>
                  <a:moveTo>
                    <a:pt x="752333" y="494312"/>
                  </a:moveTo>
                  <a:lnTo>
                    <a:pt x="752363" y="494492"/>
                  </a:lnTo>
                  <a:cubicBezTo>
                    <a:pt x="752363" y="494492"/>
                    <a:pt x="752303" y="494492"/>
                    <a:pt x="752273" y="494492"/>
                  </a:cubicBezTo>
                  <a:cubicBezTo>
                    <a:pt x="752288" y="494417"/>
                    <a:pt x="752303" y="494372"/>
                    <a:pt x="752318" y="494297"/>
                  </a:cubicBezTo>
                  <a:close/>
                  <a:moveTo>
                    <a:pt x="749616" y="511546"/>
                  </a:moveTo>
                  <a:cubicBezTo>
                    <a:pt x="749616" y="511546"/>
                    <a:pt x="749661" y="511606"/>
                    <a:pt x="749676" y="511651"/>
                  </a:cubicBezTo>
                  <a:lnTo>
                    <a:pt x="749586" y="511681"/>
                  </a:lnTo>
                  <a:lnTo>
                    <a:pt x="749616" y="511546"/>
                  </a:lnTo>
                  <a:close/>
                  <a:moveTo>
                    <a:pt x="748055" y="571577"/>
                  </a:moveTo>
                  <a:cubicBezTo>
                    <a:pt x="748055" y="571577"/>
                    <a:pt x="748010" y="571667"/>
                    <a:pt x="747995" y="571727"/>
                  </a:cubicBezTo>
                  <a:lnTo>
                    <a:pt x="747965" y="571607"/>
                  </a:lnTo>
                  <a:cubicBezTo>
                    <a:pt x="747965" y="571607"/>
                    <a:pt x="748025" y="571607"/>
                    <a:pt x="748070" y="571577"/>
                  </a:cubicBezTo>
                  <a:lnTo>
                    <a:pt x="748070" y="571577"/>
                  </a:lnTo>
                  <a:cubicBezTo>
                    <a:pt x="748070" y="571577"/>
                    <a:pt x="748070" y="571577"/>
                    <a:pt x="748070" y="571577"/>
                  </a:cubicBezTo>
                  <a:close/>
                  <a:moveTo>
                    <a:pt x="751102" y="882092"/>
                  </a:moveTo>
                  <a:lnTo>
                    <a:pt x="751177" y="881972"/>
                  </a:lnTo>
                  <a:lnTo>
                    <a:pt x="751312" y="881912"/>
                  </a:lnTo>
                  <a:lnTo>
                    <a:pt x="751102" y="882092"/>
                  </a:lnTo>
                  <a:close/>
                  <a:moveTo>
                    <a:pt x="751327" y="859170"/>
                  </a:moveTo>
                  <a:lnTo>
                    <a:pt x="751192" y="859215"/>
                  </a:lnTo>
                  <a:lnTo>
                    <a:pt x="751492" y="858989"/>
                  </a:lnTo>
                  <a:lnTo>
                    <a:pt x="751342" y="859170"/>
                  </a:lnTo>
                  <a:close/>
                  <a:moveTo>
                    <a:pt x="753129" y="529860"/>
                  </a:moveTo>
                  <a:lnTo>
                    <a:pt x="753129" y="529860"/>
                  </a:lnTo>
                  <a:cubicBezTo>
                    <a:pt x="753129" y="529860"/>
                    <a:pt x="753129" y="529860"/>
                    <a:pt x="753129" y="529860"/>
                  </a:cubicBezTo>
                  <a:cubicBezTo>
                    <a:pt x="753234" y="529935"/>
                    <a:pt x="753324" y="529995"/>
                    <a:pt x="753444" y="530040"/>
                  </a:cubicBezTo>
                  <a:cubicBezTo>
                    <a:pt x="753294" y="531031"/>
                    <a:pt x="752873" y="531721"/>
                    <a:pt x="752453" y="532412"/>
                  </a:cubicBezTo>
                  <a:cubicBezTo>
                    <a:pt x="752093" y="532502"/>
                    <a:pt x="751748" y="532487"/>
                    <a:pt x="751417" y="533207"/>
                  </a:cubicBezTo>
                  <a:lnTo>
                    <a:pt x="751417" y="533207"/>
                  </a:lnTo>
                  <a:cubicBezTo>
                    <a:pt x="751417" y="533207"/>
                    <a:pt x="751417" y="533207"/>
                    <a:pt x="751417" y="533207"/>
                  </a:cubicBezTo>
                  <a:cubicBezTo>
                    <a:pt x="750607" y="534633"/>
                    <a:pt x="750201" y="536210"/>
                    <a:pt x="749886" y="537831"/>
                  </a:cubicBezTo>
                  <a:lnTo>
                    <a:pt x="749421" y="540263"/>
                  </a:lnTo>
                  <a:cubicBezTo>
                    <a:pt x="749226" y="541073"/>
                    <a:pt x="749000" y="541869"/>
                    <a:pt x="748730" y="542635"/>
                  </a:cubicBezTo>
                  <a:lnTo>
                    <a:pt x="747514" y="544046"/>
                  </a:lnTo>
                  <a:lnTo>
                    <a:pt x="747514" y="544046"/>
                  </a:lnTo>
                  <a:cubicBezTo>
                    <a:pt x="747514" y="544046"/>
                    <a:pt x="747845" y="542515"/>
                    <a:pt x="747845" y="542515"/>
                  </a:cubicBezTo>
                  <a:lnTo>
                    <a:pt x="747845" y="542515"/>
                  </a:lnTo>
                  <a:cubicBezTo>
                    <a:pt x="747845" y="542515"/>
                    <a:pt x="747845" y="542515"/>
                    <a:pt x="747845" y="542515"/>
                  </a:cubicBezTo>
                  <a:lnTo>
                    <a:pt x="748625" y="539857"/>
                  </a:lnTo>
                  <a:cubicBezTo>
                    <a:pt x="748790" y="539017"/>
                    <a:pt x="749015" y="538146"/>
                    <a:pt x="748850" y="537441"/>
                  </a:cubicBezTo>
                  <a:lnTo>
                    <a:pt x="748955" y="536990"/>
                  </a:lnTo>
                  <a:cubicBezTo>
                    <a:pt x="749241" y="535564"/>
                    <a:pt x="749751" y="534348"/>
                    <a:pt x="750351" y="533192"/>
                  </a:cubicBezTo>
                  <a:cubicBezTo>
                    <a:pt x="750487" y="532817"/>
                    <a:pt x="750607" y="532427"/>
                    <a:pt x="750667" y="532036"/>
                  </a:cubicBezTo>
                  <a:cubicBezTo>
                    <a:pt x="750667" y="531901"/>
                    <a:pt x="750667" y="531796"/>
                    <a:pt x="750667" y="531676"/>
                  </a:cubicBezTo>
                  <a:cubicBezTo>
                    <a:pt x="751057" y="531016"/>
                    <a:pt x="751312" y="530325"/>
                    <a:pt x="751417" y="529605"/>
                  </a:cubicBezTo>
                  <a:cubicBezTo>
                    <a:pt x="751552" y="529154"/>
                    <a:pt x="751673" y="528689"/>
                    <a:pt x="751778" y="528193"/>
                  </a:cubicBezTo>
                  <a:cubicBezTo>
                    <a:pt x="751853" y="527743"/>
                    <a:pt x="751943" y="527293"/>
                    <a:pt x="751943" y="526842"/>
                  </a:cubicBezTo>
                  <a:cubicBezTo>
                    <a:pt x="751988" y="524756"/>
                    <a:pt x="752513" y="522684"/>
                    <a:pt x="752828" y="520598"/>
                  </a:cubicBezTo>
                  <a:cubicBezTo>
                    <a:pt x="752843" y="520537"/>
                    <a:pt x="752858" y="520462"/>
                    <a:pt x="752858" y="520402"/>
                  </a:cubicBezTo>
                  <a:lnTo>
                    <a:pt x="752858" y="520342"/>
                  </a:lnTo>
                  <a:cubicBezTo>
                    <a:pt x="752964" y="519682"/>
                    <a:pt x="753024" y="519036"/>
                    <a:pt x="753039" y="518406"/>
                  </a:cubicBezTo>
                  <a:lnTo>
                    <a:pt x="753039" y="517820"/>
                  </a:lnTo>
                  <a:cubicBezTo>
                    <a:pt x="753414" y="517175"/>
                    <a:pt x="753639" y="516409"/>
                    <a:pt x="753834" y="515614"/>
                  </a:cubicBezTo>
                  <a:cubicBezTo>
                    <a:pt x="753924" y="515208"/>
                    <a:pt x="754014" y="514803"/>
                    <a:pt x="754089" y="514398"/>
                  </a:cubicBezTo>
                  <a:cubicBezTo>
                    <a:pt x="754149" y="513992"/>
                    <a:pt x="754209" y="513572"/>
                    <a:pt x="754270" y="513167"/>
                  </a:cubicBezTo>
                  <a:lnTo>
                    <a:pt x="754300" y="512821"/>
                  </a:lnTo>
                  <a:cubicBezTo>
                    <a:pt x="755080" y="512791"/>
                    <a:pt x="754690" y="514548"/>
                    <a:pt x="754480" y="515824"/>
                  </a:cubicBezTo>
                  <a:lnTo>
                    <a:pt x="754345" y="516665"/>
                  </a:lnTo>
                  <a:cubicBezTo>
                    <a:pt x="754465" y="516875"/>
                    <a:pt x="754600" y="516845"/>
                    <a:pt x="754750" y="516725"/>
                  </a:cubicBezTo>
                  <a:lnTo>
                    <a:pt x="754750" y="516755"/>
                  </a:lnTo>
                  <a:cubicBezTo>
                    <a:pt x="754390" y="517295"/>
                    <a:pt x="754300" y="517850"/>
                    <a:pt x="754450" y="518436"/>
                  </a:cubicBezTo>
                  <a:lnTo>
                    <a:pt x="754450" y="518466"/>
                  </a:lnTo>
                  <a:cubicBezTo>
                    <a:pt x="753939" y="519247"/>
                    <a:pt x="753864" y="520162"/>
                    <a:pt x="753909" y="521108"/>
                  </a:cubicBezTo>
                  <a:lnTo>
                    <a:pt x="752798" y="527173"/>
                  </a:lnTo>
                  <a:cubicBezTo>
                    <a:pt x="752528" y="528464"/>
                    <a:pt x="752198" y="529770"/>
                    <a:pt x="753114" y="529890"/>
                  </a:cubicBezTo>
                  <a:close/>
                  <a:moveTo>
                    <a:pt x="754765" y="530250"/>
                  </a:moveTo>
                  <a:cubicBezTo>
                    <a:pt x="754765" y="530250"/>
                    <a:pt x="754750" y="530250"/>
                    <a:pt x="754735" y="530250"/>
                  </a:cubicBezTo>
                  <a:lnTo>
                    <a:pt x="754735" y="530220"/>
                  </a:lnTo>
                  <a:cubicBezTo>
                    <a:pt x="754735" y="530220"/>
                    <a:pt x="754765" y="530250"/>
                    <a:pt x="754765" y="530250"/>
                  </a:cubicBezTo>
                  <a:lnTo>
                    <a:pt x="754765" y="530250"/>
                  </a:lnTo>
                  <a:close/>
                  <a:moveTo>
                    <a:pt x="756116" y="869137"/>
                  </a:moveTo>
                  <a:lnTo>
                    <a:pt x="755936" y="869317"/>
                  </a:lnTo>
                  <a:cubicBezTo>
                    <a:pt x="755305" y="869858"/>
                    <a:pt x="754660" y="870398"/>
                    <a:pt x="754014" y="870894"/>
                  </a:cubicBezTo>
                  <a:cubicBezTo>
                    <a:pt x="754750" y="870248"/>
                    <a:pt x="755500" y="869618"/>
                    <a:pt x="756251" y="869002"/>
                  </a:cubicBezTo>
                  <a:lnTo>
                    <a:pt x="756116" y="869137"/>
                  </a:lnTo>
                  <a:close/>
                  <a:moveTo>
                    <a:pt x="755921" y="512431"/>
                  </a:moveTo>
                  <a:lnTo>
                    <a:pt x="755921" y="512506"/>
                  </a:lnTo>
                  <a:cubicBezTo>
                    <a:pt x="755921" y="512506"/>
                    <a:pt x="755921" y="512506"/>
                    <a:pt x="755921" y="512506"/>
                  </a:cubicBezTo>
                  <a:lnTo>
                    <a:pt x="755921" y="512416"/>
                  </a:lnTo>
                  <a:close/>
                  <a:moveTo>
                    <a:pt x="755921" y="506291"/>
                  </a:moveTo>
                  <a:lnTo>
                    <a:pt x="755921" y="506291"/>
                  </a:lnTo>
                  <a:cubicBezTo>
                    <a:pt x="755921" y="506291"/>
                    <a:pt x="755921" y="506291"/>
                    <a:pt x="755921" y="506291"/>
                  </a:cubicBezTo>
                  <a:lnTo>
                    <a:pt x="755921" y="506291"/>
                  </a:lnTo>
                  <a:cubicBezTo>
                    <a:pt x="755921" y="506291"/>
                    <a:pt x="755921" y="506291"/>
                    <a:pt x="755921" y="506291"/>
                  </a:cubicBezTo>
                  <a:lnTo>
                    <a:pt x="755921" y="506291"/>
                  </a:lnTo>
                  <a:close/>
                  <a:moveTo>
                    <a:pt x="756972" y="498410"/>
                  </a:moveTo>
                  <a:lnTo>
                    <a:pt x="756942" y="498681"/>
                  </a:lnTo>
                  <a:cubicBezTo>
                    <a:pt x="756266" y="497705"/>
                    <a:pt x="755846" y="496414"/>
                    <a:pt x="755921" y="494492"/>
                  </a:cubicBezTo>
                  <a:cubicBezTo>
                    <a:pt x="756296" y="494973"/>
                    <a:pt x="756731" y="495198"/>
                    <a:pt x="757182" y="495333"/>
                  </a:cubicBezTo>
                  <a:cubicBezTo>
                    <a:pt x="756716" y="496294"/>
                    <a:pt x="756656" y="497315"/>
                    <a:pt x="756972" y="498410"/>
                  </a:cubicBezTo>
                  <a:close/>
                  <a:moveTo>
                    <a:pt x="757227" y="534558"/>
                  </a:moveTo>
                  <a:lnTo>
                    <a:pt x="757257" y="534438"/>
                  </a:lnTo>
                  <a:lnTo>
                    <a:pt x="757257" y="534588"/>
                  </a:lnTo>
                  <a:cubicBezTo>
                    <a:pt x="757257" y="534588"/>
                    <a:pt x="757227" y="534558"/>
                    <a:pt x="757227" y="534558"/>
                  </a:cubicBezTo>
                  <a:close/>
                  <a:moveTo>
                    <a:pt x="759208" y="527473"/>
                  </a:moveTo>
                  <a:cubicBezTo>
                    <a:pt x="758953" y="528193"/>
                    <a:pt x="758668" y="528914"/>
                    <a:pt x="758353" y="529635"/>
                  </a:cubicBezTo>
                  <a:cubicBezTo>
                    <a:pt x="758218" y="529665"/>
                    <a:pt x="758097" y="529785"/>
                    <a:pt x="757977" y="529935"/>
                  </a:cubicBezTo>
                  <a:cubicBezTo>
                    <a:pt x="757932" y="529289"/>
                    <a:pt x="757707" y="528884"/>
                    <a:pt x="757437" y="528584"/>
                  </a:cubicBezTo>
                  <a:cubicBezTo>
                    <a:pt x="757392" y="528554"/>
                    <a:pt x="757347" y="528554"/>
                    <a:pt x="757287" y="528539"/>
                  </a:cubicBezTo>
                  <a:cubicBezTo>
                    <a:pt x="757392" y="528118"/>
                    <a:pt x="757452" y="527698"/>
                    <a:pt x="757542" y="527278"/>
                  </a:cubicBezTo>
                  <a:cubicBezTo>
                    <a:pt x="757797" y="526527"/>
                    <a:pt x="757962" y="525717"/>
                    <a:pt x="758128" y="524906"/>
                  </a:cubicBezTo>
                  <a:cubicBezTo>
                    <a:pt x="758263" y="524486"/>
                    <a:pt x="758428" y="524065"/>
                    <a:pt x="758623" y="523675"/>
                  </a:cubicBezTo>
                  <a:lnTo>
                    <a:pt x="758623" y="523675"/>
                  </a:lnTo>
                  <a:cubicBezTo>
                    <a:pt x="759779" y="523915"/>
                    <a:pt x="758698" y="526527"/>
                    <a:pt x="759193" y="527473"/>
                  </a:cubicBezTo>
                  <a:lnTo>
                    <a:pt x="759193" y="527473"/>
                  </a:lnTo>
                  <a:close/>
                  <a:moveTo>
                    <a:pt x="758713" y="512746"/>
                  </a:moveTo>
                  <a:lnTo>
                    <a:pt x="758818" y="512371"/>
                  </a:lnTo>
                  <a:lnTo>
                    <a:pt x="758848" y="512837"/>
                  </a:lnTo>
                  <a:cubicBezTo>
                    <a:pt x="758848" y="512837"/>
                    <a:pt x="758758" y="512776"/>
                    <a:pt x="758698" y="512746"/>
                  </a:cubicBezTo>
                  <a:close/>
                  <a:moveTo>
                    <a:pt x="757227" y="491535"/>
                  </a:moveTo>
                  <a:lnTo>
                    <a:pt x="757227" y="491535"/>
                  </a:lnTo>
                  <a:cubicBezTo>
                    <a:pt x="757227" y="491535"/>
                    <a:pt x="757227" y="491535"/>
                    <a:pt x="757227" y="491535"/>
                  </a:cubicBezTo>
                  <a:cubicBezTo>
                    <a:pt x="757167" y="491475"/>
                    <a:pt x="757077" y="491460"/>
                    <a:pt x="757017" y="491430"/>
                  </a:cubicBezTo>
                  <a:cubicBezTo>
                    <a:pt x="757077" y="491100"/>
                    <a:pt x="757107" y="490784"/>
                    <a:pt x="757107" y="490454"/>
                  </a:cubicBezTo>
                  <a:cubicBezTo>
                    <a:pt x="757077" y="490259"/>
                    <a:pt x="757032" y="490094"/>
                    <a:pt x="757002" y="489914"/>
                  </a:cubicBezTo>
                  <a:lnTo>
                    <a:pt x="757077" y="489058"/>
                  </a:lnTo>
                  <a:cubicBezTo>
                    <a:pt x="757197" y="488578"/>
                    <a:pt x="757212" y="488082"/>
                    <a:pt x="757212" y="487557"/>
                  </a:cubicBezTo>
                  <a:cubicBezTo>
                    <a:pt x="757422" y="485065"/>
                    <a:pt x="757752" y="482558"/>
                    <a:pt x="757227" y="480156"/>
                  </a:cubicBezTo>
                  <a:cubicBezTo>
                    <a:pt x="756957" y="479180"/>
                    <a:pt x="757092" y="477859"/>
                    <a:pt x="756746" y="476959"/>
                  </a:cubicBezTo>
                  <a:cubicBezTo>
                    <a:pt x="756791" y="476779"/>
                    <a:pt x="756837" y="476598"/>
                    <a:pt x="756897" y="476433"/>
                  </a:cubicBezTo>
                  <a:cubicBezTo>
                    <a:pt x="756972" y="475998"/>
                    <a:pt x="756987" y="475578"/>
                    <a:pt x="756957" y="475142"/>
                  </a:cubicBezTo>
                  <a:cubicBezTo>
                    <a:pt x="756731" y="471810"/>
                    <a:pt x="757077" y="468417"/>
                    <a:pt x="756912" y="465085"/>
                  </a:cubicBezTo>
                  <a:cubicBezTo>
                    <a:pt x="756867" y="464634"/>
                    <a:pt x="756791" y="464214"/>
                    <a:pt x="756686" y="463839"/>
                  </a:cubicBezTo>
                  <a:cubicBezTo>
                    <a:pt x="756626" y="463688"/>
                    <a:pt x="756551" y="463613"/>
                    <a:pt x="756476" y="463493"/>
                  </a:cubicBezTo>
                  <a:cubicBezTo>
                    <a:pt x="756491" y="463313"/>
                    <a:pt x="756506" y="463133"/>
                    <a:pt x="756506" y="462953"/>
                  </a:cubicBezTo>
                  <a:cubicBezTo>
                    <a:pt x="756236" y="461317"/>
                    <a:pt x="756822" y="459335"/>
                    <a:pt x="755921" y="457939"/>
                  </a:cubicBezTo>
                  <a:lnTo>
                    <a:pt x="755801" y="457939"/>
                  </a:lnTo>
                  <a:cubicBezTo>
                    <a:pt x="755801" y="457939"/>
                    <a:pt x="755771" y="457759"/>
                    <a:pt x="755771" y="457759"/>
                  </a:cubicBezTo>
                  <a:lnTo>
                    <a:pt x="755591" y="456963"/>
                  </a:lnTo>
                  <a:lnTo>
                    <a:pt x="755741" y="454982"/>
                  </a:lnTo>
                  <a:cubicBezTo>
                    <a:pt x="755801" y="454877"/>
                    <a:pt x="755861" y="454802"/>
                    <a:pt x="755921" y="454682"/>
                  </a:cubicBezTo>
                  <a:cubicBezTo>
                    <a:pt x="755921" y="454636"/>
                    <a:pt x="755921" y="454576"/>
                    <a:pt x="755921" y="454531"/>
                  </a:cubicBezTo>
                  <a:cubicBezTo>
                    <a:pt x="755966" y="454501"/>
                    <a:pt x="756011" y="454456"/>
                    <a:pt x="756071" y="454426"/>
                  </a:cubicBezTo>
                  <a:cubicBezTo>
                    <a:pt x="756011" y="454982"/>
                    <a:pt x="756161" y="455477"/>
                    <a:pt x="756371" y="455958"/>
                  </a:cubicBezTo>
                  <a:lnTo>
                    <a:pt x="756641" y="456483"/>
                  </a:lnTo>
                  <a:cubicBezTo>
                    <a:pt x="756431" y="457459"/>
                    <a:pt x="756641" y="458329"/>
                    <a:pt x="757077" y="458660"/>
                  </a:cubicBezTo>
                  <a:cubicBezTo>
                    <a:pt x="757917" y="459305"/>
                    <a:pt x="758338" y="460356"/>
                    <a:pt x="758563" y="461587"/>
                  </a:cubicBezTo>
                  <a:cubicBezTo>
                    <a:pt x="758818" y="462818"/>
                    <a:pt x="758773" y="464244"/>
                    <a:pt x="758758" y="465655"/>
                  </a:cubicBezTo>
                  <a:cubicBezTo>
                    <a:pt x="758758" y="467051"/>
                    <a:pt x="758518" y="468492"/>
                    <a:pt x="758863" y="469828"/>
                  </a:cubicBezTo>
                  <a:lnTo>
                    <a:pt x="758788" y="475368"/>
                  </a:lnTo>
                  <a:cubicBezTo>
                    <a:pt x="758593" y="479751"/>
                    <a:pt x="757917" y="484254"/>
                    <a:pt x="759283" y="488097"/>
                  </a:cubicBezTo>
                  <a:cubicBezTo>
                    <a:pt x="759223" y="490799"/>
                    <a:pt x="758353" y="491595"/>
                    <a:pt x="757227" y="491505"/>
                  </a:cubicBezTo>
                  <a:close/>
                  <a:moveTo>
                    <a:pt x="759328" y="531151"/>
                  </a:moveTo>
                  <a:lnTo>
                    <a:pt x="759328" y="531196"/>
                  </a:lnTo>
                  <a:cubicBezTo>
                    <a:pt x="759328" y="531196"/>
                    <a:pt x="759283" y="531151"/>
                    <a:pt x="759283" y="531151"/>
                  </a:cubicBezTo>
                  <a:lnTo>
                    <a:pt x="759328" y="531151"/>
                  </a:lnTo>
                  <a:cubicBezTo>
                    <a:pt x="759328" y="531151"/>
                    <a:pt x="759328" y="531151"/>
                    <a:pt x="759328" y="531151"/>
                  </a:cubicBezTo>
                  <a:lnTo>
                    <a:pt x="759328" y="531151"/>
                  </a:lnTo>
                  <a:cubicBezTo>
                    <a:pt x="759328" y="531151"/>
                    <a:pt x="759328" y="531151"/>
                    <a:pt x="759328" y="531151"/>
                  </a:cubicBezTo>
                  <a:close/>
                  <a:moveTo>
                    <a:pt x="759554" y="410397"/>
                  </a:moveTo>
                  <a:lnTo>
                    <a:pt x="759554" y="410367"/>
                  </a:lnTo>
                  <a:cubicBezTo>
                    <a:pt x="759554" y="410367"/>
                    <a:pt x="759554" y="410367"/>
                    <a:pt x="759554" y="410367"/>
                  </a:cubicBezTo>
                  <a:lnTo>
                    <a:pt x="759554" y="410367"/>
                  </a:lnTo>
                  <a:cubicBezTo>
                    <a:pt x="759554" y="410367"/>
                    <a:pt x="759554" y="410412"/>
                    <a:pt x="759554" y="410412"/>
                  </a:cubicBezTo>
                  <a:lnTo>
                    <a:pt x="759554" y="410412"/>
                  </a:lnTo>
                  <a:close/>
                  <a:moveTo>
                    <a:pt x="760454" y="493472"/>
                  </a:moveTo>
                  <a:lnTo>
                    <a:pt x="760439" y="493472"/>
                  </a:lnTo>
                  <a:cubicBezTo>
                    <a:pt x="760439" y="493472"/>
                    <a:pt x="760469" y="493427"/>
                    <a:pt x="760469" y="493427"/>
                  </a:cubicBezTo>
                  <a:lnTo>
                    <a:pt x="760469" y="493472"/>
                  </a:lnTo>
                  <a:close/>
                  <a:moveTo>
                    <a:pt x="761460" y="509594"/>
                  </a:moveTo>
                  <a:cubicBezTo>
                    <a:pt x="761460" y="509594"/>
                    <a:pt x="761370" y="509564"/>
                    <a:pt x="761325" y="509549"/>
                  </a:cubicBezTo>
                  <a:lnTo>
                    <a:pt x="761490" y="509399"/>
                  </a:lnTo>
                  <a:lnTo>
                    <a:pt x="761460" y="509594"/>
                  </a:lnTo>
                  <a:close/>
                  <a:moveTo>
                    <a:pt x="763006" y="482138"/>
                  </a:moveTo>
                  <a:lnTo>
                    <a:pt x="763006" y="482138"/>
                  </a:lnTo>
                  <a:cubicBezTo>
                    <a:pt x="763006" y="482138"/>
                    <a:pt x="763006" y="482108"/>
                    <a:pt x="763006" y="482108"/>
                  </a:cubicBezTo>
                  <a:lnTo>
                    <a:pt x="763006" y="482138"/>
                  </a:lnTo>
                  <a:close/>
                  <a:moveTo>
                    <a:pt x="763201" y="233170"/>
                  </a:moveTo>
                  <a:lnTo>
                    <a:pt x="763382" y="233305"/>
                  </a:lnTo>
                  <a:lnTo>
                    <a:pt x="763502" y="233470"/>
                  </a:lnTo>
                  <a:lnTo>
                    <a:pt x="763201" y="233170"/>
                  </a:lnTo>
                  <a:close/>
                  <a:moveTo>
                    <a:pt x="766399" y="696534"/>
                  </a:moveTo>
                  <a:lnTo>
                    <a:pt x="766399" y="696504"/>
                  </a:lnTo>
                  <a:cubicBezTo>
                    <a:pt x="766399" y="696504"/>
                    <a:pt x="766429" y="696474"/>
                    <a:pt x="766429" y="696474"/>
                  </a:cubicBezTo>
                  <a:lnTo>
                    <a:pt x="766399" y="696519"/>
                  </a:lnTo>
                  <a:close/>
                  <a:moveTo>
                    <a:pt x="766849" y="102884"/>
                  </a:moveTo>
                  <a:cubicBezTo>
                    <a:pt x="766849" y="102884"/>
                    <a:pt x="766819" y="102749"/>
                    <a:pt x="766804" y="102674"/>
                  </a:cubicBezTo>
                  <a:lnTo>
                    <a:pt x="767390" y="103079"/>
                  </a:lnTo>
                  <a:lnTo>
                    <a:pt x="767390" y="103079"/>
                  </a:lnTo>
                  <a:cubicBezTo>
                    <a:pt x="767390" y="103079"/>
                    <a:pt x="767390" y="103079"/>
                    <a:pt x="767390" y="103079"/>
                  </a:cubicBezTo>
                  <a:lnTo>
                    <a:pt x="767390" y="103079"/>
                  </a:lnTo>
                  <a:cubicBezTo>
                    <a:pt x="767390" y="103079"/>
                    <a:pt x="766834" y="102884"/>
                    <a:pt x="766834" y="102884"/>
                  </a:cubicBezTo>
                  <a:close/>
                  <a:moveTo>
                    <a:pt x="768200" y="242988"/>
                  </a:moveTo>
                  <a:lnTo>
                    <a:pt x="767930" y="242672"/>
                  </a:lnTo>
                  <a:cubicBezTo>
                    <a:pt x="768035" y="242702"/>
                    <a:pt x="768155" y="242732"/>
                    <a:pt x="768245" y="242763"/>
                  </a:cubicBezTo>
                  <a:lnTo>
                    <a:pt x="768200" y="242988"/>
                  </a:lnTo>
                  <a:close/>
                  <a:moveTo>
                    <a:pt x="771623" y="424088"/>
                  </a:moveTo>
                  <a:lnTo>
                    <a:pt x="771623" y="424088"/>
                  </a:lnTo>
                  <a:cubicBezTo>
                    <a:pt x="771623" y="424088"/>
                    <a:pt x="771623" y="424088"/>
                    <a:pt x="771623" y="424088"/>
                  </a:cubicBezTo>
                  <a:lnTo>
                    <a:pt x="771623" y="424088"/>
                  </a:lnTo>
                  <a:close/>
                  <a:moveTo>
                    <a:pt x="772974" y="424778"/>
                  </a:moveTo>
                  <a:lnTo>
                    <a:pt x="772974" y="424778"/>
                  </a:lnTo>
                  <a:cubicBezTo>
                    <a:pt x="772974" y="424778"/>
                    <a:pt x="772974" y="424778"/>
                    <a:pt x="772974" y="424778"/>
                  </a:cubicBezTo>
                  <a:lnTo>
                    <a:pt x="772974" y="424778"/>
                  </a:lnTo>
                  <a:close/>
                  <a:moveTo>
                    <a:pt x="774040" y="115119"/>
                  </a:moveTo>
                  <a:lnTo>
                    <a:pt x="773860" y="114894"/>
                  </a:lnTo>
                  <a:lnTo>
                    <a:pt x="774325" y="115239"/>
                  </a:lnTo>
                  <a:cubicBezTo>
                    <a:pt x="774235" y="115209"/>
                    <a:pt x="774130" y="115149"/>
                    <a:pt x="774040" y="115104"/>
                  </a:cubicBezTo>
                  <a:close/>
                  <a:moveTo>
                    <a:pt x="778183" y="476824"/>
                  </a:moveTo>
                  <a:cubicBezTo>
                    <a:pt x="777387" y="475262"/>
                    <a:pt x="777402" y="473686"/>
                    <a:pt x="777928" y="471660"/>
                  </a:cubicBezTo>
                  <a:cubicBezTo>
                    <a:pt x="777988" y="471359"/>
                    <a:pt x="778048" y="471089"/>
                    <a:pt x="778123" y="470804"/>
                  </a:cubicBezTo>
                  <a:cubicBezTo>
                    <a:pt x="778093" y="472710"/>
                    <a:pt x="778228" y="475082"/>
                    <a:pt x="778243" y="476959"/>
                  </a:cubicBezTo>
                  <a:lnTo>
                    <a:pt x="778183" y="476824"/>
                  </a:lnTo>
                  <a:close/>
                  <a:moveTo>
                    <a:pt x="778183" y="388961"/>
                  </a:moveTo>
                  <a:cubicBezTo>
                    <a:pt x="778258" y="388510"/>
                    <a:pt x="778303" y="388105"/>
                    <a:pt x="778318" y="387760"/>
                  </a:cubicBezTo>
                  <a:cubicBezTo>
                    <a:pt x="778408" y="388375"/>
                    <a:pt x="778333" y="388735"/>
                    <a:pt x="778183" y="388961"/>
                  </a:cubicBezTo>
                  <a:close/>
                  <a:moveTo>
                    <a:pt x="778558" y="225529"/>
                  </a:moveTo>
                  <a:lnTo>
                    <a:pt x="778588" y="225529"/>
                  </a:lnTo>
                  <a:cubicBezTo>
                    <a:pt x="778588" y="225529"/>
                    <a:pt x="778588" y="225574"/>
                    <a:pt x="778588" y="225574"/>
                  </a:cubicBezTo>
                  <a:lnTo>
                    <a:pt x="778543" y="225529"/>
                  </a:lnTo>
                  <a:close/>
                  <a:moveTo>
                    <a:pt x="781861" y="827975"/>
                  </a:moveTo>
                  <a:lnTo>
                    <a:pt x="782131" y="827705"/>
                  </a:lnTo>
                  <a:cubicBezTo>
                    <a:pt x="782131" y="827705"/>
                    <a:pt x="782176" y="827810"/>
                    <a:pt x="782191" y="827855"/>
                  </a:cubicBezTo>
                  <a:cubicBezTo>
                    <a:pt x="782086" y="827885"/>
                    <a:pt x="781966" y="827945"/>
                    <a:pt x="781861" y="827975"/>
                  </a:cubicBezTo>
                  <a:close/>
                  <a:moveTo>
                    <a:pt x="789937" y="667006"/>
                  </a:moveTo>
                  <a:lnTo>
                    <a:pt x="789877" y="666901"/>
                  </a:lnTo>
                  <a:lnTo>
                    <a:pt x="790072" y="666751"/>
                  </a:lnTo>
                  <a:lnTo>
                    <a:pt x="790072" y="666751"/>
                  </a:lnTo>
                  <a:cubicBezTo>
                    <a:pt x="790072" y="666751"/>
                    <a:pt x="789937" y="667021"/>
                    <a:pt x="789937" y="667021"/>
                  </a:cubicBezTo>
                  <a:close/>
                  <a:moveTo>
                    <a:pt x="790087" y="451739"/>
                  </a:moveTo>
                  <a:lnTo>
                    <a:pt x="790087" y="451739"/>
                  </a:lnTo>
                  <a:cubicBezTo>
                    <a:pt x="790087" y="451739"/>
                    <a:pt x="790087" y="451739"/>
                    <a:pt x="790087" y="451739"/>
                  </a:cubicBezTo>
                  <a:lnTo>
                    <a:pt x="790087" y="451739"/>
                  </a:lnTo>
                  <a:close/>
                  <a:moveTo>
                    <a:pt x="790793" y="447866"/>
                  </a:moveTo>
                  <a:lnTo>
                    <a:pt x="790793" y="447776"/>
                  </a:lnTo>
                  <a:cubicBezTo>
                    <a:pt x="790793" y="447776"/>
                    <a:pt x="790823" y="447851"/>
                    <a:pt x="790823" y="447851"/>
                  </a:cubicBezTo>
                  <a:lnTo>
                    <a:pt x="790793" y="447851"/>
                  </a:lnTo>
                  <a:close/>
                  <a:moveTo>
                    <a:pt x="792609" y="661797"/>
                  </a:moveTo>
                  <a:lnTo>
                    <a:pt x="792609" y="661797"/>
                  </a:lnTo>
                  <a:cubicBezTo>
                    <a:pt x="792609" y="661797"/>
                    <a:pt x="792609" y="661797"/>
                    <a:pt x="792609" y="661797"/>
                  </a:cubicBezTo>
                  <a:lnTo>
                    <a:pt x="792609" y="661752"/>
                  </a:lnTo>
                  <a:cubicBezTo>
                    <a:pt x="792609" y="661752"/>
                    <a:pt x="792639" y="661752"/>
                    <a:pt x="792639" y="661752"/>
                  </a:cubicBezTo>
                  <a:lnTo>
                    <a:pt x="792609" y="661812"/>
                  </a:lnTo>
                  <a:lnTo>
                    <a:pt x="792609" y="661812"/>
                  </a:lnTo>
                  <a:close/>
                  <a:moveTo>
                    <a:pt x="794366" y="252955"/>
                  </a:moveTo>
                  <a:lnTo>
                    <a:pt x="794200" y="252730"/>
                  </a:lnTo>
                  <a:lnTo>
                    <a:pt x="794381" y="252910"/>
                  </a:lnTo>
                  <a:lnTo>
                    <a:pt x="794381" y="252970"/>
                  </a:lnTo>
                  <a:close/>
                  <a:moveTo>
                    <a:pt x="794396" y="249578"/>
                  </a:moveTo>
                  <a:lnTo>
                    <a:pt x="794396" y="249578"/>
                  </a:lnTo>
                  <a:cubicBezTo>
                    <a:pt x="794396" y="249578"/>
                    <a:pt x="794396" y="249578"/>
                    <a:pt x="794396" y="249578"/>
                  </a:cubicBezTo>
                  <a:lnTo>
                    <a:pt x="794396" y="249578"/>
                  </a:lnTo>
                  <a:close/>
                  <a:moveTo>
                    <a:pt x="797023" y="475473"/>
                  </a:moveTo>
                  <a:lnTo>
                    <a:pt x="796858" y="475067"/>
                  </a:lnTo>
                  <a:cubicBezTo>
                    <a:pt x="796933" y="474947"/>
                    <a:pt x="796978" y="474827"/>
                    <a:pt x="797068" y="474722"/>
                  </a:cubicBezTo>
                  <a:cubicBezTo>
                    <a:pt x="797068" y="474947"/>
                    <a:pt x="797038" y="475217"/>
                    <a:pt x="797023" y="475488"/>
                  </a:cubicBezTo>
                  <a:close/>
                  <a:moveTo>
                    <a:pt x="797368" y="678550"/>
                  </a:moveTo>
                  <a:lnTo>
                    <a:pt x="797368" y="678550"/>
                  </a:lnTo>
                  <a:cubicBezTo>
                    <a:pt x="797368" y="678550"/>
                    <a:pt x="797368" y="678550"/>
                    <a:pt x="797368" y="678550"/>
                  </a:cubicBezTo>
                  <a:lnTo>
                    <a:pt x="797368" y="678550"/>
                  </a:lnTo>
                  <a:close/>
                  <a:moveTo>
                    <a:pt x="797758" y="141284"/>
                  </a:moveTo>
                  <a:cubicBezTo>
                    <a:pt x="798779" y="141990"/>
                    <a:pt x="799575" y="142800"/>
                    <a:pt x="800235" y="143731"/>
                  </a:cubicBezTo>
                  <a:cubicBezTo>
                    <a:pt x="799439" y="142920"/>
                    <a:pt x="798629" y="142110"/>
                    <a:pt x="797758" y="141284"/>
                  </a:cubicBezTo>
                  <a:close/>
                  <a:moveTo>
                    <a:pt x="802742" y="256783"/>
                  </a:moveTo>
                  <a:lnTo>
                    <a:pt x="802742" y="256783"/>
                  </a:lnTo>
                  <a:cubicBezTo>
                    <a:pt x="802742" y="256783"/>
                    <a:pt x="802757" y="256783"/>
                    <a:pt x="802757" y="256783"/>
                  </a:cubicBezTo>
                  <a:lnTo>
                    <a:pt x="802757" y="256783"/>
                  </a:lnTo>
                  <a:close/>
                  <a:moveTo>
                    <a:pt x="804634" y="293096"/>
                  </a:moveTo>
                  <a:lnTo>
                    <a:pt x="804634" y="293096"/>
                  </a:lnTo>
                  <a:cubicBezTo>
                    <a:pt x="804634" y="293096"/>
                    <a:pt x="804649" y="293096"/>
                    <a:pt x="804649" y="293096"/>
                  </a:cubicBezTo>
                  <a:lnTo>
                    <a:pt x="804649" y="293096"/>
                  </a:lnTo>
                  <a:close/>
                  <a:moveTo>
                    <a:pt x="808281" y="340668"/>
                  </a:moveTo>
                  <a:lnTo>
                    <a:pt x="808251" y="340668"/>
                  </a:lnTo>
                  <a:cubicBezTo>
                    <a:pt x="808251" y="340668"/>
                    <a:pt x="808221" y="340473"/>
                    <a:pt x="808221" y="340473"/>
                  </a:cubicBezTo>
                  <a:lnTo>
                    <a:pt x="808341" y="340668"/>
                  </a:lnTo>
                  <a:lnTo>
                    <a:pt x="808266" y="340668"/>
                  </a:lnTo>
                  <a:close/>
                  <a:moveTo>
                    <a:pt x="808957" y="424148"/>
                  </a:moveTo>
                  <a:lnTo>
                    <a:pt x="808987" y="424058"/>
                  </a:lnTo>
                  <a:lnTo>
                    <a:pt x="809017" y="424283"/>
                  </a:lnTo>
                  <a:lnTo>
                    <a:pt x="808957" y="424148"/>
                  </a:lnTo>
                  <a:close/>
                  <a:moveTo>
                    <a:pt x="809692" y="329680"/>
                  </a:moveTo>
                  <a:lnTo>
                    <a:pt x="809602" y="329395"/>
                  </a:lnTo>
                  <a:lnTo>
                    <a:pt x="809707" y="329365"/>
                  </a:lnTo>
                  <a:cubicBezTo>
                    <a:pt x="809707" y="329485"/>
                    <a:pt x="809707" y="329575"/>
                    <a:pt x="809707" y="329680"/>
                  </a:cubicBezTo>
                  <a:close/>
                  <a:moveTo>
                    <a:pt x="812560" y="792518"/>
                  </a:moveTo>
                  <a:lnTo>
                    <a:pt x="812364" y="792593"/>
                  </a:lnTo>
                  <a:lnTo>
                    <a:pt x="812620" y="792383"/>
                  </a:lnTo>
                  <a:lnTo>
                    <a:pt x="812545" y="792518"/>
                  </a:lnTo>
                  <a:close/>
                  <a:moveTo>
                    <a:pt x="812995" y="432765"/>
                  </a:moveTo>
                  <a:cubicBezTo>
                    <a:pt x="813160" y="432479"/>
                    <a:pt x="813340" y="432089"/>
                    <a:pt x="813520" y="431609"/>
                  </a:cubicBezTo>
                  <a:cubicBezTo>
                    <a:pt x="813445" y="432194"/>
                    <a:pt x="813265" y="432629"/>
                    <a:pt x="812995" y="432765"/>
                  </a:cubicBezTo>
                  <a:close/>
                  <a:moveTo>
                    <a:pt x="813670" y="307613"/>
                  </a:moveTo>
                  <a:lnTo>
                    <a:pt x="813625" y="307538"/>
                  </a:lnTo>
                  <a:lnTo>
                    <a:pt x="813625" y="307538"/>
                  </a:lnTo>
                  <a:cubicBezTo>
                    <a:pt x="813625" y="307538"/>
                    <a:pt x="813625" y="307538"/>
                    <a:pt x="813625" y="307538"/>
                  </a:cubicBezTo>
                  <a:lnTo>
                    <a:pt x="813670" y="307583"/>
                  </a:lnTo>
                  <a:lnTo>
                    <a:pt x="813670" y="307613"/>
                  </a:lnTo>
                  <a:close/>
                  <a:moveTo>
                    <a:pt x="815832" y="587880"/>
                  </a:moveTo>
                  <a:lnTo>
                    <a:pt x="815832" y="587880"/>
                  </a:lnTo>
                  <a:cubicBezTo>
                    <a:pt x="815832" y="587880"/>
                    <a:pt x="815832" y="587880"/>
                    <a:pt x="815832" y="587880"/>
                  </a:cubicBezTo>
                  <a:lnTo>
                    <a:pt x="815832" y="587880"/>
                  </a:lnTo>
                  <a:close/>
                  <a:moveTo>
                    <a:pt x="816072" y="586859"/>
                  </a:moveTo>
                  <a:lnTo>
                    <a:pt x="816147" y="586754"/>
                  </a:lnTo>
                  <a:lnTo>
                    <a:pt x="816147" y="586844"/>
                  </a:lnTo>
                  <a:cubicBezTo>
                    <a:pt x="816147" y="586844"/>
                    <a:pt x="816072" y="586874"/>
                    <a:pt x="816072" y="586874"/>
                  </a:cubicBezTo>
                  <a:close/>
                  <a:moveTo>
                    <a:pt x="818279" y="495438"/>
                  </a:moveTo>
                  <a:cubicBezTo>
                    <a:pt x="818429" y="495678"/>
                    <a:pt x="818564" y="495978"/>
                    <a:pt x="818654" y="496369"/>
                  </a:cubicBezTo>
                  <a:cubicBezTo>
                    <a:pt x="818519" y="496054"/>
                    <a:pt x="818399" y="495738"/>
                    <a:pt x="818279" y="495438"/>
                  </a:cubicBezTo>
                  <a:close/>
                  <a:moveTo>
                    <a:pt x="818699" y="307523"/>
                  </a:moveTo>
                  <a:lnTo>
                    <a:pt x="818699" y="307523"/>
                  </a:lnTo>
                  <a:cubicBezTo>
                    <a:pt x="818699" y="307523"/>
                    <a:pt x="818699" y="307523"/>
                    <a:pt x="818699" y="307523"/>
                  </a:cubicBezTo>
                  <a:lnTo>
                    <a:pt x="818699" y="307523"/>
                  </a:lnTo>
                  <a:close/>
                  <a:moveTo>
                    <a:pt x="822302" y="791903"/>
                  </a:moveTo>
                  <a:lnTo>
                    <a:pt x="822392" y="791677"/>
                  </a:lnTo>
                  <a:lnTo>
                    <a:pt x="822392" y="791767"/>
                  </a:lnTo>
                  <a:cubicBezTo>
                    <a:pt x="822392" y="791767"/>
                    <a:pt x="822302" y="791903"/>
                    <a:pt x="822302" y="791903"/>
                  </a:cubicBezTo>
                  <a:close/>
                  <a:moveTo>
                    <a:pt x="822828" y="815381"/>
                  </a:moveTo>
                  <a:lnTo>
                    <a:pt x="822873" y="815246"/>
                  </a:lnTo>
                  <a:lnTo>
                    <a:pt x="822873" y="815246"/>
                  </a:lnTo>
                  <a:cubicBezTo>
                    <a:pt x="822873" y="815246"/>
                    <a:pt x="822813" y="815381"/>
                    <a:pt x="822813" y="815381"/>
                  </a:cubicBezTo>
                  <a:close/>
                  <a:moveTo>
                    <a:pt x="822918" y="324606"/>
                  </a:moveTo>
                  <a:lnTo>
                    <a:pt x="822918" y="324606"/>
                  </a:lnTo>
                  <a:cubicBezTo>
                    <a:pt x="822918" y="324606"/>
                    <a:pt x="822918" y="324606"/>
                    <a:pt x="822918" y="324606"/>
                  </a:cubicBezTo>
                  <a:lnTo>
                    <a:pt x="822918" y="324606"/>
                  </a:lnTo>
                  <a:close/>
                  <a:moveTo>
                    <a:pt x="823173" y="364342"/>
                  </a:moveTo>
                  <a:lnTo>
                    <a:pt x="823083" y="364176"/>
                  </a:lnTo>
                  <a:cubicBezTo>
                    <a:pt x="823083" y="364086"/>
                    <a:pt x="823068" y="363981"/>
                    <a:pt x="823038" y="363891"/>
                  </a:cubicBezTo>
                  <a:lnTo>
                    <a:pt x="823098" y="363996"/>
                  </a:lnTo>
                  <a:cubicBezTo>
                    <a:pt x="823098" y="363996"/>
                    <a:pt x="823158" y="364041"/>
                    <a:pt x="823188" y="364071"/>
                  </a:cubicBezTo>
                  <a:cubicBezTo>
                    <a:pt x="823188" y="364161"/>
                    <a:pt x="823158" y="364237"/>
                    <a:pt x="823158" y="364327"/>
                  </a:cubicBezTo>
                  <a:close/>
                  <a:moveTo>
                    <a:pt x="823458" y="362510"/>
                  </a:moveTo>
                  <a:cubicBezTo>
                    <a:pt x="823488" y="362585"/>
                    <a:pt x="823518" y="362645"/>
                    <a:pt x="823548" y="362720"/>
                  </a:cubicBezTo>
                  <a:cubicBezTo>
                    <a:pt x="823518" y="362705"/>
                    <a:pt x="823488" y="362660"/>
                    <a:pt x="823458" y="362645"/>
                  </a:cubicBezTo>
                  <a:lnTo>
                    <a:pt x="823458" y="362510"/>
                  </a:lnTo>
                  <a:close/>
                  <a:moveTo>
                    <a:pt x="823623" y="600174"/>
                  </a:moveTo>
                  <a:cubicBezTo>
                    <a:pt x="823623" y="600174"/>
                    <a:pt x="823548" y="600219"/>
                    <a:pt x="823518" y="600249"/>
                  </a:cubicBezTo>
                  <a:lnTo>
                    <a:pt x="823668" y="599814"/>
                  </a:lnTo>
                  <a:cubicBezTo>
                    <a:pt x="823668" y="599949"/>
                    <a:pt x="823638" y="600054"/>
                    <a:pt x="823638" y="600174"/>
                  </a:cubicBezTo>
                  <a:close/>
                  <a:moveTo>
                    <a:pt x="824419" y="387730"/>
                  </a:moveTo>
                  <a:lnTo>
                    <a:pt x="824374" y="387505"/>
                  </a:lnTo>
                  <a:lnTo>
                    <a:pt x="824464" y="387565"/>
                  </a:lnTo>
                  <a:lnTo>
                    <a:pt x="824419" y="387715"/>
                  </a:lnTo>
                  <a:close/>
                  <a:moveTo>
                    <a:pt x="828262" y="806929"/>
                  </a:moveTo>
                  <a:cubicBezTo>
                    <a:pt x="828262" y="806929"/>
                    <a:pt x="828247" y="806764"/>
                    <a:pt x="828262" y="806629"/>
                  </a:cubicBezTo>
                  <a:cubicBezTo>
                    <a:pt x="828262" y="806734"/>
                    <a:pt x="828262" y="806809"/>
                    <a:pt x="828262" y="806929"/>
                  </a:cubicBezTo>
                  <a:close/>
                  <a:moveTo>
                    <a:pt x="829358" y="795685"/>
                  </a:moveTo>
                  <a:lnTo>
                    <a:pt x="829478" y="795535"/>
                  </a:lnTo>
                  <a:lnTo>
                    <a:pt x="829583" y="795535"/>
                  </a:lnTo>
                  <a:cubicBezTo>
                    <a:pt x="829583" y="795535"/>
                    <a:pt x="829373" y="795685"/>
                    <a:pt x="829373" y="795685"/>
                  </a:cubicBezTo>
                  <a:close/>
                  <a:moveTo>
                    <a:pt x="829643" y="321574"/>
                  </a:moveTo>
                  <a:lnTo>
                    <a:pt x="829508" y="321438"/>
                  </a:lnTo>
                  <a:cubicBezTo>
                    <a:pt x="829508" y="321438"/>
                    <a:pt x="829613" y="321453"/>
                    <a:pt x="829673" y="321483"/>
                  </a:cubicBezTo>
                  <a:cubicBezTo>
                    <a:pt x="829673" y="321513"/>
                    <a:pt x="829673" y="321543"/>
                    <a:pt x="829643" y="321574"/>
                  </a:cubicBezTo>
                  <a:close/>
                  <a:moveTo>
                    <a:pt x="834026" y="240316"/>
                  </a:moveTo>
                  <a:cubicBezTo>
                    <a:pt x="833396" y="239610"/>
                    <a:pt x="832885" y="238905"/>
                    <a:pt x="832690" y="238349"/>
                  </a:cubicBezTo>
                  <a:lnTo>
                    <a:pt x="834026" y="240316"/>
                  </a:lnTo>
                  <a:close/>
                  <a:moveTo>
                    <a:pt x="832525" y="559222"/>
                  </a:moveTo>
                  <a:lnTo>
                    <a:pt x="832570" y="559057"/>
                  </a:lnTo>
                  <a:lnTo>
                    <a:pt x="832570" y="559132"/>
                  </a:lnTo>
                  <a:cubicBezTo>
                    <a:pt x="832570" y="559132"/>
                    <a:pt x="832525" y="559222"/>
                    <a:pt x="832525" y="559222"/>
                  </a:cubicBezTo>
                  <a:close/>
                  <a:moveTo>
                    <a:pt x="838650" y="345697"/>
                  </a:moveTo>
                  <a:lnTo>
                    <a:pt x="838620" y="345622"/>
                  </a:lnTo>
                  <a:cubicBezTo>
                    <a:pt x="838425" y="345157"/>
                    <a:pt x="838230" y="344691"/>
                    <a:pt x="838019" y="344241"/>
                  </a:cubicBezTo>
                  <a:cubicBezTo>
                    <a:pt x="836969" y="342079"/>
                    <a:pt x="835948" y="339903"/>
                    <a:pt x="835407" y="337561"/>
                  </a:cubicBezTo>
                  <a:cubicBezTo>
                    <a:pt x="835152" y="336465"/>
                    <a:pt x="834957" y="335369"/>
                    <a:pt x="834387" y="334198"/>
                  </a:cubicBezTo>
                  <a:cubicBezTo>
                    <a:pt x="834191" y="333868"/>
                    <a:pt x="834041" y="333658"/>
                    <a:pt x="833891" y="333538"/>
                  </a:cubicBezTo>
                  <a:lnTo>
                    <a:pt x="833921" y="332427"/>
                  </a:lnTo>
                  <a:lnTo>
                    <a:pt x="833051" y="329034"/>
                  </a:lnTo>
                  <a:lnTo>
                    <a:pt x="832585" y="327983"/>
                  </a:lnTo>
                  <a:lnTo>
                    <a:pt x="833005" y="327083"/>
                  </a:lnTo>
                  <a:cubicBezTo>
                    <a:pt x="833501" y="328374"/>
                    <a:pt x="834041" y="329590"/>
                    <a:pt x="834762" y="330415"/>
                  </a:cubicBezTo>
                  <a:cubicBezTo>
                    <a:pt x="834672" y="330821"/>
                    <a:pt x="834657" y="331346"/>
                    <a:pt x="834702" y="331947"/>
                  </a:cubicBezTo>
                  <a:cubicBezTo>
                    <a:pt x="834777" y="332757"/>
                    <a:pt x="834897" y="333628"/>
                    <a:pt x="835107" y="334559"/>
                  </a:cubicBezTo>
                  <a:cubicBezTo>
                    <a:pt x="835362" y="335774"/>
                    <a:pt x="835723" y="337005"/>
                    <a:pt x="836188" y="338281"/>
                  </a:cubicBezTo>
                  <a:cubicBezTo>
                    <a:pt x="836503" y="339122"/>
                    <a:pt x="836863" y="339948"/>
                    <a:pt x="837239" y="340758"/>
                  </a:cubicBezTo>
                  <a:cubicBezTo>
                    <a:pt x="837419" y="341224"/>
                    <a:pt x="837599" y="341689"/>
                    <a:pt x="837734" y="342154"/>
                  </a:cubicBezTo>
                  <a:cubicBezTo>
                    <a:pt x="837839" y="342590"/>
                    <a:pt x="837944" y="343010"/>
                    <a:pt x="838064" y="343460"/>
                  </a:cubicBezTo>
                  <a:cubicBezTo>
                    <a:pt x="838169" y="343911"/>
                    <a:pt x="838290" y="344361"/>
                    <a:pt x="838455" y="344826"/>
                  </a:cubicBezTo>
                  <a:cubicBezTo>
                    <a:pt x="838650" y="345397"/>
                    <a:pt x="839040" y="345832"/>
                    <a:pt x="839100" y="346478"/>
                  </a:cubicBezTo>
                  <a:cubicBezTo>
                    <a:pt x="838950" y="346117"/>
                    <a:pt x="838800" y="345862"/>
                    <a:pt x="838680" y="345697"/>
                  </a:cubicBezTo>
                  <a:close/>
                  <a:moveTo>
                    <a:pt x="839130" y="486296"/>
                  </a:moveTo>
                  <a:lnTo>
                    <a:pt x="839160" y="486251"/>
                  </a:lnTo>
                  <a:lnTo>
                    <a:pt x="839160" y="486356"/>
                  </a:lnTo>
                  <a:cubicBezTo>
                    <a:pt x="839160" y="486356"/>
                    <a:pt x="839130" y="486311"/>
                    <a:pt x="839130" y="486311"/>
                  </a:cubicBezTo>
                  <a:close/>
                  <a:moveTo>
                    <a:pt x="839551" y="472035"/>
                  </a:moveTo>
                  <a:lnTo>
                    <a:pt x="839551" y="472005"/>
                  </a:lnTo>
                  <a:cubicBezTo>
                    <a:pt x="839551" y="472005"/>
                    <a:pt x="839551" y="472005"/>
                    <a:pt x="839551" y="472005"/>
                  </a:cubicBezTo>
                  <a:lnTo>
                    <a:pt x="839551" y="472005"/>
                  </a:lnTo>
                  <a:close/>
                  <a:moveTo>
                    <a:pt x="840917" y="311155"/>
                  </a:moveTo>
                  <a:cubicBezTo>
                    <a:pt x="840887" y="311005"/>
                    <a:pt x="840812" y="310810"/>
                    <a:pt x="840767" y="310645"/>
                  </a:cubicBezTo>
                  <a:cubicBezTo>
                    <a:pt x="840827" y="310780"/>
                    <a:pt x="840887" y="310900"/>
                    <a:pt x="840947" y="311035"/>
                  </a:cubicBezTo>
                  <a:cubicBezTo>
                    <a:pt x="840947" y="310420"/>
                    <a:pt x="840977" y="309804"/>
                    <a:pt x="840977" y="309204"/>
                  </a:cubicBezTo>
                  <a:cubicBezTo>
                    <a:pt x="841172" y="309894"/>
                    <a:pt x="841022" y="310465"/>
                    <a:pt x="841037" y="311095"/>
                  </a:cubicBezTo>
                  <a:lnTo>
                    <a:pt x="841112" y="311276"/>
                  </a:lnTo>
                  <a:cubicBezTo>
                    <a:pt x="841112" y="311276"/>
                    <a:pt x="840992" y="311185"/>
                    <a:pt x="840932" y="311155"/>
                  </a:cubicBezTo>
                  <a:close/>
                  <a:moveTo>
                    <a:pt x="840977" y="171172"/>
                  </a:moveTo>
                  <a:cubicBezTo>
                    <a:pt x="841007" y="171067"/>
                    <a:pt x="841022" y="170962"/>
                    <a:pt x="841052" y="170857"/>
                  </a:cubicBezTo>
                  <a:cubicBezTo>
                    <a:pt x="841262" y="171037"/>
                    <a:pt x="841457" y="171202"/>
                    <a:pt x="841667" y="171382"/>
                  </a:cubicBezTo>
                  <a:cubicBezTo>
                    <a:pt x="841442" y="171337"/>
                    <a:pt x="841202" y="171262"/>
                    <a:pt x="840977" y="171172"/>
                  </a:cubicBezTo>
                  <a:close/>
                  <a:moveTo>
                    <a:pt x="842298" y="538642"/>
                  </a:moveTo>
                  <a:lnTo>
                    <a:pt x="842298" y="538642"/>
                  </a:lnTo>
                  <a:cubicBezTo>
                    <a:pt x="842298" y="538642"/>
                    <a:pt x="842358" y="538296"/>
                    <a:pt x="842358" y="538296"/>
                  </a:cubicBezTo>
                  <a:lnTo>
                    <a:pt x="842298" y="538642"/>
                  </a:lnTo>
                  <a:close/>
                  <a:moveTo>
                    <a:pt x="841847" y="208941"/>
                  </a:moveTo>
                  <a:cubicBezTo>
                    <a:pt x="842012" y="209317"/>
                    <a:pt x="842193" y="209692"/>
                    <a:pt x="842358" y="210082"/>
                  </a:cubicBezTo>
                  <a:cubicBezTo>
                    <a:pt x="841967" y="209557"/>
                    <a:pt x="841742" y="209136"/>
                    <a:pt x="841847" y="208941"/>
                  </a:cubicBezTo>
                  <a:close/>
                  <a:moveTo>
                    <a:pt x="843408" y="360979"/>
                  </a:moveTo>
                  <a:lnTo>
                    <a:pt x="843454" y="361129"/>
                  </a:lnTo>
                  <a:lnTo>
                    <a:pt x="843364" y="360979"/>
                  </a:lnTo>
                  <a:lnTo>
                    <a:pt x="843408" y="360979"/>
                  </a:lnTo>
                  <a:close/>
                  <a:moveTo>
                    <a:pt x="842868" y="501383"/>
                  </a:moveTo>
                  <a:cubicBezTo>
                    <a:pt x="842868" y="501383"/>
                    <a:pt x="842868" y="501308"/>
                    <a:pt x="842868" y="501263"/>
                  </a:cubicBezTo>
                  <a:lnTo>
                    <a:pt x="842988" y="500992"/>
                  </a:lnTo>
                  <a:lnTo>
                    <a:pt x="843018" y="501037"/>
                  </a:lnTo>
                  <a:lnTo>
                    <a:pt x="842868" y="501383"/>
                  </a:lnTo>
                  <a:close/>
                  <a:moveTo>
                    <a:pt x="842763" y="303169"/>
                  </a:moveTo>
                  <a:cubicBezTo>
                    <a:pt x="842913" y="303079"/>
                    <a:pt x="843108" y="303034"/>
                    <a:pt x="843288" y="302974"/>
                  </a:cubicBezTo>
                  <a:cubicBezTo>
                    <a:pt x="843243" y="303259"/>
                    <a:pt x="843078" y="303334"/>
                    <a:pt x="842763" y="303169"/>
                  </a:cubicBezTo>
                  <a:close/>
                  <a:moveTo>
                    <a:pt x="843529" y="493216"/>
                  </a:moveTo>
                  <a:cubicBezTo>
                    <a:pt x="843439" y="492976"/>
                    <a:pt x="843379" y="492721"/>
                    <a:pt x="843318" y="492451"/>
                  </a:cubicBezTo>
                  <a:cubicBezTo>
                    <a:pt x="843379" y="492511"/>
                    <a:pt x="843469" y="492571"/>
                    <a:pt x="843544" y="492646"/>
                  </a:cubicBezTo>
                  <a:lnTo>
                    <a:pt x="843514" y="493201"/>
                  </a:lnTo>
                  <a:close/>
                  <a:moveTo>
                    <a:pt x="844444" y="422016"/>
                  </a:moveTo>
                  <a:cubicBezTo>
                    <a:pt x="844444" y="421896"/>
                    <a:pt x="844429" y="421776"/>
                    <a:pt x="844414" y="421641"/>
                  </a:cubicBezTo>
                  <a:cubicBezTo>
                    <a:pt x="844444" y="421806"/>
                    <a:pt x="844474" y="421911"/>
                    <a:pt x="844504" y="422076"/>
                  </a:cubicBezTo>
                  <a:lnTo>
                    <a:pt x="844444" y="422016"/>
                  </a:lnTo>
                  <a:close/>
                  <a:moveTo>
                    <a:pt x="844835" y="758081"/>
                  </a:moveTo>
                  <a:cubicBezTo>
                    <a:pt x="844760" y="758111"/>
                    <a:pt x="844700" y="758126"/>
                    <a:pt x="844609" y="758141"/>
                  </a:cubicBezTo>
                  <a:lnTo>
                    <a:pt x="844880" y="757736"/>
                  </a:lnTo>
                  <a:cubicBezTo>
                    <a:pt x="844865" y="757841"/>
                    <a:pt x="844850" y="757976"/>
                    <a:pt x="844835" y="758081"/>
                  </a:cubicBezTo>
                  <a:close/>
                  <a:moveTo>
                    <a:pt x="849023" y="642567"/>
                  </a:moveTo>
                  <a:cubicBezTo>
                    <a:pt x="849353" y="642012"/>
                    <a:pt x="849698" y="641501"/>
                    <a:pt x="850044" y="641096"/>
                  </a:cubicBezTo>
                  <a:cubicBezTo>
                    <a:pt x="849698" y="641561"/>
                    <a:pt x="849368" y="642057"/>
                    <a:pt x="849023" y="642567"/>
                  </a:cubicBezTo>
                  <a:close/>
                  <a:moveTo>
                    <a:pt x="850314" y="306742"/>
                  </a:moveTo>
                  <a:lnTo>
                    <a:pt x="850284" y="306592"/>
                  </a:lnTo>
                  <a:lnTo>
                    <a:pt x="850359" y="306697"/>
                  </a:lnTo>
                  <a:lnTo>
                    <a:pt x="850314" y="306742"/>
                  </a:lnTo>
                  <a:close/>
                  <a:moveTo>
                    <a:pt x="856348" y="502133"/>
                  </a:moveTo>
                  <a:lnTo>
                    <a:pt x="856348" y="502133"/>
                  </a:lnTo>
                  <a:cubicBezTo>
                    <a:pt x="856348" y="502133"/>
                    <a:pt x="856348" y="502133"/>
                    <a:pt x="856348" y="502133"/>
                  </a:cubicBezTo>
                  <a:lnTo>
                    <a:pt x="856348" y="502133"/>
                  </a:lnTo>
                  <a:close/>
                  <a:moveTo>
                    <a:pt x="858555" y="417393"/>
                  </a:moveTo>
                  <a:lnTo>
                    <a:pt x="858555" y="417393"/>
                  </a:lnTo>
                  <a:cubicBezTo>
                    <a:pt x="858555" y="417393"/>
                    <a:pt x="858555" y="417393"/>
                    <a:pt x="858555" y="417393"/>
                  </a:cubicBezTo>
                  <a:lnTo>
                    <a:pt x="858555" y="417393"/>
                  </a:lnTo>
                  <a:close/>
                  <a:moveTo>
                    <a:pt x="860897" y="491175"/>
                  </a:moveTo>
                  <a:cubicBezTo>
                    <a:pt x="860897" y="491175"/>
                    <a:pt x="860762" y="491175"/>
                    <a:pt x="860702" y="491175"/>
                  </a:cubicBezTo>
                  <a:cubicBezTo>
                    <a:pt x="860777" y="491055"/>
                    <a:pt x="860822" y="490920"/>
                    <a:pt x="860912" y="490829"/>
                  </a:cubicBezTo>
                  <a:lnTo>
                    <a:pt x="860912" y="491190"/>
                  </a:lnTo>
                  <a:close/>
                  <a:moveTo>
                    <a:pt x="862248" y="467486"/>
                  </a:moveTo>
                  <a:lnTo>
                    <a:pt x="862248" y="467456"/>
                  </a:lnTo>
                  <a:cubicBezTo>
                    <a:pt x="862248" y="467456"/>
                    <a:pt x="862248" y="467456"/>
                    <a:pt x="862248" y="467456"/>
                  </a:cubicBezTo>
                  <a:lnTo>
                    <a:pt x="862248" y="467501"/>
                  </a:lnTo>
                  <a:close/>
                  <a:moveTo>
                    <a:pt x="863104" y="472455"/>
                  </a:moveTo>
                  <a:lnTo>
                    <a:pt x="863104" y="472170"/>
                  </a:lnTo>
                  <a:cubicBezTo>
                    <a:pt x="863104" y="472170"/>
                    <a:pt x="863149" y="472200"/>
                    <a:pt x="863149" y="472200"/>
                  </a:cubicBezTo>
                  <a:lnTo>
                    <a:pt x="863104" y="472470"/>
                  </a:lnTo>
                  <a:close/>
                  <a:moveTo>
                    <a:pt x="863554" y="239820"/>
                  </a:moveTo>
                  <a:cubicBezTo>
                    <a:pt x="863704" y="239865"/>
                    <a:pt x="863884" y="239910"/>
                    <a:pt x="864064" y="239955"/>
                  </a:cubicBezTo>
                  <a:cubicBezTo>
                    <a:pt x="863989" y="240060"/>
                    <a:pt x="863824" y="240030"/>
                    <a:pt x="863554" y="239820"/>
                  </a:cubicBezTo>
                  <a:close/>
                  <a:moveTo>
                    <a:pt x="868538" y="742770"/>
                  </a:moveTo>
                  <a:lnTo>
                    <a:pt x="868538" y="742770"/>
                  </a:lnTo>
                  <a:cubicBezTo>
                    <a:pt x="868538" y="742770"/>
                    <a:pt x="868538" y="742770"/>
                    <a:pt x="868538" y="742770"/>
                  </a:cubicBezTo>
                  <a:lnTo>
                    <a:pt x="868538" y="742770"/>
                  </a:lnTo>
                  <a:cubicBezTo>
                    <a:pt x="868538" y="742770"/>
                    <a:pt x="868538" y="742770"/>
                    <a:pt x="868538" y="742770"/>
                  </a:cubicBezTo>
                  <a:close/>
                  <a:moveTo>
                    <a:pt x="871330" y="714668"/>
                  </a:moveTo>
                  <a:lnTo>
                    <a:pt x="871315" y="714668"/>
                  </a:lnTo>
                  <a:cubicBezTo>
                    <a:pt x="871315" y="714668"/>
                    <a:pt x="871345" y="714638"/>
                    <a:pt x="871345" y="714638"/>
                  </a:cubicBezTo>
                  <a:lnTo>
                    <a:pt x="871345" y="714668"/>
                  </a:lnTo>
                  <a:close/>
                  <a:moveTo>
                    <a:pt x="872066" y="251634"/>
                  </a:moveTo>
                  <a:lnTo>
                    <a:pt x="872066" y="251634"/>
                  </a:lnTo>
                  <a:cubicBezTo>
                    <a:pt x="872066" y="251634"/>
                    <a:pt x="872036" y="251364"/>
                    <a:pt x="872036" y="251364"/>
                  </a:cubicBezTo>
                  <a:lnTo>
                    <a:pt x="872036" y="251394"/>
                  </a:lnTo>
                  <a:cubicBezTo>
                    <a:pt x="872036" y="251394"/>
                    <a:pt x="872081" y="251574"/>
                    <a:pt x="872096" y="251664"/>
                  </a:cubicBezTo>
                  <a:lnTo>
                    <a:pt x="872066" y="251634"/>
                  </a:lnTo>
                  <a:close/>
                  <a:moveTo>
                    <a:pt x="875203" y="666330"/>
                  </a:moveTo>
                  <a:lnTo>
                    <a:pt x="875158" y="666405"/>
                  </a:lnTo>
                  <a:lnTo>
                    <a:pt x="875218" y="666270"/>
                  </a:lnTo>
                  <a:lnTo>
                    <a:pt x="875218" y="666345"/>
                  </a:lnTo>
                  <a:cubicBezTo>
                    <a:pt x="875218" y="666345"/>
                    <a:pt x="875218" y="666345"/>
                    <a:pt x="875218" y="666345"/>
                  </a:cubicBezTo>
                  <a:close/>
                  <a:moveTo>
                    <a:pt x="878626" y="731331"/>
                  </a:moveTo>
                  <a:lnTo>
                    <a:pt x="878626" y="731226"/>
                  </a:lnTo>
                  <a:cubicBezTo>
                    <a:pt x="878626" y="731226"/>
                    <a:pt x="878656" y="731166"/>
                    <a:pt x="878656" y="731166"/>
                  </a:cubicBezTo>
                  <a:cubicBezTo>
                    <a:pt x="878656" y="731211"/>
                    <a:pt x="878626" y="731271"/>
                    <a:pt x="878626" y="731331"/>
                  </a:cubicBezTo>
                  <a:close/>
                  <a:moveTo>
                    <a:pt x="878836" y="607530"/>
                  </a:moveTo>
                  <a:lnTo>
                    <a:pt x="878836" y="607470"/>
                  </a:lnTo>
                  <a:cubicBezTo>
                    <a:pt x="878836" y="607470"/>
                    <a:pt x="878866" y="607455"/>
                    <a:pt x="878866" y="607455"/>
                  </a:cubicBezTo>
                  <a:lnTo>
                    <a:pt x="878836" y="607530"/>
                  </a:lnTo>
                  <a:close/>
                  <a:moveTo>
                    <a:pt x="884585" y="521828"/>
                  </a:moveTo>
                  <a:lnTo>
                    <a:pt x="884630" y="521528"/>
                  </a:lnTo>
                  <a:lnTo>
                    <a:pt x="884660" y="521603"/>
                  </a:lnTo>
                  <a:lnTo>
                    <a:pt x="884585" y="521828"/>
                  </a:lnTo>
                  <a:close/>
                  <a:moveTo>
                    <a:pt x="885861" y="728869"/>
                  </a:moveTo>
                  <a:lnTo>
                    <a:pt x="885996" y="728599"/>
                  </a:lnTo>
                  <a:lnTo>
                    <a:pt x="886102" y="728599"/>
                  </a:lnTo>
                  <a:cubicBezTo>
                    <a:pt x="886102" y="728599"/>
                    <a:pt x="885861" y="728869"/>
                    <a:pt x="885861" y="728869"/>
                  </a:cubicBezTo>
                  <a:close/>
                  <a:moveTo>
                    <a:pt x="886972" y="330370"/>
                  </a:moveTo>
                  <a:lnTo>
                    <a:pt x="887032" y="330445"/>
                  </a:lnTo>
                  <a:lnTo>
                    <a:pt x="887122" y="330761"/>
                  </a:lnTo>
                  <a:lnTo>
                    <a:pt x="886987" y="330370"/>
                  </a:lnTo>
                  <a:close/>
                  <a:moveTo>
                    <a:pt x="891040" y="486131"/>
                  </a:moveTo>
                  <a:lnTo>
                    <a:pt x="891040" y="486131"/>
                  </a:lnTo>
                  <a:cubicBezTo>
                    <a:pt x="891040" y="486131"/>
                    <a:pt x="891040" y="486131"/>
                    <a:pt x="891040" y="486131"/>
                  </a:cubicBezTo>
                  <a:lnTo>
                    <a:pt x="891040" y="486131"/>
                  </a:lnTo>
                  <a:close/>
                  <a:moveTo>
                    <a:pt x="891656" y="365362"/>
                  </a:moveTo>
                  <a:lnTo>
                    <a:pt x="891566" y="365077"/>
                  </a:lnTo>
                  <a:lnTo>
                    <a:pt x="891656" y="365227"/>
                  </a:lnTo>
                  <a:lnTo>
                    <a:pt x="891656" y="365362"/>
                  </a:lnTo>
                  <a:close/>
                  <a:moveTo>
                    <a:pt x="893067" y="473431"/>
                  </a:moveTo>
                  <a:cubicBezTo>
                    <a:pt x="893067" y="473161"/>
                    <a:pt x="893097" y="472891"/>
                    <a:pt x="893112" y="472635"/>
                  </a:cubicBezTo>
                  <a:cubicBezTo>
                    <a:pt x="893202" y="472545"/>
                    <a:pt x="893277" y="472455"/>
                    <a:pt x="893367" y="472350"/>
                  </a:cubicBezTo>
                  <a:lnTo>
                    <a:pt x="893067" y="473431"/>
                  </a:lnTo>
                  <a:close/>
                  <a:moveTo>
                    <a:pt x="895559" y="247926"/>
                  </a:moveTo>
                  <a:cubicBezTo>
                    <a:pt x="895559" y="247926"/>
                    <a:pt x="895544" y="247866"/>
                    <a:pt x="895529" y="247836"/>
                  </a:cubicBezTo>
                  <a:lnTo>
                    <a:pt x="895574" y="247911"/>
                  </a:lnTo>
                  <a:lnTo>
                    <a:pt x="895559" y="247911"/>
                  </a:lnTo>
                  <a:close/>
                  <a:moveTo>
                    <a:pt x="896580" y="450733"/>
                  </a:moveTo>
                  <a:lnTo>
                    <a:pt x="896610" y="450658"/>
                  </a:lnTo>
                  <a:lnTo>
                    <a:pt x="896670" y="450658"/>
                  </a:lnTo>
                  <a:cubicBezTo>
                    <a:pt x="896670" y="450658"/>
                    <a:pt x="896580" y="450733"/>
                    <a:pt x="896580" y="450733"/>
                  </a:cubicBezTo>
                  <a:close/>
                  <a:moveTo>
                    <a:pt x="899807" y="389411"/>
                  </a:moveTo>
                  <a:lnTo>
                    <a:pt x="899717" y="389111"/>
                  </a:lnTo>
                  <a:cubicBezTo>
                    <a:pt x="899762" y="389201"/>
                    <a:pt x="899807" y="389261"/>
                    <a:pt x="899852" y="389336"/>
                  </a:cubicBezTo>
                  <a:lnTo>
                    <a:pt x="899807" y="389396"/>
                  </a:lnTo>
                  <a:close/>
                  <a:moveTo>
                    <a:pt x="899972" y="506712"/>
                  </a:moveTo>
                  <a:lnTo>
                    <a:pt x="900032" y="506652"/>
                  </a:lnTo>
                  <a:lnTo>
                    <a:pt x="900032" y="506982"/>
                  </a:lnTo>
                  <a:cubicBezTo>
                    <a:pt x="900017" y="506877"/>
                    <a:pt x="899987" y="506817"/>
                    <a:pt x="899972" y="506712"/>
                  </a:cubicBezTo>
                  <a:close/>
                  <a:moveTo>
                    <a:pt x="903260" y="404272"/>
                  </a:moveTo>
                  <a:lnTo>
                    <a:pt x="903395" y="404242"/>
                  </a:lnTo>
                  <a:lnTo>
                    <a:pt x="903440" y="404498"/>
                  </a:lnTo>
                  <a:cubicBezTo>
                    <a:pt x="903380" y="404408"/>
                    <a:pt x="903320" y="404348"/>
                    <a:pt x="903260" y="404272"/>
                  </a:cubicBezTo>
                  <a:close/>
                  <a:moveTo>
                    <a:pt x="909820" y="277199"/>
                  </a:moveTo>
                  <a:lnTo>
                    <a:pt x="909775" y="277229"/>
                  </a:lnTo>
                  <a:lnTo>
                    <a:pt x="909775" y="277109"/>
                  </a:lnTo>
                  <a:cubicBezTo>
                    <a:pt x="909775" y="277109"/>
                    <a:pt x="909820" y="277199"/>
                    <a:pt x="909820" y="277199"/>
                  </a:cubicBezTo>
                  <a:lnTo>
                    <a:pt x="909820" y="277199"/>
                  </a:lnTo>
                  <a:close/>
                  <a:moveTo>
                    <a:pt x="909820" y="277199"/>
                  </a:moveTo>
                  <a:lnTo>
                    <a:pt x="909850" y="277229"/>
                  </a:lnTo>
                  <a:lnTo>
                    <a:pt x="909850" y="277229"/>
                  </a:lnTo>
                  <a:cubicBezTo>
                    <a:pt x="909850" y="277229"/>
                    <a:pt x="909820" y="277199"/>
                    <a:pt x="909820" y="277199"/>
                  </a:cubicBezTo>
                  <a:close/>
                  <a:moveTo>
                    <a:pt x="913122" y="657368"/>
                  </a:moveTo>
                  <a:cubicBezTo>
                    <a:pt x="913122" y="657473"/>
                    <a:pt x="913122" y="657534"/>
                    <a:pt x="913122" y="657639"/>
                  </a:cubicBezTo>
                  <a:lnTo>
                    <a:pt x="913032" y="657669"/>
                  </a:lnTo>
                  <a:lnTo>
                    <a:pt x="913122" y="657368"/>
                  </a:lnTo>
                  <a:lnTo>
                    <a:pt x="913122" y="657368"/>
                  </a:lnTo>
                  <a:cubicBezTo>
                    <a:pt x="913122" y="657368"/>
                    <a:pt x="913122" y="657368"/>
                    <a:pt x="913122" y="657368"/>
                  </a:cubicBezTo>
                  <a:close/>
                  <a:moveTo>
                    <a:pt x="913318" y="432765"/>
                  </a:moveTo>
                  <a:lnTo>
                    <a:pt x="913318" y="432674"/>
                  </a:lnTo>
                  <a:cubicBezTo>
                    <a:pt x="913318" y="432674"/>
                    <a:pt x="913348" y="432750"/>
                    <a:pt x="913348" y="432750"/>
                  </a:cubicBezTo>
                  <a:lnTo>
                    <a:pt x="913318" y="432750"/>
                  </a:lnTo>
                  <a:close/>
                  <a:moveTo>
                    <a:pt x="915885" y="651033"/>
                  </a:moveTo>
                  <a:lnTo>
                    <a:pt x="915885" y="650988"/>
                  </a:lnTo>
                  <a:cubicBezTo>
                    <a:pt x="915885" y="650988"/>
                    <a:pt x="915930" y="650988"/>
                    <a:pt x="915930" y="650988"/>
                  </a:cubicBezTo>
                  <a:lnTo>
                    <a:pt x="915885" y="651049"/>
                  </a:lnTo>
                  <a:close/>
                  <a:moveTo>
                    <a:pt x="916125" y="422992"/>
                  </a:moveTo>
                  <a:lnTo>
                    <a:pt x="916155" y="422992"/>
                  </a:lnTo>
                  <a:cubicBezTo>
                    <a:pt x="916155" y="422992"/>
                    <a:pt x="916155" y="423082"/>
                    <a:pt x="916155" y="423082"/>
                  </a:cubicBezTo>
                  <a:lnTo>
                    <a:pt x="916125" y="422992"/>
                  </a:lnTo>
                  <a:close/>
                  <a:moveTo>
                    <a:pt x="930656" y="404333"/>
                  </a:moveTo>
                  <a:lnTo>
                    <a:pt x="930761" y="404182"/>
                  </a:lnTo>
                  <a:lnTo>
                    <a:pt x="930806" y="404528"/>
                  </a:lnTo>
                  <a:cubicBezTo>
                    <a:pt x="930806" y="404528"/>
                    <a:pt x="930701" y="404408"/>
                    <a:pt x="930656" y="404333"/>
                  </a:cubicBezTo>
                  <a:close/>
                  <a:moveTo>
                    <a:pt x="937651" y="596436"/>
                  </a:moveTo>
                  <a:lnTo>
                    <a:pt x="937651" y="596406"/>
                  </a:lnTo>
                  <a:cubicBezTo>
                    <a:pt x="937651" y="596406"/>
                    <a:pt x="937651" y="596436"/>
                    <a:pt x="937651" y="596436"/>
                  </a:cubicBezTo>
                  <a:lnTo>
                    <a:pt x="937651" y="596436"/>
                  </a:lnTo>
                  <a:close/>
                  <a:moveTo>
                    <a:pt x="939348" y="476283"/>
                  </a:moveTo>
                  <a:lnTo>
                    <a:pt x="939528" y="474587"/>
                  </a:lnTo>
                  <a:cubicBezTo>
                    <a:pt x="939528" y="475187"/>
                    <a:pt x="939453" y="475743"/>
                    <a:pt x="939348" y="476283"/>
                  </a:cubicBezTo>
                  <a:close/>
                  <a:moveTo>
                    <a:pt x="941374" y="351657"/>
                  </a:moveTo>
                  <a:lnTo>
                    <a:pt x="941569" y="351987"/>
                  </a:lnTo>
                  <a:lnTo>
                    <a:pt x="941630" y="352152"/>
                  </a:lnTo>
                  <a:cubicBezTo>
                    <a:pt x="941630" y="352152"/>
                    <a:pt x="941660" y="352182"/>
                    <a:pt x="941690" y="352227"/>
                  </a:cubicBezTo>
                  <a:lnTo>
                    <a:pt x="941720" y="352452"/>
                  </a:lnTo>
                  <a:cubicBezTo>
                    <a:pt x="941615" y="352197"/>
                    <a:pt x="941494" y="351927"/>
                    <a:pt x="941374" y="351672"/>
                  </a:cubicBezTo>
                  <a:close/>
                  <a:moveTo>
                    <a:pt x="942080" y="347679"/>
                  </a:moveTo>
                  <a:lnTo>
                    <a:pt x="942080" y="347574"/>
                  </a:lnTo>
                  <a:cubicBezTo>
                    <a:pt x="942080" y="347574"/>
                    <a:pt x="942110" y="347724"/>
                    <a:pt x="942110" y="347724"/>
                  </a:cubicBezTo>
                  <a:lnTo>
                    <a:pt x="942080" y="347679"/>
                  </a:lnTo>
                  <a:close/>
                  <a:moveTo>
                    <a:pt x="943611" y="437253"/>
                  </a:moveTo>
                  <a:lnTo>
                    <a:pt x="943611" y="437178"/>
                  </a:lnTo>
                  <a:cubicBezTo>
                    <a:pt x="943611" y="437178"/>
                    <a:pt x="943626" y="437253"/>
                    <a:pt x="943626" y="437253"/>
                  </a:cubicBezTo>
                  <a:lnTo>
                    <a:pt x="943611" y="437253"/>
                  </a:lnTo>
                  <a:close/>
                  <a:moveTo>
                    <a:pt x="944842" y="377357"/>
                  </a:moveTo>
                  <a:lnTo>
                    <a:pt x="944842" y="377357"/>
                  </a:lnTo>
                  <a:cubicBezTo>
                    <a:pt x="944842" y="377357"/>
                    <a:pt x="944842" y="377312"/>
                    <a:pt x="944842" y="377312"/>
                  </a:cubicBezTo>
                  <a:lnTo>
                    <a:pt x="944842" y="377267"/>
                  </a:lnTo>
                  <a:cubicBezTo>
                    <a:pt x="944842" y="377267"/>
                    <a:pt x="944842" y="377297"/>
                    <a:pt x="944842" y="377297"/>
                  </a:cubicBezTo>
                  <a:lnTo>
                    <a:pt x="944842" y="377297"/>
                  </a:lnTo>
                  <a:cubicBezTo>
                    <a:pt x="944842" y="377297"/>
                    <a:pt x="944842" y="377357"/>
                    <a:pt x="944842" y="377357"/>
                  </a:cubicBezTo>
                  <a:close/>
                  <a:moveTo>
                    <a:pt x="945863" y="380224"/>
                  </a:moveTo>
                  <a:lnTo>
                    <a:pt x="945818" y="380134"/>
                  </a:lnTo>
                  <a:lnTo>
                    <a:pt x="945818" y="380134"/>
                  </a:lnTo>
                  <a:cubicBezTo>
                    <a:pt x="945818" y="380134"/>
                    <a:pt x="945818" y="380134"/>
                    <a:pt x="945818" y="380134"/>
                  </a:cubicBezTo>
                  <a:lnTo>
                    <a:pt x="945878" y="380014"/>
                  </a:lnTo>
                  <a:lnTo>
                    <a:pt x="945878" y="380239"/>
                  </a:lnTo>
                  <a:close/>
                  <a:moveTo>
                    <a:pt x="947799" y="517205"/>
                  </a:moveTo>
                  <a:lnTo>
                    <a:pt x="947799" y="517145"/>
                  </a:lnTo>
                  <a:cubicBezTo>
                    <a:pt x="947799" y="517145"/>
                    <a:pt x="947814" y="517115"/>
                    <a:pt x="947814" y="517115"/>
                  </a:cubicBezTo>
                  <a:lnTo>
                    <a:pt x="947814" y="517205"/>
                  </a:lnTo>
                  <a:close/>
                  <a:moveTo>
                    <a:pt x="949285" y="431278"/>
                  </a:moveTo>
                  <a:lnTo>
                    <a:pt x="949240" y="431203"/>
                  </a:lnTo>
                  <a:lnTo>
                    <a:pt x="949285" y="431053"/>
                  </a:lnTo>
                  <a:lnTo>
                    <a:pt x="949285" y="431278"/>
                  </a:lnTo>
                  <a:close/>
                  <a:moveTo>
                    <a:pt x="952408" y="491445"/>
                  </a:moveTo>
                  <a:lnTo>
                    <a:pt x="952408" y="491325"/>
                  </a:lnTo>
                  <a:lnTo>
                    <a:pt x="952408" y="491325"/>
                  </a:lnTo>
                  <a:lnTo>
                    <a:pt x="952438" y="491415"/>
                  </a:lnTo>
                  <a:lnTo>
                    <a:pt x="952408" y="491445"/>
                  </a:lnTo>
                  <a:close/>
                  <a:moveTo>
                    <a:pt x="952708" y="393764"/>
                  </a:moveTo>
                  <a:lnTo>
                    <a:pt x="952708" y="393719"/>
                  </a:lnTo>
                  <a:cubicBezTo>
                    <a:pt x="952708" y="393719"/>
                    <a:pt x="952858" y="394005"/>
                    <a:pt x="952858" y="394005"/>
                  </a:cubicBezTo>
                  <a:lnTo>
                    <a:pt x="952708" y="393764"/>
                  </a:lnTo>
                  <a:close/>
                  <a:moveTo>
                    <a:pt x="954299" y="517985"/>
                  </a:moveTo>
                  <a:cubicBezTo>
                    <a:pt x="954179" y="518061"/>
                    <a:pt x="954074" y="518136"/>
                    <a:pt x="953954" y="518241"/>
                  </a:cubicBezTo>
                  <a:cubicBezTo>
                    <a:pt x="954089" y="517940"/>
                    <a:pt x="954194" y="517595"/>
                    <a:pt x="954329" y="517310"/>
                  </a:cubicBezTo>
                  <a:lnTo>
                    <a:pt x="954299" y="517985"/>
                  </a:lnTo>
                  <a:close/>
                  <a:moveTo>
                    <a:pt x="956251" y="461392"/>
                  </a:moveTo>
                  <a:lnTo>
                    <a:pt x="956251" y="461152"/>
                  </a:lnTo>
                  <a:cubicBezTo>
                    <a:pt x="956251" y="461152"/>
                    <a:pt x="956251" y="461152"/>
                    <a:pt x="956251" y="461152"/>
                  </a:cubicBezTo>
                  <a:lnTo>
                    <a:pt x="956281" y="461302"/>
                  </a:lnTo>
                  <a:lnTo>
                    <a:pt x="956251" y="461392"/>
                  </a:lnTo>
                  <a:close/>
                </a:path>
              </a:pathLst>
            </a:custGeom>
            <a:grpFill/>
            <a:ln w="0" cap="flat">
              <a:noFill/>
              <a:prstDash val="solid"/>
              <a:miter/>
            </a:ln>
          </p:spPr>
          <p:txBody>
            <a:bodyPr rtlCol="0" anchor="ctr"/>
            <a:lstStyle/>
            <a:p>
              <a:endParaRPr lang="en-IE"/>
            </a:p>
          </p:txBody>
        </p:sp>
        <p:sp>
          <p:nvSpPr>
            <p:cNvPr id="33" name="Freeform: Shape 32">
              <a:extLst>
                <a:ext uri="{FF2B5EF4-FFF2-40B4-BE49-F238E27FC236}">
                  <a16:creationId xmlns:a16="http://schemas.microsoft.com/office/drawing/2014/main" id="{ECABBED2-97B5-B207-4AE4-CBD79E6954FC}"/>
                </a:ext>
              </a:extLst>
            </p:cNvPr>
            <p:cNvSpPr/>
            <p:nvPr/>
          </p:nvSpPr>
          <p:spPr>
            <a:xfrm>
              <a:off x="6863472" y="2038538"/>
              <a:ext cx="1501" cy="30"/>
            </a:xfrm>
            <a:custGeom>
              <a:avLst/>
              <a:gdLst>
                <a:gd name="connsiteX0" fmla="*/ 0 w 1501"/>
                <a:gd name="connsiteY0" fmla="*/ 30 h 30"/>
                <a:gd name="connsiteX1" fmla="*/ 0 w 1501"/>
                <a:gd name="connsiteY1" fmla="*/ 15 h 30"/>
                <a:gd name="connsiteX2" fmla="*/ 0 w 1501"/>
                <a:gd name="connsiteY2" fmla="*/ 0 h 30"/>
                <a:gd name="connsiteX3" fmla="*/ 0 w 1501"/>
                <a:gd name="connsiteY3" fmla="*/ 30 h 30"/>
              </a:gdLst>
              <a:ahLst/>
              <a:cxnLst>
                <a:cxn ang="0">
                  <a:pos x="connsiteX0" y="connsiteY0"/>
                </a:cxn>
                <a:cxn ang="0">
                  <a:pos x="connsiteX1" y="connsiteY1"/>
                </a:cxn>
                <a:cxn ang="0">
                  <a:pos x="connsiteX2" y="connsiteY2"/>
                </a:cxn>
                <a:cxn ang="0">
                  <a:pos x="connsiteX3" y="connsiteY3"/>
                </a:cxn>
              </a:cxnLst>
              <a:rect l="l" t="t" r="r" b="b"/>
              <a:pathLst>
                <a:path w="1501" h="30">
                  <a:moveTo>
                    <a:pt x="0" y="30"/>
                  </a:moveTo>
                  <a:lnTo>
                    <a:pt x="0" y="15"/>
                  </a:lnTo>
                  <a:lnTo>
                    <a:pt x="0" y="0"/>
                  </a:lnTo>
                  <a:lnTo>
                    <a:pt x="0" y="30"/>
                  </a:lnTo>
                  <a:close/>
                </a:path>
              </a:pathLst>
            </a:custGeom>
            <a:grpFill/>
            <a:ln w="0" cap="flat">
              <a:noFill/>
              <a:prstDash val="solid"/>
              <a:miter/>
            </a:ln>
          </p:spPr>
          <p:txBody>
            <a:bodyPr rtlCol="0" anchor="ctr"/>
            <a:lstStyle/>
            <a:p>
              <a:endParaRPr lang="en-IE"/>
            </a:p>
          </p:txBody>
        </p:sp>
        <p:sp>
          <p:nvSpPr>
            <p:cNvPr id="34" name="Freeform: Shape 33">
              <a:extLst>
                <a:ext uri="{FF2B5EF4-FFF2-40B4-BE49-F238E27FC236}">
                  <a16:creationId xmlns:a16="http://schemas.microsoft.com/office/drawing/2014/main" id="{77FD7327-0B4B-EF6E-8062-C3F3E3886407}"/>
                </a:ext>
              </a:extLst>
            </p:cNvPr>
            <p:cNvSpPr/>
            <p:nvPr/>
          </p:nvSpPr>
          <p:spPr>
            <a:xfrm>
              <a:off x="6809846" y="2035443"/>
              <a:ext cx="3253" cy="11402"/>
            </a:xfrm>
            <a:custGeom>
              <a:avLst/>
              <a:gdLst>
                <a:gd name="connsiteX0" fmla="*/ 1565 w 3253"/>
                <a:gd name="connsiteY0" fmla="*/ 9565 h 11402"/>
                <a:gd name="connsiteX1" fmla="*/ 2886 w 3253"/>
                <a:gd name="connsiteY1" fmla="*/ 11217 h 11402"/>
                <a:gd name="connsiteX2" fmla="*/ 3021 w 3253"/>
                <a:gd name="connsiteY2" fmla="*/ 7809 h 11402"/>
                <a:gd name="connsiteX3" fmla="*/ 2436 w 3253"/>
                <a:gd name="connsiteY3" fmla="*/ 4492 h 11402"/>
                <a:gd name="connsiteX4" fmla="*/ 1955 w 3253"/>
                <a:gd name="connsiteY4" fmla="*/ 3291 h 11402"/>
                <a:gd name="connsiteX5" fmla="*/ 604 w 3253"/>
                <a:gd name="connsiteY5" fmla="*/ 78 h 11402"/>
                <a:gd name="connsiteX6" fmla="*/ 49 w 3253"/>
                <a:gd name="connsiteY6" fmla="*/ 4386 h 11402"/>
                <a:gd name="connsiteX7" fmla="*/ 1565 w 3253"/>
                <a:gd name="connsiteY7" fmla="*/ 9550 h 1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3" h="11402">
                  <a:moveTo>
                    <a:pt x="1565" y="9565"/>
                  </a:moveTo>
                  <a:cubicBezTo>
                    <a:pt x="1985" y="10241"/>
                    <a:pt x="2286" y="11967"/>
                    <a:pt x="2886" y="11217"/>
                  </a:cubicBezTo>
                  <a:cubicBezTo>
                    <a:pt x="3472" y="10481"/>
                    <a:pt x="3231" y="9025"/>
                    <a:pt x="3021" y="7809"/>
                  </a:cubicBezTo>
                  <a:lnTo>
                    <a:pt x="2436" y="4492"/>
                  </a:lnTo>
                  <a:lnTo>
                    <a:pt x="1955" y="3291"/>
                  </a:lnTo>
                  <a:cubicBezTo>
                    <a:pt x="1370" y="2510"/>
                    <a:pt x="1595" y="-522"/>
                    <a:pt x="604" y="78"/>
                  </a:cubicBezTo>
                  <a:cubicBezTo>
                    <a:pt x="-326" y="649"/>
                    <a:pt x="184" y="2900"/>
                    <a:pt x="49" y="4386"/>
                  </a:cubicBezTo>
                  <a:cubicBezTo>
                    <a:pt x="-266" y="7464"/>
                    <a:pt x="1025" y="7884"/>
                    <a:pt x="1565" y="9550"/>
                  </a:cubicBezTo>
                  <a:close/>
                </a:path>
              </a:pathLst>
            </a:custGeom>
            <a:grpFill/>
            <a:ln w="0" cap="flat">
              <a:noFill/>
              <a:prstDash val="solid"/>
              <a:miter/>
            </a:ln>
          </p:spPr>
          <p:txBody>
            <a:bodyPr rtlCol="0" anchor="ctr"/>
            <a:lstStyle/>
            <a:p>
              <a:endParaRPr lang="en-IE"/>
            </a:p>
          </p:txBody>
        </p:sp>
        <p:sp>
          <p:nvSpPr>
            <p:cNvPr id="35" name="Freeform: Shape 34">
              <a:extLst>
                <a:ext uri="{FF2B5EF4-FFF2-40B4-BE49-F238E27FC236}">
                  <a16:creationId xmlns:a16="http://schemas.microsoft.com/office/drawing/2014/main" id="{68BC5FB8-F7C4-F2CC-CB95-3066E0587ADE}"/>
                </a:ext>
              </a:extLst>
            </p:cNvPr>
            <p:cNvSpPr/>
            <p:nvPr/>
          </p:nvSpPr>
          <p:spPr>
            <a:xfrm>
              <a:off x="7229946" y="979031"/>
              <a:ext cx="5999" cy="7608"/>
            </a:xfrm>
            <a:custGeom>
              <a:avLst/>
              <a:gdLst>
                <a:gd name="connsiteX0" fmla="*/ 5454 w 5999"/>
                <a:gd name="connsiteY0" fmla="*/ 7433 h 7608"/>
                <a:gd name="connsiteX1" fmla="*/ 5033 w 5999"/>
                <a:gd name="connsiteY1" fmla="*/ 4971 h 7608"/>
                <a:gd name="connsiteX2" fmla="*/ 620 w 5999"/>
                <a:gd name="connsiteY2" fmla="*/ 122 h 7608"/>
                <a:gd name="connsiteX3" fmla="*/ 4 w 5999"/>
                <a:gd name="connsiteY3" fmla="*/ 1608 h 7608"/>
                <a:gd name="connsiteX4" fmla="*/ 5454 w 5999"/>
                <a:gd name="connsiteY4" fmla="*/ 7433 h 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 h="7608">
                  <a:moveTo>
                    <a:pt x="5454" y="7433"/>
                  </a:moveTo>
                  <a:cubicBezTo>
                    <a:pt x="6850" y="8288"/>
                    <a:pt x="5139" y="5782"/>
                    <a:pt x="5033" y="4971"/>
                  </a:cubicBezTo>
                  <a:cubicBezTo>
                    <a:pt x="2602" y="1924"/>
                    <a:pt x="1235" y="543"/>
                    <a:pt x="620" y="122"/>
                  </a:cubicBezTo>
                  <a:cubicBezTo>
                    <a:pt x="-25" y="-283"/>
                    <a:pt x="-10" y="347"/>
                    <a:pt x="4" y="1608"/>
                  </a:cubicBezTo>
                  <a:cubicBezTo>
                    <a:pt x="1956" y="3410"/>
                    <a:pt x="3637" y="6352"/>
                    <a:pt x="5454" y="7433"/>
                  </a:cubicBezTo>
                  <a:close/>
                </a:path>
              </a:pathLst>
            </a:custGeom>
            <a:grpFill/>
            <a:ln w="0" cap="flat">
              <a:noFill/>
              <a:prstDash val="solid"/>
              <a:miter/>
            </a:ln>
          </p:spPr>
          <p:txBody>
            <a:bodyPr rtlCol="0" anchor="ctr"/>
            <a:lstStyle/>
            <a:p>
              <a:endParaRPr lang="en-IE"/>
            </a:p>
          </p:txBody>
        </p:sp>
        <p:sp>
          <p:nvSpPr>
            <p:cNvPr id="36" name="Freeform: Shape 35">
              <a:extLst>
                <a:ext uri="{FF2B5EF4-FFF2-40B4-BE49-F238E27FC236}">
                  <a16:creationId xmlns:a16="http://schemas.microsoft.com/office/drawing/2014/main" id="{4C7F5292-B5BE-2506-BED6-CC3A3B05B702}"/>
                </a:ext>
              </a:extLst>
            </p:cNvPr>
            <p:cNvSpPr/>
            <p:nvPr/>
          </p:nvSpPr>
          <p:spPr>
            <a:xfrm>
              <a:off x="7333357" y="1168336"/>
              <a:ext cx="9315" cy="36811"/>
            </a:xfrm>
            <a:custGeom>
              <a:avLst/>
              <a:gdLst>
                <a:gd name="connsiteX0" fmla="*/ 2770 w 9315"/>
                <a:gd name="connsiteY0" fmla="*/ 13864 h 36811"/>
                <a:gd name="connsiteX1" fmla="*/ 4887 w 9315"/>
                <a:gd name="connsiteY1" fmla="*/ 23547 h 36811"/>
                <a:gd name="connsiteX2" fmla="*/ 7198 w 9315"/>
                <a:gd name="connsiteY2" fmla="*/ 32028 h 36811"/>
                <a:gd name="connsiteX3" fmla="*/ 9315 w 9315"/>
                <a:gd name="connsiteY3" fmla="*/ 36352 h 36811"/>
                <a:gd name="connsiteX4" fmla="*/ 9315 w 9315"/>
                <a:gd name="connsiteY4" fmla="*/ 36352 h 36811"/>
                <a:gd name="connsiteX5" fmla="*/ 8670 w 9315"/>
                <a:gd name="connsiteY5" fmla="*/ 31878 h 36811"/>
                <a:gd name="connsiteX6" fmla="*/ 7784 w 9315"/>
                <a:gd name="connsiteY6" fmla="*/ 27435 h 36811"/>
                <a:gd name="connsiteX7" fmla="*/ 5862 w 9315"/>
                <a:gd name="connsiteY7" fmla="*/ 18608 h 36811"/>
                <a:gd name="connsiteX8" fmla="*/ 3836 w 9315"/>
                <a:gd name="connsiteY8" fmla="*/ 9811 h 36811"/>
                <a:gd name="connsiteX9" fmla="*/ 1569 w 9315"/>
                <a:gd name="connsiteY9" fmla="*/ 1029 h 36811"/>
                <a:gd name="connsiteX10" fmla="*/ 683 w 9315"/>
                <a:gd name="connsiteY10" fmla="*/ 4377 h 36811"/>
                <a:gd name="connsiteX11" fmla="*/ 2785 w 9315"/>
                <a:gd name="connsiteY11" fmla="*/ 13849 h 3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15" h="36811">
                  <a:moveTo>
                    <a:pt x="2770" y="13864"/>
                  </a:moveTo>
                  <a:cubicBezTo>
                    <a:pt x="3926" y="17047"/>
                    <a:pt x="4541" y="20169"/>
                    <a:pt x="4887" y="23547"/>
                  </a:cubicBezTo>
                  <a:cubicBezTo>
                    <a:pt x="5337" y="26804"/>
                    <a:pt x="6538" y="29071"/>
                    <a:pt x="7198" y="32028"/>
                  </a:cubicBezTo>
                  <a:cubicBezTo>
                    <a:pt x="7859" y="34295"/>
                    <a:pt x="8309" y="38138"/>
                    <a:pt x="9315" y="36352"/>
                  </a:cubicBezTo>
                  <a:lnTo>
                    <a:pt x="9315" y="36352"/>
                  </a:lnTo>
                  <a:cubicBezTo>
                    <a:pt x="9105" y="34851"/>
                    <a:pt x="8910" y="33364"/>
                    <a:pt x="8670" y="31878"/>
                  </a:cubicBezTo>
                  <a:lnTo>
                    <a:pt x="7784" y="27435"/>
                  </a:lnTo>
                  <a:cubicBezTo>
                    <a:pt x="7169" y="24478"/>
                    <a:pt x="6523" y="21535"/>
                    <a:pt x="5862" y="18608"/>
                  </a:cubicBezTo>
                  <a:cubicBezTo>
                    <a:pt x="5187" y="15681"/>
                    <a:pt x="4541" y="12738"/>
                    <a:pt x="3836" y="9811"/>
                  </a:cubicBezTo>
                  <a:cubicBezTo>
                    <a:pt x="3055" y="6884"/>
                    <a:pt x="2305" y="3972"/>
                    <a:pt x="1569" y="1029"/>
                  </a:cubicBezTo>
                  <a:cubicBezTo>
                    <a:pt x="173" y="-607"/>
                    <a:pt x="-668" y="-817"/>
                    <a:pt x="683" y="4377"/>
                  </a:cubicBezTo>
                  <a:cubicBezTo>
                    <a:pt x="714" y="7574"/>
                    <a:pt x="1764" y="10892"/>
                    <a:pt x="2785" y="13849"/>
                  </a:cubicBezTo>
                  <a:close/>
                </a:path>
              </a:pathLst>
            </a:custGeom>
            <a:grpFill/>
            <a:ln w="0" cap="flat">
              <a:noFill/>
              <a:prstDash val="solid"/>
              <a:miter/>
            </a:ln>
          </p:spPr>
          <p:txBody>
            <a:bodyPr rtlCol="0" anchor="ctr"/>
            <a:lstStyle/>
            <a:p>
              <a:endParaRPr lang="en-IE"/>
            </a:p>
          </p:txBody>
        </p:sp>
        <p:sp>
          <p:nvSpPr>
            <p:cNvPr id="37" name="Freeform: Shape 36">
              <a:extLst>
                <a:ext uri="{FF2B5EF4-FFF2-40B4-BE49-F238E27FC236}">
                  <a16:creationId xmlns:a16="http://schemas.microsoft.com/office/drawing/2014/main" id="{B6D3D3DC-463C-3FFD-C8D8-9CDDFB11B2CF}"/>
                </a:ext>
              </a:extLst>
            </p:cNvPr>
            <p:cNvSpPr/>
            <p:nvPr/>
          </p:nvSpPr>
          <p:spPr>
            <a:xfrm>
              <a:off x="7332540" y="1177407"/>
              <a:ext cx="6253" cy="26226"/>
            </a:xfrm>
            <a:custGeom>
              <a:avLst/>
              <a:gdLst>
                <a:gd name="connsiteX0" fmla="*/ 2087 w 6253"/>
                <a:gd name="connsiteY0" fmla="*/ 15692 h 26226"/>
                <a:gd name="connsiteX1" fmla="*/ 4323 w 6253"/>
                <a:gd name="connsiteY1" fmla="*/ 24804 h 26226"/>
                <a:gd name="connsiteX2" fmla="*/ 6080 w 6253"/>
                <a:gd name="connsiteY2" fmla="*/ 25209 h 26226"/>
                <a:gd name="connsiteX3" fmla="*/ 5299 w 6253"/>
                <a:gd name="connsiteY3" fmla="*/ 19595 h 26226"/>
                <a:gd name="connsiteX4" fmla="*/ 2957 w 6253"/>
                <a:gd name="connsiteY4" fmla="*/ 9447 h 26226"/>
                <a:gd name="connsiteX5" fmla="*/ 1696 w 6253"/>
                <a:gd name="connsiteY5" fmla="*/ 2271 h 26226"/>
                <a:gd name="connsiteX6" fmla="*/ 135 w 6253"/>
                <a:gd name="connsiteY6" fmla="*/ 125 h 26226"/>
                <a:gd name="connsiteX7" fmla="*/ 0 w 6253"/>
                <a:gd name="connsiteY7" fmla="*/ 3277 h 26226"/>
                <a:gd name="connsiteX8" fmla="*/ 601 w 6253"/>
                <a:gd name="connsiteY8" fmla="*/ 6189 h 26226"/>
                <a:gd name="connsiteX9" fmla="*/ 2087 w 6253"/>
                <a:gd name="connsiteY9" fmla="*/ 15692 h 2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3" h="26226">
                  <a:moveTo>
                    <a:pt x="2087" y="15692"/>
                  </a:moveTo>
                  <a:cubicBezTo>
                    <a:pt x="2237" y="19355"/>
                    <a:pt x="3197" y="22267"/>
                    <a:pt x="4323" y="24804"/>
                  </a:cubicBezTo>
                  <a:cubicBezTo>
                    <a:pt x="5059" y="26530"/>
                    <a:pt x="5734" y="26710"/>
                    <a:pt x="6080" y="25209"/>
                  </a:cubicBezTo>
                  <a:cubicBezTo>
                    <a:pt x="6470" y="23663"/>
                    <a:pt x="6200" y="21636"/>
                    <a:pt x="5299" y="19595"/>
                  </a:cubicBezTo>
                  <a:cubicBezTo>
                    <a:pt x="3933" y="16532"/>
                    <a:pt x="3288" y="13020"/>
                    <a:pt x="2957" y="9447"/>
                  </a:cubicBezTo>
                  <a:cubicBezTo>
                    <a:pt x="2732" y="7015"/>
                    <a:pt x="2117" y="4658"/>
                    <a:pt x="1696" y="2271"/>
                  </a:cubicBezTo>
                  <a:cubicBezTo>
                    <a:pt x="1126" y="455"/>
                    <a:pt x="585" y="-326"/>
                    <a:pt x="135" y="125"/>
                  </a:cubicBezTo>
                  <a:cubicBezTo>
                    <a:pt x="90" y="1176"/>
                    <a:pt x="90" y="2226"/>
                    <a:pt x="0" y="3277"/>
                  </a:cubicBezTo>
                  <a:lnTo>
                    <a:pt x="601" y="6189"/>
                  </a:lnTo>
                  <a:cubicBezTo>
                    <a:pt x="1861" y="9597"/>
                    <a:pt x="1951" y="12675"/>
                    <a:pt x="2087" y="15692"/>
                  </a:cubicBezTo>
                  <a:close/>
                </a:path>
              </a:pathLst>
            </a:custGeom>
            <a:grpFill/>
            <a:ln w="0" cap="flat">
              <a:noFill/>
              <a:prstDash val="solid"/>
              <a:miter/>
            </a:ln>
          </p:spPr>
          <p:txBody>
            <a:bodyPr rtlCol="0" anchor="ctr"/>
            <a:lstStyle/>
            <a:p>
              <a:endParaRPr lang="en-IE"/>
            </a:p>
          </p:txBody>
        </p:sp>
        <p:sp>
          <p:nvSpPr>
            <p:cNvPr id="38" name="Freeform: Shape 37">
              <a:extLst>
                <a:ext uri="{FF2B5EF4-FFF2-40B4-BE49-F238E27FC236}">
                  <a16:creationId xmlns:a16="http://schemas.microsoft.com/office/drawing/2014/main" id="{1D76F2C0-3FCE-CD04-1E7C-FABEAE2AB6F5}"/>
                </a:ext>
              </a:extLst>
            </p:cNvPr>
            <p:cNvSpPr/>
            <p:nvPr/>
          </p:nvSpPr>
          <p:spPr>
            <a:xfrm>
              <a:off x="7333746" y="1346833"/>
              <a:ext cx="3957" cy="9210"/>
            </a:xfrm>
            <a:custGeom>
              <a:avLst/>
              <a:gdLst>
                <a:gd name="connsiteX0" fmla="*/ 1541 w 3957"/>
                <a:gd name="connsiteY0" fmla="*/ 2687 h 9210"/>
                <a:gd name="connsiteX1" fmla="*/ 851 w 3957"/>
                <a:gd name="connsiteY1" fmla="*/ 4684 h 9210"/>
                <a:gd name="connsiteX2" fmla="*/ 100 w 3957"/>
                <a:gd name="connsiteY2" fmla="*/ 6665 h 9210"/>
                <a:gd name="connsiteX3" fmla="*/ 1001 w 3957"/>
                <a:gd name="connsiteY3" fmla="*/ 8256 h 9210"/>
                <a:gd name="connsiteX4" fmla="*/ 2652 w 3957"/>
                <a:gd name="connsiteY4" fmla="*/ 4639 h 9210"/>
                <a:gd name="connsiteX5" fmla="*/ 3958 w 3957"/>
                <a:gd name="connsiteY5" fmla="*/ 120 h 9210"/>
                <a:gd name="connsiteX6" fmla="*/ 2712 w 3957"/>
                <a:gd name="connsiteY6" fmla="*/ 0 h 9210"/>
                <a:gd name="connsiteX7" fmla="*/ 1541 w 3957"/>
                <a:gd name="connsiteY7" fmla="*/ 2687 h 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 h="9210">
                  <a:moveTo>
                    <a:pt x="1541" y="2687"/>
                  </a:moveTo>
                  <a:lnTo>
                    <a:pt x="851" y="4684"/>
                  </a:lnTo>
                  <a:lnTo>
                    <a:pt x="100" y="6665"/>
                  </a:lnTo>
                  <a:cubicBezTo>
                    <a:pt x="-170" y="9292"/>
                    <a:pt x="100" y="9998"/>
                    <a:pt x="1001" y="8256"/>
                  </a:cubicBezTo>
                  <a:cubicBezTo>
                    <a:pt x="1571" y="7146"/>
                    <a:pt x="2142" y="5960"/>
                    <a:pt x="2652" y="4639"/>
                  </a:cubicBezTo>
                  <a:cubicBezTo>
                    <a:pt x="3132" y="3303"/>
                    <a:pt x="3583" y="1816"/>
                    <a:pt x="3958" y="120"/>
                  </a:cubicBezTo>
                  <a:lnTo>
                    <a:pt x="2712" y="0"/>
                  </a:lnTo>
                  <a:lnTo>
                    <a:pt x="1541" y="2687"/>
                  </a:lnTo>
                  <a:close/>
                </a:path>
              </a:pathLst>
            </a:custGeom>
            <a:grpFill/>
            <a:ln w="0" cap="flat">
              <a:noFill/>
              <a:prstDash val="solid"/>
              <a:miter/>
            </a:ln>
          </p:spPr>
          <p:txBody>
            <a:bodyPr rtlCol="0" anchor="ctr"/>
            <a:lstStyle/>
            <a:p>
              <a:endParaRPr lang="en-IE"/>
            </a:p>
          </p:txBody>
        </p:sp>
        <p:sp>
          <p:nvSpPr>
            <p:cNvPr id="39" name="Freeform: Shape 38">
              <a:extLst>
                <a:ext uri="{FF2B5EF4-FFF2-40B4-BE49-F238E27FC236}">
                  <a16:creationId xmlns:a16="http://schemas.microsoft.com/office/drawing/2014/main" id="{ABAB3563-BC8C-34AA-A2F0-C9806A31DF13}"/>
                </a:ext>
              </a:extLst>
            </p:cNvPr>
            <p:cNvSpPr/>
            <p:nvPr/>
          </p:nvSpPr>
          <p:spPr>
            <a:xfrm>
              <a:off x="7329129" y="1368838"/>
              <a:ext cx="3085" cy="12375"/>
            </a:xfrm>
            <a:custGeom>
              <a:avLst/>
              <a:gdLst>
                <a:gd name="connsiteX0" fmla="*/ 2300 w 3085"/>
                <a:gd name="connsiteY0" fmla="*/ 197 h 12375"/>
                <a:gd name="connsiteX1" fmla="*/ 1685 w 3085"/>
                <a:gd name="connsiteY1" fmla="*/ 1593 h 12375"/>
                <a:gd name="connsiteX2" fmla="*/ 589 w 3085"/>
                <a:gd name="connsiteY2" fmla="*/ 6126 h 12375"/>
                <a:gd name="connsiteX3" fmla="*/ 3 w 3085"/>
                <a:gd name="connsiteY3" fmla="*/ 10780 h 12375"/>
                <a:gd name="connsiteX4" fmla="*/ 544 w 3085"/>
                <a:gd name="connsiteY4" fmla="*/ 12041 h 12375"/>
                <a:gd name="connsiteX5" fmla="*/ 2630 w 3085"/>
                <a:gd name="connsiteY5" fmla="*/ 3800 h 12375"/>
                <a:gd name="connsiteX6" fmla="*/ 2315 w 3085"/>
                <a:gd name="connsiteY6" fmla="*/ 212 h 1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5" h="12375">
                  <a:moveTo>
                    <a:pt x="2300" y="197"/>
                  </a:moveTo>
                  <a:lnTo>
                    <a:pt x="1685" y="1593"/>
                  </a:lnTo>
                  <a:cubicBezTo>
                    <a:pt x="1339" y="3124"/>
                    <a:pt x="919" y="4610"/>
                    <a:pt x="589" y="6126"/>
                  </a:cubicBezTo>
                  <a:cubicBezTo>
                    <a:pt x="259" y="7643"/>
                    <a:pt x="18" y="9174"/>
                    <a:pt x="3" y="10780"/>
                  </a:cubicBezTo>
                  <a:cubicBezTo>
                    <a:pt x="-12" y="11936"/>
                    <a:pt x="3" y="12912"/>
                    <a:pt x="544" y="12041"/>
                  </a:cubicBezTo>
                  <a:cubicBezTo>
                    <a:pt x="1820" y="9954"/>
                    <a:pt x="2015" y="6622"/>
                    <a:pt x="2630" y="3800"/>
                  </a:cubicBezTo>
                  <a:cubicBezTo>
                    <a:pt x="2976" y="1923"/>
                    <a:pt x="3591" y="-779"/>
                    <a:pt x="2315" y="212"/>
                  </a:cubicBezTo>
                  <a:close/>
                </a:path>
              </a:pathLst>
            </a:custGeom>
            <a:grpFill/>
            <a:ln w="0" cap="flat">
              <a:noFill/>
              <a:prstDash val="solid"/>
              <a:miter/>
            </a:ln>
          </p:spPr>
          <p:txBody>
            <a:bodyPr rtlCol="0" anchor="ctr"/>
            <a:lstStyle/>
            <a:p>
              <a:endParaRPr lang="en-IE"/>
            </a:p>
          </p:txBody>
        </p:sp>
        <p:sp>
          <p:nvSpPr>
            <p:cNvPr id="40" name="Freeform: Shape 39">
              <a:extLst>
                <a:ext uri="{FF2B5EF4-FFF2-40B4-BE49-F238E27FC236}">
                  <a16:creationId xmlns:a16="http://schemas.microsoft.com/office/drawing/2014/main" id="{94BEC88B-8409-09E6-FB44-311AF1B25F37}"/>
                </a:ext>
              </a:extLst>
            </p:cNvPr>
            <p:cNvSpPr/>
            <p:nvPr/>
          </p:nvSpPr>
          <p:spPr>
            <a:xfrm>
              <a:off x="6610421" y="1145392"/>
              <a:ext cx="1501" cy="15"/>
            </a:xfrm>
            <a:custGeom>
              <a:avLst/>
              <a:gdLst>
                <a:gd name="connsiteX0" fmla="*/ 0 w 1501"/>
                <a:gd name="connsiteY0" fmla="*/ 0 h 15"/>
                <a:gd name="connsiteX1" fmla="*/ 0 w 1501"/>
                <a:gd name="connsiteY1" fmla="*/ 0 h 15"/>
                <a:gd name="connsiteX2" fmla="*/ 0 w 1501"/>
                <a:gd name="connsiteY2" fmla="*/ 15 h 15"/>
                <a:gd name="connsiteX3" fmla="*/ 0 w 1501"/>
                <a:gd name="connsiteY3" fmla="*/ 0 h 15"/>
              </a:gdLst>
              <a:ahLst/>
              <a:cxnLst>
                <a:cxn ang="0">
                  <a:pos x="connsiteX0" y="connsiteY0"/>
                </a:cxn>
                <a:cxn ang="0">
                  <a:pos x="connsiteX1" y="connsiteY1"/>
                </a:cxn>
                <a:cxn ang="0">
                  <a:pos x="connsiteX2" y="connsiteY2"/>
                </a:cxn>
                <a:cxn ang="0">
                  <a:pos x="connsiteX3" y="connsiteY3"/>
                </a:cxn>
              </a:cxnLst>
              <a:rect l="l" t="t" r="r" b="b"/>
              <a:pathLst>
                <a:path w="1501" h="15">
                  <a:moveTo>
                    <a:pt x="0" y="0"/>
                  </a:moveTo>
                  <a:lnTo>
                    <a:pt x="0" y="0"/>
                  </a:lnTo>
                  <a:lnTo>
                    <a:pt x="0" y="15"/>
                  </a:lnTo>
                  <a:lnTo>
                    <a:pt x="0" y="0"/>
                  </a:lnTo>
                  <a:close/>
                </a:path>
              </a:pathLst>
            </a:custGeom>
            <a:grpFill/>
            <a:ln w="0" cap="flat">
              <a:noFill/>
              <a:prstDash val="solid"/>
              <a:miter/>
            </a:ln>
          </p:spPr>
          <p:txBody>
            <a:bodyPr rtlCol="0" anchor="ctr"/>
            <a:lstStyle/>
            <a:p>
              <a:endParaRPr lang="en-IE"/>
            </a:p>
          </p:txBody>
        </p:sp>
        <p:sp>
          <p:nvSpPr>
            <p:cNvPr id="41" name="Freeform: Shape 40">
              <a:extLst>
                <a:ext uri="{FF2B5EF4-FFF2-40B4-BE49-F238E27FC236}">
                  <a16:creationId xmlns:a16="http://schemas.microsoft.com/office/drawing/2014/main" id="{D3A4C53F-A8D1-A9C4-9592-F7D56FB155D0}"/>
                </a:ext>
              </a:extLst>
            </p:cNvPr>
            <p:cNvSpPr/>
            <p:nvPr/>
          </p:nvSpPr>
          <p:spPr>
            <a:xfrm>
              <a:off x="6592527" y="1143719"/>
              <a:ext cx="18013" cy="31252"/>
            </a:xfrm>
            <a:custGeom>
              <a:avLst/>
              <a:gdLst>
                <a:gd name="connsiteX0" fmla="*/ 15522 w 18013"/>
                <a:gd name="connsiteY0" fmla="*/ 1973 h 31252"/>
                <a:gd name="connsiteX1" fmla="*/ 13571 w 18013"/>
                <a:gd name="connsiteY1" fmla="*/ 4871 h 31252"/>
                <a:gd name="connsiteX2" fmla="*/ 11859 w 18013"/>
                <a:gd name="connsiteY2" fmla="*/ 7903 h 31252"/>
                <a:gd name="connsiteX3" fmla="*/ 8196 w 18013"/>
                <a:gd name="connsiteY3" fmla="*/ 15739 h 31252"/>
                <a:gd name="connsiteX4" fmla="*/ 8286 w 18013"/>
                <a:gd name="connsiteY4" fmla="*/ 16249 h 31252"/>
                <a:gd name="connsiteX5" fmla="*/ 8136 w 18013"/>
                <a:gd name="connsiteY5" fmla="*/ 16369 h 31252"/>
                <a:gd name="connsiteX6" fmla="*/ 3948 w 18013"/>
                <a:gd name="connsiteY6" fmla="*/ 24010 h 31252"/>
                <a:gd name="connsiteX7" fmla="*/ 3948 w 18013"/>
                <a:gd name="connsiteY7" fmla="*/ 24010 h 31252"/>
                <a:gd name="connsiteX8" fmla="*/ 3708 w 18013"/>
                <a:gd name="connsiteY8" fmla="*/ 24145 h 31252"/>
                <a:gd name="connsiteX9" fmla="*/ 2237 w 18013"/>
                <a:gd name="connsiteY9" fmla="*/ 26818 h 31252"/>
                <a:gd name="connsiteX10" fmla="*/ 1906 w 18013"/>
                <a:gd name="connsiteY10" fmla="*/ 26998 h 31252"/>
                <a:gd name="connsiteX11" fmla="*/ 1906 w 18013"/>
                <a:gd name="connsiteY11" fmla="*/ 26998 h 31252"/>
                <a:gd name="connsiteX12" fmla="*/ 0 w 18013"/>
                <a:gd name="connsiteY12" fmla="*/ 29895 h 31252"/>
                <a:gd name="connsiteX13" fmla="*/ 135 w 18013"/>
                <a:gd name="connsiteY13" fmla="*/ 30180 h 31252"/>
                <a:gd name="connsiteX14" fmla="*/ 135 w 18013"/>
                <a:gd name="connsiteY14" fmla="*/ 30180 h 31252"/>
                <a:gd name="connsiteX15" fmla="*/ 75 w 18013"/>
                <a:gd name="connsiteY15" fmla="*/ 31111 h 31252"/>
                <a:gd name="connsiteX16" fmla="*/ 3197 w 18013"/>
                <a:gd name="connsiteY16" fmla="*/ 27613 h 31252"/>
                <a:gd name="connsiteX17" fmla="*/ 4083 w 18013"/>
                <a:gd name="connsiteY17" fmla="*/ 25947 h 31252"/>
                <a:gd name="connsiteX18" fmla="*/ 4098 w 18013"/>
                <a:gd name="connsiteY18" fmla="*/ 26022 h 31252"/>
                <a:gd name="connsiteX19" fmla="*/ 5314 w 18013"/>
                <a:gd name="connsiteY19" fmla="*/ 25872 h 31252"/>
                <a:gd name="connsiteX20" fmla="*/ 6545 w 18013"/>
                <a:gd name="connsiteY20" fmla="*/ 24461 h 31252"/>
                <a:gd name="connsiteX21" fmla="*/ 8452 w 18013"/>
                <a:gd name="connsiteY21" fmla="*/ 20603 h 31252"/>
                <a:gd name="connsiteX22" fmla="*/ 11049 w 18013"/>
                <a:gd name="connsiteY22" fmla="*/ 13832 h 31252"/>
                <a:gd name="connsiteX23" fmla="*/ 13495 w 18013"/>
                <a:gd name="connsiteY23" fmla="*/ 9224 h 31252"/>
                <a:gd name="connsiteX24" fmla="*/ 16273 w 18013"/>
                <a:gd name="connsiteY24" fmla="*/ 4780 h 31252"/>
                <a:gd name="connsiteX25" fmla="*/ 17864 w 18013"/>
                <a:gd name="connsiteY25" fmla="*/ 1688 h 31252"/>
                <a:gd name="connsiteX26" fmla="*/ 18014 w 18013"/>
                <a:gd name="connsiteY26" fmla="*/ 592 h 31252"/>
                <a:gd name="connsiteX27" fmla="*/ 15492 w 18013"/>
                <a:gd name="connsiteY27" fmla="*/ 1973 h 31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8013" h="31252">
                  <a:moveTo>
                    <a:pt x="15522" y="1973"/>
                  </a:moveTo>
                  <a:cubicBezTo>
                    <a:pt x="14846" y="2919"/>
                    <a:pt x="14201" y="3880"/>
                    <a:pt x="13571" y="4871"/>
                  </a:cubicBezTo>
                  <a:cubicBezTo>
                    <a:pt x="12955" y="5861"/>
                    <a:pt x="12325" y="6837"/>
                    <a:pt x="11859" y="7903"/>
                  </a:cubicBezTo>
                  <a:cubicBezTo>
                    <a:pt x="11049" y="10530"/>
                    <a:pt x="9352" y="13142"/>
                    <a:pt x="8196" y="15739"/>
                  </a:cubicBezTo>
                  <a:cubicBezTo>
                    <a:pt x="8241" y="15904"/>
                    <a:pt x="8271" y="16069"/>
                    <a:pt x="8286" y="16249"/>
                  </a:cubicBezTo>
                  <a:cubicBezTo>
                    <a:pt x="8241" y="16294"/>
                    <a:pt x="8196" y="16324"/>
                    <a:pt x="8136" y="16369"/>
                  </a:cubicBezTo>
                  <a:cubicBezTo>
                    <a:pt x="6335" y="18696"/>
                    <a:pt x="5014" y="21308"/>
                    <a:pt x="3948" y="24010"/>
                  </a:cubicBezTo>
                  <a:lnTo>
                    <a:pt x="3948" y="24010"/>
                  </a:lnTo>
                  <a:cubicBezTo>
                    <a:pt x="3948" y="24010"/>
                    <a:pt x="3828" y="24055"/>
                    <a:pt x="3708" y="24145"/>
                  </a:cubicBezTo>
                  <a:cubicBezTo>
                    <a:pt x="3152" y="25001"/>
                    <a:pt x="2702" y="25917"/>
                    <a:pt x="2237" y="26818"/>
                  </a:cubicBezTo>
                  <a:cubicBezTo>
                    <a:pt x="2192" y="26742"/>
                    <a:pt x="2102" y="26787"/>
                    <a:pt x="1906" y="26998"/>
                  </a:cubicBezTo>
                  <a:lnTo>
                    <a:pt x="1906" y="26998"/>
                  </a:lnTo>
                  <a:cubicBezTo>
                    <a:pt x="1036" y="27613"/>
                    <a:pt x="285" y="28409"/>
                    <a:pt x="0" y="29895"/>
                  </a:cubicBezTo>
                  <a:cubicBezTo>
                    <a:pt x="30" y="30000"/>
                    <a:pt x="75" y="30105"/>
                    <a:pt x="135" y="30180"/>
                  </a:cubicBezTo>
                  <a:lnTo>
                    <a:pt x="135" y="30180"/>
                  </a:lnTo>
                  <a:cubicBezTo>
                    <a:pt x="105" y="30495"/>
                    <a:pt x="90" y="30796"/>
                    <a:pt x="75" y="31111"/>
                  </a:cubicBezTo>
                  <a:cubicBezTo>
                    <a:pt x="1276" y="31816"/>
                    <a:pt x="2252" y="29760"/>
                    <a:pt x="3197" y="27613"/>
                  </a:cubicBezTo>
                  <a:lnTo>
                    <a:pt x="4083" y="25947"/>
                  </a:lnTo>
                  <a:cubicBezTo>
                    <a:pt x="4083" y="25947"/>
                    <a:pt x="4083" y="26007"/>
                    <a:pt x="4098" y="26022"/>
                  </a:cubicBezTo>
                  <a:cubicBezTo>
                    <a:pt x="4353" y="26337"/>
                    <a:pt x="4789" y="26232"/>
                    <a:pt x="5314" y="25872"/>
                  </a:cubicBezTo>
                  <a:lnTo>
                    <a:pt x="6545" y="24461"/>
                  </a:lnTo>
                  <a:lnTo>
                    <a:pt x="8452" y="20603"/>
                  </a:lnTo>
                  <a:cubicBezTo>
                    <a:pt x="9637" y="18231"/>
                    <a:pt x="10478" y="16009"/>
                    <a:pt x="11049" y="13832"/>
                  </a:cubicBezTo>
                  <a:cubicBezTo>
                    <a:pt x="11724" y="12241"/>
                    <a:pt x="12595" y="10725"/>
                    <a:pt x="13495" y="9224"/>
                  </a:cubicBezTo>
                  <a:cubicBezTo>
                    <a:pt x="14351" y="7693"/>
                    <a:pt x="15432" y="6297"/>
                    <a:pt x="16273" y="4780"/>
                  </a:cubicBezTo>
                  <a:cubicBezTo>
                    <a:pt x="16708" y="3745"/>
                    <a:pt x="17579" y="2739"/>
                    <a:pt x="17864" y="1688"/>
                  </a:cubicBezTo>
                  <a:cubicBezTo>
                    <a:pt x="17939" y="1313"/>
                    <a:pt x="17984" y="937"/>
                    <a:pt x="18014" y="592"/>
                  </a:cubicBezTo>
                  <a:cubicBezTo>
                    <a:pt x="17699" y="-744"/>
                    <a:pt x="16618" y="382"/>
                    <a:pt x="15492" y="1973"/>
                  </a:cubicBezTo>
                  <a:close/>
                </a:path>
              </a:pathLst>
            </a:custGeom>
            <a:grpFill/>
            <a:ln w="0" cap="flat">
              <a:noFill/>
              <a:prstDash val="solid"/>
              <a:miter/>
            </a:ln>
          </p:spPr>
          <p:txBody>
            <a:bodyPr rtlCol="0" anchor="ctr"/>
            <a:lstStyle/>
            <a:p>
              <a:endParaRPr lang="en-IE"/>
            </a:p>
          </p:txBody>
        </p:sp>
        <p:sp>
          <p:nvSpPr>
            <p:cNvPr id="42" name="Freeform: Shape 41">
              <a:extLst>
                <a:ext uri="{FF2B5EF4-FFF2-40B4-BE49-F238E27FC236}">
                  <a16:creationId xmlns:a16="http://schemas.microsoft.com/office/drawing/2014/main" id="{029B24CF-1536-4702-F982-39BAF525D5F9}"/>
                </a:ext>
              </a:extLst>
            </p:cNvPr>
            <p:cNvSpPr/>
            <p:nvPr/>
          </p:nvSpPr>
          <p:spPr>
            <a:xfrm>
              <a:off x="6782496" y="2059338"/>
              <a:ext cx="11850" cy="31077"/>
            </a:xfrm>
            <a:custGeom>
              <a:avLst/>
              <a:gdLst>
                <a:gd name="connsiteX0" fmla="*/ 2420 w 11850"/>
                <a:gd name="connsiteY0" fmla="*/ 11640 h 31077"/>
                <a:gd name="connsiteX1" fmla="*/ 859 w 11850"/>
                <a:gd name="connsiteY1" fmla="*/ 17300 h 31077"/>
                <a:gd name="connsiteX2" fmla="*/ 859 w 11850"/>
                <a:gd name="connsiteY2" fmla="*/ 17300 h 31077"/>
                <a:gd name="connsiteX3" fmla="*/ 78 w 11850"/>
                <a:gd name="connsiteY3" fmla="*/ 23049 h 31077"/>
                <a:gd name="connsiteX4" fmla="*/ 1940 w 11850"/>
                <a:gd name="connsiteY4" fmla="*/ 27628 h 31077"/>
                <a:gd name="connsiteX5" fmla="*/ 2570 w 11850"/>
                <a:gd name="connsiteY5" fmla="*/ 28168 h 31077"/>
                <a:gd name="connsiteX6" fmla="*/ 3411 w 11850"/>
                <a:gd name="connsiteY6" fmla="*/ 30210 h 31077"/>
                <a:gd name="connsiteX7" fmla="*/ 3936 w 11850"/>
                <a:gd name="connsiteY7" fmla="*/ 28138 h 31077"/>
                <a:gd name="connsiteX8" fmla="*/ 3966 w 11850"/>
                <a:gd name="connsiteY8" fmla="*/ 28138 h 31077"/>
                <a:gd name="connsiteX9" fmla="*/ 4011 w 11850"/>
                <a:gd name="connsiteY9" fmla="*/ 27898 h 31077"/>
                <a:gd name="connsiteX10" fmla="*/ 4102 w 11850"/>
                <a:gd name="connsiteY10" fmla="*/ 28063 h 31077"/>
                <a:gd name="connsiteX11" fmla="*/ 4432 w 11850"/>
                <a:gd name="connsiteY11" fmla="*/ 27793 h 31077"/>
                <a:gd name="connsiteX12" fmla="*/ 4432 w 11850"/>
                <a:gd name="connsiteY12" fmla="*/ 27793 h 31077"/>
                <a:gd name="connsiteX13" fmla="*/ 4222 w 11850"/>
                <a:gd name="connsiteY13" fmla="*/ 22268 h 31077"/>
                <a:gd name="connsiteX14" fmla="*/ 4372 w 11850"/>
                <a:gd name="connsiteY14" fmla="*/ 16594 h 31077"/>
                <a:gd name="connsiteX15" fmla="*/ 4897 w 11850"/>
                <a:gd name="connsiteY15" fmla="*/ 17300 h 31077"/>
                <a:gd name="connsiteX16" fmla="*/ 4897 w 11850"/>
                <a:gd name="connsiteY16" fmla="*/ 17375 h 31077"/>
                <a:gd name="connsiteX17" fmla="*/ 4897 w 11850"/>
                <a:gd name="connsiteY17" fmla="*/ 17390 h 31077"/>
                <a:gd name="connsiteX18" fmla="*/ 6383 w 11850"/>
                <a:gd name="connsiteY18" fmla="*/ 21083 h 31077"/>
                <a:gd name="connsiteX19" fmla="*/ 7764 w 11850"/>
                <a:gd name="connsiteY19" fmla="*/ 24865 h 31077"/>
                <a:gd name="connsiteX20" fmla="*/ 9296 w 11850"/>
                <a:gd name="connsiteY20" fmla="*/ 27853 h 31077"/>
                <a:gd name="connsiteX21" fmla="*/ 9296 w 11850"/>
                <a:gd name="connsiteY21" fmla="*/ 27613 h 31077"/>
                <a:gd name="connsiteX22" fmla="*/ 9371 w 11850"/>
                <a:gd name="connsiteY22" fmla="*/ 27658 h 31077"/>
                <a:gd name="connsiteX23" fmla="*/ 9296 w 11850"/>
                <a:gd name="connsiteY23" fmla="*/ 27838 h 31077"/>
                <a:gd name="connsiteX24" fmla="*/ 9296 w 11850"/>
                <a:gd name="connsiteY24" fmla="*/ 28874 h 31077"/>
                <a:gd name="connsiteX25" fmla="*/ 11322 w 11850"/>
                <a:gd name="connsiteY25" fmla="*/ 30615 h 31077"/>
                <a:gd name="connsiteX26" fmla="*/ 11262 w 11850"/>
                <a:gd name="connsiteY26" fmla="*/ 24175 h 31077"/>
                <a:gd name="connsiteX27" fmla="*/ 11142 w 11850"/>
                <a:gd name="connsiteY27" fmla="*/ 24490 h 31077"/>
                <a:gd name="connsiteX28" fmla="*/ 11097 w 11850"/>
                <a:gd name="connsiteY28" fmla="*/ 24370 h 31077"/>
                <a:gd name="connsiteX29" fmla="*/ 11262 w 11850"/>
                <a:gd name="connsiteY29" fmla="*/ 24175 h 31077"/>
                <a:gd name="connsiteX30" fmla="*/ 10436 w 11850"/>
                <a:gd name="connsiteY30" fmla="*/ 19581 h 31077"/>
                <a:gd name="connsiteX31" fmla="*/ 11157 w 11850"/>
                <a:gd name="connsiteY31" fmla="*/ 15048 h 31077"/>
                <a:gd name="connsiteX32" fmla="*/ 11202 w 11850"/>
                <a:gd name="connsiteY32" fmla="*/ 13997 h 31077"/>
                <a:gd name="connsiteX33" fmla="*/ 11202 w 11850"/>
                <a:gd name="connsiteY33" fmla="*/ 13997 h 31077"/>
                <a:gd name="connsiteX34" fmla="*/ 11697 w 11850"/>
                <a:gd name="connsiteY34" fmla="*/ 9298 h 31077"/>
                <a:gd name="connsiteX35" fmla="*/ 11157 w 11850"/>
                <a:gd name="connsiteY35" fmla="*/ 8428 h 31077"/>
                <a:gd name="connsiteX36" fmla="*/ 11157 w 11850"/>
                <a:gd name="connsiteY36" fmla="*/ 8428 h 31077"/>
                <a:gd name="connsiteX37" fmla="*/ 10226 w 11850"/>
                <a:gd name="connsiteY37" fmla="*/ 7992 h 31077"/>
                <a:gd name="connsiteX38" fmla="*/ 5813 w 11850"/>
                <a:gd name="connsiteY38" fmla="*/ 9359 h 31077"/>
                <a:gd name="connsiteX39" fmla="*/ 5813 w 11850"/>
                <a:gd name="connsiteY39" fmla="*/ 9359 h 31077"/>
                <a:gd name="connsiteX40" fmla="*/ 4297 w 11850"/>
                <a:gd name="connsiteY40" fmla="*/ 3534 h 31077"/>
                <a:gd name="connsiteX41" fmla="*/ 3411 w 11850"/>
                <a:gd name="connsiteY41" fmla="*/ 231 h 31077"/>
                <a:gd name="connsiteX42" fmla="*/ 3411 w 11850"/>
                <a:gd name="connsiteY42" fmla="*/ 5636 h 31077"/>
                <a:gd name="connsiteX43" fmla="*/ 2916 w 11850"/>
                <a:gd name="connsiteY43" fmla="*/ 8218 h 31077"/>
                <a:gd name="connsiteX44" fmla="*/ 2420 w 11850"/>
                <a:gd name="connsiteY44" fmla="*/ 11640 h 3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1850" h="31077">
                  <a:moveTo>
                    <a:pt x="2420" y="11640"/>
                  </a:moveTo>
                  <a:cubicBezTo>
                    <a:pt x="1429" y="12781"/>
                    <a:pt x="1279" y="15258"/>
                    <a:pt x="859" y="17300"/>
                  </a:cubicBezTo>
                  <a:lnTo>
                    <a:pt x="859" y="17300"/>
                  </a:lnTo>
                  <a:cubicBezTo>
                    <a:pt x="-132" y="18651"/>
                    <a:pt x="-57" y="20827"/>
                    <a:pt x="78" y="23049"/>
                  </a:cubicBezTo>
                  <a:cubicBezTo>
                    <a:pt x="514" y="24986"/>
                    <a:pt x="1129" y="26532"/>
                    <a:pt x="1940" y="27628"/>
                  </a:cubicBezTo>
                  <a:lnTo>
                    <a:pt x="2570" y="28168"/>
                  </a:lnTo>
                  <a:lnTo>
                    <a:pt x="3411" y="30210"/>
                  </a:lnTo>
                  <a:cubicBezTo>
                    <a:pt x="3786" y="29759"/>
                    <a:pt x="3906" y="29009"/>
                    <a:pt x="3936" y="28138"/>
                  </a:cubicBezTo>
                  <a:lnTo>
                    <a:pt x="3966" y="28138"/>
                  </a:lnTo>
                  <a:cubicBezTo>
                    <a:pt x="3966" y="28138"/>
                    <a:pt x="4011" y="27898"/>
                    <a:pt x="4011" y="27898"/>
                  </a:cubicBezTo>
                  <a:cubicBezTo>
                    <a:pt x="4041" y="27958"/>
                    <a:pt x="4041" y="28018"/>
                    <a:pt x="4102" y="28063"/>
                  </a:cubicBezTo>
                  <a:cubicBezTo>
                    <a:pt x="4207" y="28168"/>
                    <a:pt x="4327" y="28063"/>
                    <a:pt x="4432" y="27793"/>
                  </a:cubicBezTo>
                  <a:lnTo>
                    <a:pt x="4432" y="27793"/>
                  </a:lnTo>
                  <a:cubicBezTo>
                    <a:pt x="5002" y="25811"/>
                    <a:pt x="4942" y="23860"/>
                    <a:pt x="4222" y="22268"/>
                  </a:cubicBezTo>
                  <a:cubicBezTo>
                    <a:pt x="3201" y="20032"/>
                    <a:pt x="3426" y="18275"/>
                    <a:pt x="4372" y="16594"/>
                  </a:cubicBezTo>
                  <a:cubicBezTo>
                    <a:pt x="4372" y="17390"/>
                    <a:pt x="4567" y="17585"/>
                    <a:pt x="4897" y="17300"/>
                  </a:cubicBezTo>
                  <a:lnTo>
                    <a:pt x="4897" y="17375"/>
                  </a:lnTo>
                  <a:cubicBezTo>
                    <a:pt x="4897" y="17375"/>
                    <a:pt x="4897" y="17390"/>
                    <a:pt x="4897" y="17390"/>
                  </a:cubicBezTo>
                  <a:cubicBezTo>
                    <a:pt x="4912" y="19701"/>
                    <a:pt x="5528" y="20542"/>
                    <a:pt x="6383" y="21083"/>
                  </a:cubicBezTo>
                  <a:cubicBezTo>
                    <a:pt x="7164" y="21578"/>
                    <a:pt x="7990" y="22479"/>
                    <a:pt x="7764" y="24865"/>
                  </a:cubicBezTo>
                  <a:cubicBezTo>
                    <a:pt x="7404" y="28588"/>
                    <a:pt x="8545" y="27553"/>
                    <a:pt x="9296" y="27853"/>
                  </a:cubicBezTo>
                  <a:lnTo>
                    <a:pt x="9296" y="27613"/>
                  </a:lnTo>
                  <a:cubicBezTo>
                    <a:pt x="9296" y="27613"/>
                    <a:pt x="9371" y="27658"/>
                    <a:pt x="9371" y="27658"/>
                  </a:cubicBezTo>
                  <a:lnTo>
                    <a:pt x="9296" y="27838"/>
                  </a:lnTo>
                  <a:lnTo>
                    <a:pt x="9296" y="28874"/>
                  </a:lnTo>
                  <a:cubicBezTo>
                    <a:pt x="10001" y="29429"/>
                    <a:pt x="10587" y="32146"/>
                    <a:pt x="11322" y="30615"/>
                  </a:cubicBezTo>
                  <a:cubicBezTo>
                    <a:pt x="12163" y="28874"/>
                    <a:pt x="11893" y="26322"/>
                    <a:pt x="11262" y="24175"/>
                  </a:cubicBezTo>
                  <a:lnTo>
                    <a:pt x="11142" y="24490"/>
                  </a:lnTo>
                  <a:lnTo>
                    <a:pt x="11097" y="24370"/>
                  </a:lnTo>
                  <a:lnTo>
                    <a:pt x="11262" y="24175"/>
                  </a:lnTo>
                  <a:cubicBezTo>
                    <a:pt x="11277" y="22359"/>
                    <a:pt x="10977" y="20902"/>
                    <a:pt x="10436" y="19581"/>
                  </a:cubicBezTo>
                  <a:cubicBezTo>
                    <a:pt x="9356" y="16924"/>
                    <a:pt x="9911" y="15633"/>
                    <a:pt x="11157" y="15048"/>
                  </a:cubicBezTo>
                  <a:lnTo>
                    <a:pt x="11202" y="13997"/>
                  </a:lnTo>
                  <a:lnTo>
                    <a:pt x="11202" y="13997"/>
                  </a:lnTo>
                  <a:cubicBezTo>
                    <a:pt x="11923" y="12781"/>
                    <a:pt x="11517" y="10860"/>
                    <a:pt x="11697" y="9298"/>
                  </a:cubicBezTo>
                  <a:lnTo>
                    <a:pt x="11157" y="8428"/>
                  </a:lnTo>
                  <a:lnTo>
                    <a:pt x="11157" y="8428"/>
                  </a:lnTo>
                  <a:cubicBezTo>
                    <a:pt x="11157" y="8428"/>
                    <a:pt x="10226" y="7992"/>
                    <a:pt x="10226" y="7992"/>
                  </a:cubicBezTo>
                  <a:cubicBezTo>
                    <a:pt x="8605" y="5861"/>
                    <a:pt x="7164" y="6701"/>
                    <a:pt x="5813" y="9359"/>
                  </a:cubicBezTo>
                  <a:lnTo>
                    <a:pt x="5813" y="9359"/>
                  </a:lnTo>
                  <a:cubicBezTo>
                    <a:pt x="4177" y="9013"/>
                    <a:pt x="4477" y="6071"/>
                    <a:pt x="4297" y="3534"/>
                  </a:cubicBezTo>
                  <a:cubicBezTo>
                    <a:pt x="4222" y="2393"/>
                    <a:pt x="5107" y="-894"/>
                    <a:pt x="3411" y="231"/>
                  </a:cubicBezTo>
                  <a:lnTo>
                    <a:pt x="3411" y="5636"/>
                  </a:lnTo>
                  <a:cubicBezTo>
                    <a:pt x="3021" y="6251"/>
                    <a:pt x="3246" y="7557"/>
                    <a:pt x="2916" y="8218"/>
                  </a:cubicBezTo>
                  <a:lnTo>
                    <a:pt x="2420" y="11640"/>
                  </a:lnTo>
                  <a:close/>
                </a:path>
              </a:pathLst>
            </a:custGeom>
            <a:grpFill/>
            <a:ln w="0" cap="flat">
              <a:noFill/>
              <a:prstDash val="solid"/>
              <a:miter/>
            </a:ln>
          </p:spPr>
          <p:txBody>
            <a:bodyPr rtlCol="0" anchor="ctr"/>
            <a:lstStyle/>
            <a:p>
              <a:endParaRPr lang="en-IE"/>
            </a:p>
          </p:txBody>
        </p:sp>
        <p:sp>
          <p:nvSpPr>
            <p:cNvPr id="43" name="Freeform: Shape 42">
              <a:extLst>
                <a:ext uri="{FF2B5EF4-FFF2-40B4-BE49-F238E27FC236}">
                  <a16:creationId xmlns:a16="http://schemas.microsoft.com/office/drawing/2014/main" id="{3C0A0F85-06D6-2C35-3A59-D5E9A8FF6996}"/>
                </a:ext>
              </a:extLst>
            </p:cNvPr>
            <p:cNvSpPr/>
            <p:nvPr/>
          </p:nvSpPr>
          <p:spPr>
            <a:xfrm>
              <a:off x="6805483" y="2028522"/>
              <a:ext cx="2681" cy="9002"/>
            </a:xfrm>
            <a:custGeom>
              <a:avLst/>
              <a:gdLst>
                <a:gd name="connsiteX0" fmla="*/ 509 w 2681"/>
                <a:gd name="connsiteY0" fmla="*/ 3261 h 9002"/>
                <a:gd name="connsiteX1" fmla="*/ 1500 w 2681"/>
                <a:gd name="connsiteY1" fmla="*/ 8996 h 9002"/>
                <a:gd name="connsiteX2" fmla="*/ 1966 w 2681"/>
                <a:gd name="connsiteY2" fmla="*/ 7825 h 9002"/>
                <a:gd name="connsiteX3" fmla="*/ 2416 w 2681"/>
                <a:gd name="connsiteY3" fmla="*/ 2136 h 9002"/>
                <a:gd name="connsiteX4" fmla="*/ 494 w 2681"/>
                <a:gd name="connsiteY4" fmla="*/ 3246 h 9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1" h="9002">
                  <a:moveTo>
                    <a:pt x="509" y="3261"/>
                  </a:moveTo>
                  <a:cubicBezTo>
                    <a:pt x="-286" y="8996"/>
                    <a:pt x="-286" y="9041"/>
                    <a:pt x="1500" y="8996"/>
                  </a:cubicBezTo>
                  <a:lnTo>
                    <a:pt x="1966" y="7825"/>
                  </a:lnTo>
                  <a:cubicBezTo>
                    <a:pt x="2416" y="6084"/>
                    <a:pt x="3046" y="4417"/>
                    <a:pt x="2416" y="2136"/>
                  </a:cubicBezTo>
                  <a:cubicBezTo>
                    <a:pt x="1350" y="-1497"/>
                    <a:pt x="825" y="-71"/>
                    <a:pt x="494" y="3246"/>
                  </a:cubicBezTo>
                  <a:close/>
                </a:path>
              </a:pathLst>
            </a:custGeom>
            <a:grpFill/>
            <a:ln w="0" cap="flat">
              <a:noFill/>
              <a:prstDash val="solid"/>
              <a:miter/>
            </a:ln>
          </p:spPr>
          <p:txBody>
            <a:bodyPr rtlCol="0" anchor="ctr"/>
            <a:lstStyle/>
            <a:p>
              <a:endParaRPr lang="en-IE"/>
            </a:p>
          </p:txBody>
        </p:sp>
        <p:sp>
          <p:nvSpPr>
            <p:cNvPr id="44" name="Freeform: Shape 43">
              <a:extLst>
                <a:ext uri="{FF2B5EF4-FFF2-40B4-BE49-F238E27FC236}">
                  <a16:creationId xmlns:a16="http://schemas.microsoft.com/office/drawing/2014/main" id="{B87B7291-5F06-B406-C944-5162AEA058DB}"/>
                </a:ext>
              </a:extLst>
            </p:cNvPr>
            <p:cNvSpPr/>
            <p:nvPr/>
          </p:nvSpPr>
          <p:spPr>
            <a:xfrm>
              <a:off x="7241096" y="993288"/>
              <a:ext cx="25077" cy="33422"/>
            </a:xfrm>
            <a:custGeom>
              <a:avLst/>
              <a:gdLst>
                <a:gd name="connsiteX0" fmla="*/ 2725 w 25077"/>
                <a:gd name="connsiteY0" fmla="*/ 4510 h 33422"/>
                <a:gd name="connsiteX1" fmla="*/ 3100 w 25077"/>
                <a:gd name="connsiteY1" fmla="*/ 4780 h 33422"/>
                <a:gd name="connsiteX2" fmla="*/ 4826 w 25077"/>
                <a:gd name="connsiteY2" fmla="*/ 6897 h 33422"/>
                <a:gd name="connsiteX3" fmla="*/ 6493 w 25077"/>
                <a:gd name="connsiteY3" fmla="*/ 9074 h 33422"/>
                <a:gd name="connsiteX4" fmla="*/ 9810 w 25077"/>
                <a:gd name="connsiteY4" fmla="*/ 13442 h 33422"/>
                <a:gd name="connsiteX5" fmla="*/ 16415 w 25077"/>
                <a:gd name="connsiteY5" fmla="*/ 22209 h 33422"/>
                <a:gd name="connsiteX6" fmla="*/ 17301 w 25077"/>
                <a:gd name="connsiteY6" fmla="*/ 23275 h 33422"/>
                <a:gd name="connsiteX7" fmla="*/ 19313 w 25077"/>
                <a:gd name="connsiteY7" fmla="*/ 25421 h 33422"/>
                <a:gd name="connsiteX8" fmla="*/ 25077 w 25077"/>
                <a:gd name="connsiteY8" fmla="*/ 33423 h 33422"/>
                <a:gd name="connsiteX9" fmla="*/ 19943 w 25077"/>
                <a:gd name="connsiteY9" fmla="*/ 25001 h 33422"/>
                <a:gd name="connsiteX10" fmla="*/ 19943 w 25077"/>
                <a:gd name="connsiteY10" fmla="*/ 25001 h 33422"/>
                <a:gd name="connsiteX11" fmla="*/ 19943 w 25077"/>
                <a:gd name="connsiteY11" fmla="*/ 25001 h 33422"/>
                <a:gd name="connsiteX12" fmla="*/ 19223 w 25077"/>
                <a:gd name="connsiteY12" fmla="*/ 23875 h 33422"/>
                <a:gd name="connsiteX13" fmla="*/ 19223 w 25077"/>
                <a:gd name="connsiteY13" fmla="*/ 23875 h 33422"/>
                <a:gd name="connsiteX14" fmla="*/ 19448 w 25077"/>
                <a:gd name="connsiteY14" fmla="*/ 23590 h 33422"/>
                <a:gd name="connsiteX15" fmla="*/ 11477 w 25077"/>
                <a:gd name="connsiteY15" fmla="*/ 12962 h 33422"/>
                <a:gd name="connsiteX16" fmla="*/ 11101 w 25077"/>
                <a:gd name="connsiteY16" fmla="*/ 13067 h 33422"/>
                <a:gd name="connsiteX17" fmla="*/ 11101 w 25077"/>
                <a:gd name="connsiteY17" fmla="*/ 13067 h 33422"/>
                <a:gd name="connsiteX18" fmla="*/ 2680 w 25077"/>
                <a:gd name="connsiteY18" fmla="*/ 2363 h 33422"/>
                <a:gd name="connsiteX19" fmla="*/ 143 w 25077"/>
                <a:gd name="connsiteY19" fmla="*/ 1178 h 33422"/>
                <a:gd name="connsiteX20" fmla="*/ 2725 w 25077"/>
                <a:gd name="connsiteY20" fmla="*/ 4510 h 3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77" h="33422">
                  <a:moveTo>
                    <a:pt x="2725" y="4510"/>
                  </a:moveTo>
                  <a:cubicBezTo>
                    <a:pt x="3040" y="4945"/>
                    <a:pt x="3100" y="4915"/>
                    <a:pt x="3100" y="4780"/>
                  </a:cubicBezTo>
                  <a:cubicBezTo>
                    <a:pt x="3671" y="5486"/>
                    <a:pt x="4271" y="6176"/>
                    <a:pt x="4826" y="6897"/>
                  </a:cubicBezTo>
                  <a:lnTo>
                    <a:pt x="6493" y="9074"/>
                  </a:lnTo>
                  <a:lnTo>
                    <a:pt x="9810" y="13442"/>
                  </a:lnTo>
                  <a:lnTo>
                    <a:pt x="16415" y="22209"/>
                  </a:lnTo>
                  <a:lnTo>
                    <a:pt x="17301" y="23275"/>
                  </a:lnTo>
                  <a:cubicBezTo>
                    <a:pt x="17992" y="23965"/>
                    <a:pt x="18667" y="24686"/>
                    <a:pt x="19313" y="25421"/>
                  </a:cubicBezTo>
                  <a:cubicBezTo>
                    <a:pt x="21099" y="27943"/>
                    <a:pt x="22690" y="30705"/>
                    <a:pt x="25077" y="33423"/>
                  </a:cubicBezTo>
                  <a:cubicBezTo>
                    <a:pt x="24041" y="30360"/>
                    <a:pt x="21745" y="27658"/>
                    <a:pt x="19943" y="25001"/>
                  </a:cubicBezTo>
                  <a:lnTo>
                    <a:pt x="19943" y="25001"/>
                  </a:lnTo>
                  <a:cubicBezTo>
                    <a:pt x="19943" y="25001"/>
                    <a:pt x="19943" y="25001"/>
                    <a:pt x="19943" y="25001"/>
                  </a:cubicBezTo>
                  <a:lnTo>
                    <a:pt x="19223" y="23875"/>
                  </a:lnTo>
                  <a:lnTo>
                    <a:pt x="19223" y="23875"/>
                  </a:lnTo>
                  <a:cubicBezTo>
                    <a:pt x="19223" y="23875"/>
                    <a:pt x="19448" y="23590"/>
                    <a:pt x="19448" y="23590"/>
                  </a:cubicBezTo>
                  <a:lnTo>
                    <a:pt x="11477" y="12962"/>
                  </a:lnTo>
                  <a:lnTo>
                    <a:pt x="11101" y="13067"/>
                  </a:lnTo>
                  <a:lnTo>
                    <a:pt x="11101" y="13067"/>
                  </a:lnTo>
                  <a:cubicBezTo>
                    <a:pt x="8339" y="9464"/>
                    <a:pt x="5637" y="5786"/>
                    <a:pt x="2680" y="2363"/>
                  </a:cubicBezTo>
                  <a:cubicBezTo>
                    <a:pt x="428" y="-354"/>
                    <a:pt x="-353" y="-699"/>
                    <a:pt x="143" y="1178"/>
                  </a:cubicBezTo>
                  <a:cubicBezTo>
                    <a:pt x="713" y="2363"/>
                    <a:pt x="1584" y="3459"/>
                    <a:pt x="2725" y="4510"/>
                  </a:cubicBezTo>
                  <a:close/>
                </a:path>
              </a:pathLst>
            </a:custGeom>
            <a:grpFill/>
            <a:ln w="0" cap="flat">
              <a:noFill/>
              <a:prstDash val="solid"/>
              <a:miter/>
            </a:ln>
          </p:spPr>
          <p:txBody>
            <a:bodyPr rtlCol="0" anchor="ctr"/>
            <a:lstStyle/>
            <a:p>
              <a:endParaRPr lang="en-IE"/>
            </a:p>
          </p:txBody>
        </p:sp>
        <p:sp>
          <p:nvSpPr>
            <p:cNvPr id="45" name="Freeform: Shape 44">
              <a:extLst>
                <a:ext uri="{FF2B5EF4-FFF2-40B4-BE49-F238E27FC236}">
                  <a16:creationId xmlns:a16="http://schemas.microsoft.com/office/drawing/2014/main" id="{3222F53C-4573-6DE6-8952-0D05C0B98CC7}"/>
                </a:ext>
              </a:extLst>
            </p:cNvPr>
            <p:cNvSpPr/>
            <p:nvPr/>
          </p:nvSpPr>
          <p:spPr>
            <a:xfrm>
              <a:off x="7338550" y="1228569"/>
              <a:ext cx="5007" cy="63801"/>
            </a:xfrm>
            <a:custGeom>
              <a:avLst/>
              <a:gdLst>
                <a:gd name="connsiteX0" fmla="*/ 4633 w 5007"/>
                <a:gd name="connsiteY0" fmla="*/ 32758 h 63801"/>
                <a:gd name="connsiteX1" fmla="*/ 4663 w 5007"/>
                <a:gd name="connsiteY1" fmla="*/ 25462 h 63801"/>
                <a:gd name="connsiteX2" fmla="*/ 3627 w 5007"/>
                <a:gd name="connsiteY2" fmla="*/ 17806 h 63801"/>
                <a:gd name="connsiteX3" fmla="*/ 3222 w 5007"/>
                <a:gd name="connsiteY3" fmla="*/ 13828 h 63801"/>
                <a:gd name="connsiteX4" fmla="*/ 2772 w 5007"/>
                <a:gd name="connsiteY4" fmla="*/ 9835 h 63801"/>
                <a:gd name="connsiteX5" fmla="*/ 2472 w 5007"/>
                <a:gd name="connsiteY5" fmla="*/ 9595 h 63801"/>
                <a:gd name="connsiteX6" fmla="*/ 2532 w 5007"/>
                <a:gd name="connsiteY6" fmla="*/ 9280 h 63801"/>
                <a:gd name="connsiteX7" fmla="*/ 2787 w 5007"/>
                <a:gd name="connsiteY7" fmla="*/ 7703 h 63801"/>
                <a:gd name="connsiteX8" fmla="*/ 2502 w 5007"/>
                <a:gd name="connsiteY8" fmla="*/ 4986 h 63801"/>
                <a:gd name="connsiteX9" fmla="*/ 2096 w 5007"/>
                <a:gd name="connsiteY9" fmla="*/ 4866 h 63801"/>
                <a:gd name="connsiteX10" fmla="*/ 2156 w 5007"/>
                <a:gd name="connsiteY10" fmla="*/ 3650 h 63801"/>
                <a:gd name="connsiteX11" fmla="*/ 385 w 5007"/>
                <a:gd name="connsiteY11" fmla="*/ 258 h 63801"/>
                <a:gd name="connsiteX12" fmla="*/ 235 w 5007"/>
                <a:gd name="connsiteY12" fmla="*/ 9235 h 63801"/>
                <a:gd name="connsiteX13" fmla="*/ 1136 w 5007"/>
                <a:gd name="connsiteY13" fmla="*/ 18887 h 63801"/>
                <a:gd name="connsiteX14" fmla="*/ 2021 w 5007"/>
                <a:gd name="connsiteY14" fmla="*/ 29545 h 63801"/>
                <a:gd name="connsiteX15" fmla="*/ 2502 w 5007"/>
                <a:gd name="connsiteY15" fmla="*/ 34859 h 63801"/>
                <a:gd name="connsiteX16" fmla="*/ 2727 w 5007"/>
                <a:gd name="connsiteY16" fmla="*/ 37516 h 63801"/>
                <a:gd name="connsiteX17" fmla="*/ 2847 w 5007"/>
                <a:gd name="connsiteY17" fmla="*/ 40174 h 63801"/>
                <a:gd name="connsiteX18" fmla="*/ 2892 w 5007"/>
                <a:gd name="connsiteY18" fmla="*/ 41615 h 63801"/>
                <a:gd name="connsiteX19" fmla="*/ 3417 w 5007"/>
                <a:gd name="connsiteY19" fmla="*/ 47439 h 63801"/>
                <a:gd name="connsiteX20" fmla="*/ 3477 w 5007"/>
                <a:gd name="connsiteY20" fmla="*/ 47724 h 63801"/>
                <a:gd name="connsiteX21" fmla="*/ 3237 w 5007"/>
                <a:gd name="connsiteY21" fmla="*/ 49060 h 63801"/>
                <a:gd name="connsiteX22" fmla="*/ 3597 w 5007"/>
                <a:gd name="connsiteY22" fmla="*/ 63802 h 63801"/>
                <a:gd name="connsiteX23" fmla="*/ 4393 w 5007"/>
                <a:gd name="connsiteY23" fmla="*/ 59133 h 63801"/>
                <a:gd name="connsiteX24" fmla="*/ 4768 w 5007"/>
                <a:gd name="connsiteY24" fmla="*/ 54720 h 63801"/>
                <a:gd name="connsiteX25" fmla="*/ 4768 w 5007"/>
                <a:gd name="connsiteY25" fmla="*/ 53324 h 63801"/>
                <a:gd name="connsiteX26" fmla="*/ 4738 w 5007"/>
                <a:gd name="connsiteY26" fmla="*/ 51838 h 63801"/>
                <a:gd name="connsiteX27" fmla="*/ 4558 w 5007"/>
                <a:gd name="connsiteY27" fmla="*/ 50426 h 63801"/>
                <a:gd name="connsiteX28" fmla="*/ 4303 w 5007"/>
                <a:gd name="connsiteY28" fmla="*/ 37607 h 63801"/>
                <a:gd name="connsiteX29" fmla="*/ 3853 w 5007"/>
                <a:gd name="connsiteY29" fmla="*/ 36586 h 63801"/>
                <a:gd name="connsiteX30" fmla="*/ 3973 w 5007"/>
                <a:gd name="connsiteY30" fmla="*/ 35715 h 63801"/>
                <a:gd name="connsiteX31" fmla="*/ 4303 w 5007"/>
                <a:gd name="connsiteY31" fmla="*/ 34199 h 63801"/>
                <a:gd name="connsiteX32" fmla="*/ 4243 w 5007"/>
                <a:gd name="connsiteY32" fmla="*/ 32818 h 63801"/>
                <a:gd name="connsiteX33" fmla="*/ 4243 w 5007"/>
                <a:gd name="connsiteY33" fmla="*/ 32818 h 63801"/>
                <a:gd name="connsiteX34" fmla="*/ 4648 w 5007"/>
                <a:gd name="connsiteY34" fmla="*/ 32758 h 6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007" h="63801">
                  <a:moveTo>
                    <a:pt x="4633" y="32758"/>
                  </a:moveTo>
                  <a:cubicBezTo>
                    <a:pt x="4963" y="30551"/>
                    <a:pt x="5264" y="28480"/>
                    <a:pt x="4663" y="25462"/>
                  </a:cubicBezTo>
                  <a:cubicBezTo>
                    <a:pt x="4183" y="23015"/>
                    <a:pt x="3868" y="20448"/>
                    <a:pt x="3627" y="17806"/>
                  </a:cubicBezTo>
                  <a:cubicBezTo>
                    <a:pt x="3522" y="16500"/>
                    <a:pt x="3387" y="15164"/>
                    <a:pt x="3222" y="13828"/>
                  </a:cubicBezTo>
                  <a:cubicBezTo>
                    <a:pt x="3072" y="12492"/>
                    <a:pt x="2922" y="11156"/>
                    <a:pt x="2772" y="9835"/>
                  </a:cubicBezTo>
                  <a:cubicBezTo>
                    <a:pt x="2652" y="9700"/>
                    <a:pt x="2562" y="9640"/>
                    <a:pt x="2472" y="9595"/>
                  </a:cubicBezTo>
                  <a:cubicBezTo>
                    <a:pt x="2486" y="9490"/>
                    <a:pt x="2502" y="9385"/>
                    <a:pt x="2532" y="9280"/>
                  </a:cubicBezTo>
                  <a:lnTo>
                    <a:pt x="2787" y="7703"/>
                  </a:lnTo>
                  <a:lnTo>
                    <a:pt x="2502" y="4986"/>
                  </a:lnTo>
                  <a:lnTo>
                    <a:pt x="2096" y="4866"/>
                  </a:lnTo>
                  <a:cubicBezTo>
                    <a:pt x="2126" y="4476"/>
                    <a:pt x="2156" y="4071"/>
                    <a:pt x="2156" y="3650"/>
                  </a:cubicBezTo>
                  <a:cubicBezTo>
                    <a:pt x="1706" y="1023"/>
                    <a:pt x="1165" y="-673"/>
                    <a:pt x="385" y="258"/>
                  </a:cubicBezTo>
                  <a:cubicBezTo>
                    <a:pt x="-155" y="2975"/>
                    <a:pt x="-50" y="6052"/>
                    <a:pt x="235" y="9235"/>
                  </a:cubicBezTo>
                  <a:cubicBezTo>
                    <a:pt x="490" y="12417"/>
                    <a:pt x="1075" y="15735"/>
                    <a:pt x="1136" y="18887"/>
                  </a:cubicBezTo>
                  <a:cubicBezTo>
                    <a:pt x="1376" y="22460"/>
                    <a:pt x="1691" y="26003"/>
                    <a:pt x="2021" y="29545"/>
                  </a:cubicBezTo>
                  <a:lnTo>
                    <a:pt x="2502" y="34859"/>
                  </a:lnTo>
                  <a:lnTo>
                    <a:pt x="2727" y="37516"/>
                  </a:lnTo>
                  <a:lnTo>
                    <a:pt x="2847" y="40174"/>
                  </a:lnTo>
                  <a:lnTo>
                    <a:pt x="2892" y="41615"/>
                  </a:lnTo>
                  <a:cubicBezTo>
                    <a:pt x="3402" y="43251"/>
                    <a:pt x="2922" y="45788"/>
                    <a:pt x="3417" y="47439"/>
                  </a:cubicBezTo>
                  <a:lnTo>
                    <a:pt x="3477" y="47724"/>
                  </a:lnTo>
                  <a:cubicBezTo>
                    <a:pt x="3402" y="48025"/>
                    <a:pt x="3327" y="48475"/>
                    <a:pt x="3237" y="49060"/>
                  </a:cubicBezTo>
                  <a:cubicBezTo>
                    <a:pt x="3432" y="53864"/>
                    <a:pt x="3117" y="58968"/>
                    <a:pt x="3597" y="63802"/>
                  </a:cubicBezTo>
                  <a:cubicBezTo>
                    <a:pt x="4288" y="62496"/>
                    <a:pt x="3988" y="60289"/>
                    <a:pt x="4393" y="59133"/>
                  </a:cubicBezTo>
                  <a:cubicBezTo>
                    <a:pt x="4393" y="57527"/>
                    <a:pt x="4288" y="55801"/>
                    <a:pt x="4768" y="54720"/>
                  </a:cubicBezTo>
                  <a:lnTo>
                    <a:pt x="4768" y="53324"/>
                  </a:lnTo>
                  <a:cubicBezTo>
                    <a:pt x="4768" y="53324"/>
                    <a:pt x="4738" y="51838"/>
                    <a:pt x="4738" y="51838"/>
                  </a:cubicBezTo>
                  <a:cubicBezTo>
                    <a:pt x="4693" y="51342"/>
                    <a:pt x="4618" y="50892"/>
                    <a:pt x="4558" y="50426"/>
                  </a:cubicBezTo>
                  <a:cubicBezTo>
                    <a:pt x="5069" y="46253"/>
                    <a:pt x="4078" y="41840"/>
                    <a:pt x="4303" y="37607"/>
                  </a:cubicBezTo>
                  <a:cubicBezTo>
                    <a:pt x="4123" y="37306"/>
                    <a:pt x="3973" y="36961"/>
                    <a:pt x="3853" y="36586"/>
                  </a:cubicBezTo>
                  <a:cubicBezTo>
                    <a:pt x="3898" y="36286"/>
                    <a:pt x="3943" y="35985"/>
                    <a:pt x="3973" y="35715"/>
                  </a:cubicBezTo>
                  <a:lnTo>
                    <a:pt x="4303" y="34199"/>
                  </a:lnTo>
                  <a:lnTo>
                    <a:pt x="4243" y="32818"/>
                  </a:lnTo>
                  <a:lnTo>
                    <a:pt x="4243" y="32818"/>
                  </a:lnTo>
                  <a:cubicBezTo>
                    <a:pt x="4243" y="32818"/>
                    <a:pt x="4648" y="32758"/>
                    <a:pt x="4648" y="32758"/>
                  </a:cubicBezTo>
                  <a:close/>
                </a:path>
              </a:pathLst>
            </a:custGeom>
            <a:grpFill/>
            <a:ln w="0" cap="flat">
              <a:noFill/>
              <a:prstDash val="solid"/>
              <a:miter/>
            </a:ln>
          </p:spPr>
          <p:txBody>
            <a:bodyPr rtlCol="0" anchor="ctr"/>
            <a:lstStyle/>
            <a:p>
              <a:endParaRPr lang="en-IE"/>
            </a:p>
          </p:txBody>
        </p:sp>
        <p:sp>
          <p:nvSpPr>
            <p:cNvPr id="46" name="Freeform: Shape 45">
              <a:extLst>
                <a:ext uri="{FF2B5EF4-FFF2-40B4-BE49-F238E27FC236}">
                  <a16:creationId xmlns:a16="http://schemas.microsoft.com/office/drawing/2014/main" id="{96C910FA-ED20-3BD9-0826-B544DC89F741}"/>
                </a:ext>
              </a:extLst>
            </p:cNvPr>
            <p:cNvSpPr/>
            <p:nvPr/>
          </p:nvSpPr>
          <p:spPr>
            <a:xfrm>
              <a:off x="7338139" y="1208680"/>
              <a:ext cx="2146" cy="9983"/>
            </a:xfrm>
            <a:custGeom>
              <a:avLst/>
              <a:gdLst>
                <a:gd name="connsiteX0" fmla="*/ 60 w 2146"/>
                <a:gd name="connsiteY0" fmla="*/ 2703 h 9983"/>
                <a:gd name="connsiteX1" fmla="*/ 0 w 2146"/>
                <a:gd name="connsiteY1" fmla="*/ 3649 h 9983"/>
                <a:gd name="connsiteX2" fmla="*/ 1576 w 2146"/>
                <a:gd name="connsiteY2" fmla="*/ 9984 h 9983"/>
                <a:gd name="connsiteX3" fmla="*/ 1786 w 2146"/>
                <a:gd name="connsiteY3" fmla="*/ 8483 h 9983"/>
                <a:gd name="connsiteX4" fmla="*/ 2147 w 2146"/>
                <a:gd name="connsiteY4" fmla="*/ 5390 h 9983"/>
                <a:gd name="connsiteX5" fmla="*/ 1261 w 2146"/>
                <a:gd name="connsiteY5" fmla="*/ 316 h 9983"/>
                <a:gd name="connsiteX6" fmla="*/ 60 w 2146"/>
                <a:gd name="connsiteY6" fmla="*/ 2703 h 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6" h="9983">
                  <a:moveTo>
                    <a:pt x="60" y="2703"/>
                  </a:moveTo>
                  <a:lnTo>
                    <a:pt x="0" y="3649"/>
                  </a:lnTo>
                  <a:cubicBezTo>
                    <a:pt x="555" y="5705"/>
                    <a:pt x="210" y="9218"/>
                    <a:pt x="1576" y="9984"/>
                  </a:cubicBezTo>
                  <a:lnTo>
                    <a:pt x="1786" y="8483"/>
                  </a:lnTo>
                  <a:lnTo>
                    <a:pt x="2147" y="5390"/>
                  </a:lnTo>
                  <a:cubicBezTo>
                    <a:pt x="1831" y="3694"/>
                    <a:pt x="2147" y="1562"/>
                    <a:pt x="1261" y="316"/>
                  </a:cubicBezTo>
                  <a:cubicBezTo>
                    <a:pt x="345" y="-1005"/>
                    <a:pt x="540" y="2208"/>
                    <a:pt x="60" y="2703"/>
                  </a:cubicBezTo>
                  <a:close/>
                </a:path>
              </a:pathLst>
            </a:custGeom>
            <a:grpFill/>
            <a:ln w="0" cap="flat">
              <a:noFill/>
              <a:prstDash val="solid"/>
              <a:miter/>
            </a:ln>
          </p:spPr>
          <p:txBody>
            <a:bodyPr rtlCol="0" anchor="ctr"/>
            <a:lstStyle/>
            <a:p>
              <a:endParaRPr lang="en-IE"/>
            </a:p>
          </p:txBody>
        </p:sp>
        <p:sp>
          <p:nvSpPr>
            <p:cNvPr id="47" name="Freeform: Shape 46">
              <a:extLst>
                <a:ext uri="{FF2B5EF4-FFF2-40B4-BE49-F238E27FC236}">
                  <a16:creationId xmlns:a16="http://schemas.microsoft.com/office/drawing/2014/main" id="{B4D4E36E-CFE7-CA9E-85F7-6B8DEC0366CB}"/>
                </a:ext>
              </a:extLst>
            </p:cNvPr>
            <p:cNvSpPr/>
            <p:nvPr/>
          </p:nvSpPr>
          <p:spPr>
            <a:xfrm>
              <a:off x="6796573" y="2081258"/>
              <a:ext cx="1447" cy="4627"/>
            </a:xfrm>
            <a:custGeom>
              <a:avLst/>
              <a:gdLst>
                <a:gd name="connsiteX0" fmla="*/ 1448 w 1447"/>
                <a:gd name="connsiteY0" fmla="*/ 4402 h 4627"/>
                <a:gd name="connsiteX1" fmla="*/ 1448 w 1447"/>
                <a:gd name="connsiteY1" fmla="*/ 78 h 4627"/>
                <a:gd name="connsiteX2" fmla="*/ 7 w 1447"/>
                <a:gd name="connsiteY2" fmla="*/ 3576 h 4627"/>
                <a:gd name="connsiteX3" fmla="*/ 1448 w 1447"/>
                <a:gd name="connsiteY3" fmla="*/ 4402 h 4627"/>
              </a:gdLst>
              <a:ahLst/>
              <a:cxnLst>
                <a:cxn ang="0">
                  <a:pos x="connsiteX0" y="connsiteY0"/>
                </a:cxn>
                <a:cxn ang="0">
                  <a:pos x="connsiteX1" y="connsiteY1"/>
                </a:cxn>
                <a:cxn ang="0">
                  <a:pos x="connsiteX2" y="connsiteY2"/>
                </a:cxn>
                <a:cxn ang="0">
                  <a:pos x="connsiteX3" y="connsiteY3"/>
                </a:cxn>
              </a:cxnLst>
              <a:rect l="l" t="t" r="r" b="b"/>
              <a:pathLst>
                <a:path w="1447" h="4627">
                  <a:moveTo>
                    <a:pt x="1448" y="4402"/>
                  </a:moveTo>
                  <a:lnTo>
                    <a:pt x="1448" y="78"/>
                  </a:lnTo>
                  <a:cubicBezTo>
                    <a:pt x="277" y="-372"/>
                    <a:pt x="-53" y="1159"/>
                    <a:pt x="7" y="3576"/>
                  </a:cubicBezTo>
                  <a:cubicBezTo>
                    <a:pt x="382" y="4897"/>
                    <a:pt x="907" y="4717"/>
                    <a:pt x="1448" y="4402"/>
                  </a:cubicBezTo>
                  <a:close/>
                </a:path>
              </a:pathLst>
            </a:custGeom>
            <a:grpFill/>
            <a:ln w="0" cap="flat">
              <a:noFill/>
              <a:prstDash val="solid"/>
              <a:miter/>
            </a:ln>
          </p:spPr>
          <p:txBody>
            <a:bodyPr rtlCol="0" anchor="ctr"/>
            <a:lstStyle/>
            <a:p>
              <a:endParaRPr lang="en-IE"/>
            </a:p>
          </p:txBody>
        </p:sp>
        <p:sp>
          <p:nvSpPr>
            <p:cNvPr id="48" name="Freeform: Shape 47">
              <a:extLst>
                <a:ext uri="{FF2B5EF4-FFF2-40B4-BE49-F238E27FC236}">
                  <a16:creationId xmlns:a16="http://schemas.microsoft.com/office/drawing/2014/main" id="{C065CA20-D8BA-C50A-BB42-28AAE296CB28}"/>
                </a:ext>
              </a:extLst>
            </p:cNvPr>
            <p:cNvSpPr/>
            <p:nvPr/>
          </p:nvSpPr>
          <p:spPr>
            <a:xfrm>
              <a:off x="7053834" y="1754469"/>
              <a:ext cx="4608" cy="3380"/>
            </a:xfrm>
            <a:custGeom>
              <a:avLst/>
              <a:gdLst>
                <a:gd name="connsiteX0" fmla="*/ 3227 w 4608"/>
                <a:gd name="connsiteY0" fmla="*/ 170 h 3380"/>
                <a:gd name="connsiteX1" fmla="*/ 0 w 4608"/>
                <a:gd name="connsiteY1" fmla="*/ 3187 h 3380"/>
                <a:gd name="connsiteX2" fmla="*/ 4609 w 4608"/>
                <a:gd name="connsiteY2" fmla="*/ 996 h 3380"/>
                <a:gd name="connsiteX3" fmla="*/ 3227 w 4608"/>
                <a:gd name="connsiteY3" fmla="*/ 155 h 3380"/>
              </a:gdLst>
              <a:ahLst/>
              <a:cxnLst>
                <a:cxn ang="0">
                  <a:pos x="connsiteX0" y="connsiteY0"/>
                </a:cxn>
                <a:cxn ang="0">
                  <a:pos x="connsiteX1" y="connsiteY1"/>
                </a:cxn>
                <a:cxn ang="0">
                  <a:pos x="connsiteX2" y="connsiteY2"/>
                </a:cxn>
                <a:cxn ang="0">
                  <a:pos x="connsiteX3" y="connsiteY3"/>
                </a:cxn>
              </a:cxnLst>
              <a:rect l="l" t="t" r="r" b="b"/>
              <a:pathLst>
                <a:path w="4608" h="3380">
                  <a:moveTo>
                    <a:pt x="3227" y="170"/>
                  </a:moveTo>
                  <a:cubicBezTo>
                    <a:pt x="1441" y="905"/>
                    <a:pt x="1186" y="2166"/>
                    <a:pt x="0" y="3187"/>
                  </a:cubicBezTo>
                  <a:cubicBezTo>
                    <a:pt x="991" y="3983"/>
                    <a:pt x="2957" y="2136"/>
                    <a:pt x="4609" y="996"/>
                  </a:cubicBezTo>
                  <a:cubicBezTo>
                    <a:pt x="4308" y="575"/>
                    <a:pt x="4488" y="-371"/>
                    <a:pt x="3227" y="155"/>
                  </a:cubicBezTo>
                  <a:close/>
                </a:path>
              </a:pathLst>
            </a:custGeom>
            <a:grpFill/>
            <a:ln w="0" cap="flat">
              <a:noFill/>
              <a:prstDash val="solid"/>
              <a:miter/>
            </a:ln>
          </p:spPr>
          <p:txBody>
            <a:bodyPr rtlCol="0" anchor="ctr"/>
            <a:lstStyle/>
            <a:p>
              <a:endParaRPr lang="en-IE"/>
            </a:p>
          </p:txBody>
        </p:sp>
        <p:sp>
          <p:nvSpPr>
            <p:cNvPr id="49" name="Freeform: Shape 48">
              <a:extLst>
                <a:ext uri="{FF2B5EF4-FFF2-40B4-BE49-F238E27FC236}">
                  <a16:creationId xmlns:a16="http://schemas.microsoft.com/office/drawing/2014/main" id="{3685DF6A-ED5F-3ABD-B35F-F911AAE7B75B}"/>
                </a:ext>
              </a:extLst>
            </p:cNvPr>
            <p:cNvSpPr/>
            <p:nvPr/>
          </p:nvSpPr>
          <p:spPr>
            <a:xfrm>
              <a:off x="7339450" y="1297790"/>
              <a:ext cx="1908" cy="9611"/>
            </a:xfrm>
            <a:custGeom>
              <a:avLst/>
              <a:gdLst>
                <a:gd name="connsiteX0" fmla="*/ 1106 w 1908"/>
                <a:gd name="connsiteY0" fmla="*/ 15 h 9611"/>
                <a:gd name="connsiteX1" fmla="*/ 235 w 1908"/>
                <a:gd name="connsiteY1" fmla="*/ 8782 h 9611"/>
                <a:gd name="connsiteX2" fmla="*/ 1781 w 1908"/>
                <a:gd name="connsiteY2" fmla="*/ 5900 h 9611"/>
                <a:gd name="connsiteX3" fmla="*/ 1841 w 1908"/>
                <a:gd name="connsiteY3" fmla="*/ 4489 h 9611"/>
                <a:gd name="connsiteX4" fmla="*/ 1106 w 1908"/>
                <a:gd name="connsiteY4" fmla="*/ 0 h 9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8" h="9611">
                  <a:moveTo>
                    <a:pt x="1106" y="15"/>
                  </a:moveTo>
                  <a:cubicBezTo>
                    <a:pt x="280" y="2522"/>
                    <a:pt x="-366" y="6185"/>
                    <a:pt x="235" y="8782"/>
                  </a:cubicBezTo>
                  <a:cubicBezTo>
                    <a:pt x="865" y="11574"/>
                    <a:pt x="1181" y="6470"/>
                    <a:pt x="1781" y="5900"/>
                  </a:cubicBezTo>
                  <a:cubicBezTo>
                    <a:pt x="1931" y="5449"/>
                    <a:pt x="1946" y="4984"/>
                    <a:pt x="1841" y="4489"/>
                  </a:cubicBezTo>
                  <a:cubicBezTo>
                    <a:pt x="1886" y="2372"/>
                    <a:pt x="1961" y="180"/>
                    <a:pt x="1106" y="0"/>
                  </a:cubicBezTo>
                  <a:close/>
                </a:path>
              </a:pathLst>
            </a:custGeom>
            <a:grpFill/>
            <a:ln w="0" cap="flat">
              <a:noFill/>
              <a:prstDash val="solid"/>
              <a:miter/>
            </a:ln>
          </p:spPr>
          <p:txBody>
            <a:bodyPr rtlCol="0" anchor="ctr"/>
            <a:lstStyle/>
            <a:p>
              <a:endParaRPr lang="en-IE"/>
            </a:p>
          </p:txBody>
        </p:sp>
        <p:sp>
          <p:nvSpPr>
            <p:cNvPr id="50" name="Freeform: Shape 49">
              <a:extLst>
                <a:ext uri="{FF2B5EF4-FFF2-40B4-BE49-F238E27FC236}">
                  <a16:creationId xmlns:a16="http://schemas.microsoft.com/office/drawing/2014/main" id="{4F66568E-666A-6546-EAC5-A5608D3EBCE2}"/>
                </a:ext>
              </a:extLst>
            </p:cNvPr>
            <p:cNvSpPr/>
            <p:nvPr/>
          </p:nvSpPr>
          <p:spPr>
            <a:xfrm>
              <a:off x="7339505" y="1262948"/>
              <a:ext cx="1501" cy="1501"/>
            </a:xfrm>
            <a:custGeom>
              <a:avLst/>
              <a:gdLst>
                <a:gd name="connsiteX0" fmla="*/ 0 w 1501"/>
                <a:gd name="connsiteY0" fmla="*/ 0 h 1501"/>
                <a:gd name="connsiteX1" fmla="*/ 0 w 1501"/>
                <a:gd name="connsiteY1" fmla="*/ 0 h 1501"/>
                <a:gd name="connsiteX2" fmla="*/ 0 w 1501"/>
                <a:gd name="connsiteY2" fmla="*/ 0 h 1501"/>
                <a:gd name="connsiteX3" fmla="*/ 0 w 1501"/>
                <a:gd name="connsiteY3" fmla="*/ 0 h 1501"/>
              </a:gdLst>
              <a:ahLst/>
              <a:cxnLst>
                <a:cxn ang="0">
                  <a:pos x="connsiteX0" y="connsiteY0"/>
                </a:cxn>
                <a:cxn ang="0">
                  <a:pos x="connsiteX1" y="connsiteY1"/>
                </a:cxn>
                <a:cxn ang="0">
                  <a:pos x="connsiteX2" y="connsiteY2"/>
                </a:cxn>
                <a:cxn ang="0">
                  <a:pos x="connsiteX3" y="connsiteY3"/>
                </a:cxn>
              </a:cxnLst>
              <a:rect l="l" t="t" r="r" b="b"/>
              <a:pathLst>
                <a:path w="1501" h="1501">
                  <a:moveTo>
                    <a:pt x="0" y="0"/>
                  </a:moveTo>
                  <a:lnTo>
                    <a:pt x="0" y="0"/>
                  </a:lnTo>
                  <a:lnTo>
                    <a:pt x="0" y="0"/>
                  </a:lnTo>
                  <a:lnTo>
                    <a:pt x="0" y="0"/>
                  </a:lnTo>
                  <a:close/>
                </a:path>
              </a:pathLst>
            </a:custGeom>
            <a:grpFill/>
            <a:ln w="0" cap="flat">
              <a:noFill/>
              <a:prstDash val="solid"/>
              <a:miter/>
            </a:ln>
          </p:spPr>
          <p:txBody>
            <a:bodyPr rtlCol="0" anchor="ctr"/>
            <a:lstStyle/>
            <a:p>
              <a:endParaRPr lang="en-IE"/>
            </a:p>
          </p:txBody>
        </p:sp>
        <p:sp>
          <p:nvSpPr>
            <p:cNvPr id="51" name="Freeform: Shape 50">
              <a:extLst>
                <a:ext uri="{FF2B5EF4-FFF2-40B4-BE49-F238E27FC236}">
                  <a16:creationId xmlns:a16="http://schemas.microsoft.com/office/drawing/2014/main" id="{39477164-02AA-55B4-B57E-5DB1D611A499}"/>
                </a:ext>
              </a:extLst>
            </p:cNvPr>
            <p:cNvSpPr/>
            <p:nvPr/>
          </p:nvSpPr>
          <p:spPr>
            <a:xfrm>
              <a:off x="6842138" y="1981450"/>
              <a:ext cx="2206" cy="6577"/>
            </a:xfrm>
            <a:custGeom>
              <a:avLst/>
              <a:gdLst>
                <a:gd name="connsiteX0" fmla="*/ 1489 w 2206"/>
                <a:gd name="connsiteY0" fmla="*/ 6559 h 6577"/>
                <a:gd name="connsiteX1" fmla="*/ 1939 w 2206"/>
                <a:gd name="connsiteY1" fmla="*/ 6469 h 6577"/>
                <a:gd name="connsiteX2" fmla="*/ 1098 w 2206"/>
                <a:gd name="connsiteY2" fmla="*/ 104 h 6577"/>
                <a:gd name="connsiteX3" fmla="*/ 48 w 2206"/>
                <a:gd name="connsiteY3" fmla="*/ 2340 h 6577"/>
                <a:gd name="connsiteX4" fmla="*/ 1489 w 2206"/>
                <a:gd name="connsiteY4" fmla="*/ 6559 h 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6" h="6577">
                  <a:moveTo>
                    <a:pt x="1489" y="6559"/>
                  </a:moveTo>
                  <a:lnTo>
                    <a:pt x="1939" y="6469"/>
                  </a:lnTo>
                  <a:cubicBezTo>
                    <a:pt x="2239" y="3932"/>
                    <a:pt x="2600" y="1230"/>
                    <a:pt x="1098" y="104"/>
                  </a:cubicBezTo>
                  <a:cubicBezTo>
                    <a:pt x="438" y="-392"/>
                    <a:pt x="153" y="974"/>
                    <a:pt x="48" y="2340"/>
                  </a:cubicBezTo>
                  <a:cubicBezTo>
                    <a:pt x="-133" y="4998"/>
                    <a:pt x="168" y="6784"/>
                    <a:pt x="1489" y="6559"/>
                  </a:cubicBezTo>
                  <a:close/>
                </a:path>
              </a:pathLst>
            </a:custGeom>
            <a:grpFill/>
            <a:ln w="0" cap="flat">
              <a:noFill/>
              <a:prstDash val="solid"/>
              <a:miter/>
            </a:ln>
          </p:spPr>
          <p:txBody>
            <a:bodyPr rtlCol="0" anchor="ctr"/>
            <a:lstStyle/>
            <a:p>
              <a:endParaRPr lang="en-IE"/>
            </a:p>
          </p:txBody>
        </p:sp>
        <p:sp>
          <p:nvSpPr>
            <p:cNvPr id="52" name="Freeform: Shape 51">
              <a:extLst>
                <a:ext uri="{FF2B5EF4-FFF2-40B4-BE49-F238E27FC236}">
                  <a16:creationId xmlns:a16="http://schemas.microsoft.com/office/drawing/2014/main" id="{4A0A55F3-26AB-5C97-4CEF-CF2879542961}"/>
                </a:ext>
              </a:extLst>
            </p:cNvPr>
            <p:cNvSpPr/>
            <p:nvPr/>
          </p:nvSpPr>
          <p:spPr>
            <a:xfrm>
              <a:off x="7343617" y="1241672"/>
              <a:ext cx="2133" cy="7915"/>
            </a:xfrm>
            <a:custGeom>
              <a:avLst/>
              <a:gdLst>
                <a:gd name="connsiteX0" fmla="*/ 437 w 2133"/>
                <a:gd name="connsiteY0" fmla="*/ 439 h 7915"/>
                <a:gd name="connsiteX1" fmla="*/ 287 w 2133"/>
                <a:gd name="connsiteY1" fmla="*/ 6774 h 7915"/>
                <a:gd name="connsiteX2" fmla="*/ 2133 w 2133"/>
                <a:gd name="connsiteY2" fmla="*/ 6234 h 7915"/>
                <a:gd name="connsiteX3" fmla="*/ 1818 w 2133"/>
                <a:gd name="connsiteY3" fmla="*/ 1595 h 7915"/>
                <a:gd name="connsiteX4" fmla="*/ 437 w 2133"/>
                <a:gd name="connsiteY4" fmla="*/ 439 h 7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 h="7915">
                  <a:moveTo>
                    <a:pt x="437" y="439"/>
                  </a:moveTo>
                  <a:cubicBezTo>
                    <a:pt x="467" y="2601"/>
                    <a:pt x="-449" y="4252"/>
                    <a:pt x="287" y="6774"/>
                  </a:cubicBezTo>
                  <a:cubicBezTo>
                    <a:pt x="962" y="9131"/>
                    <a:pt x="1578" y="7270"/>
                    <a:pt x="2133" y="6234"/>
                  </a:cubicBezTo>
                  <a:cubicBezTo>
                    <a:pt x="1968" y="4883"/>
                    <a:pt x="2043" y="2961"/>
                    <a:pt x="1818" y="1595"/>
                  </a:cubicBezTo>
                  <a:cubicBezTo>
                    <a:pt x="1623" y="229"/>
                    <a:pt x="1262" y="-536"/>
                    <a:pt x="437" y="439"/>
                  </a:cubicBezTo>
                  <a:close/>
                </a:path>
              </a:pathLst>
            </a:custGeom>
            <a:grpFill/>
            <a:ln w="0" cap="flat">
              <a:noFill/>
              <a:prstDash val="solid"/>
              <a:miter/>
            </a:ln>
          </p:spPr>
          <p:txBody>
            <a:bodyPr rtlCol="0" anchor="ctr"/>
            <a:lstStyle/>
            <a:p>
              <a:endParaRPr lang="en-IE"/>
            </a:p>
          </p:txBody>
        </p:sp>
        <p:sp>
          <p:nvSpPr>
            <p:cNvPr id="53" name="Freeform: Shape 52">
              <a:extLst>
                <a:ext uri="{FF2B5EF4-FFF2-40B4-BE49-F238E27FC236}">
                  <a16:creationId xmlns:a16="http://schemas.microsoft.com/office/drawing/2014/main" id="{C38F4579-4F1B-47AE-A4E7-0EDABBFD0FDD}"/>
                </a:ext>
              </a:extLst>
            </p:cNvPr>
            <p:cNvSpPr/>
            <p:nvPr/>
          </p:nvSpPr>
          <p:spPr>
            <a:xfrm>
              <a:off x="7301721" y="1096484"/>
              <a:ext cx="7523" cy="14597"/>
            </a:xfrm>
            <a:custGeom>
              <a:avLst/>
              <a:gdLst>
                <a:gd name="connsiteX0" fmla="*/ 4684 w 7523"/>
                <a:gd name="connsiteY0" fmla="*/ 11184 h 14597"/>
                <a:gd name="connsiteX1" fmla="*/ 7131 w 7523"/>
                <a:gd name="connsiteY1" fmla="*/ 14591 h 14597"/>
                <a:gd name="connsiteX2" fmla="*/ 6530 w 7523"/>
                <a:gd name="connsiteY2" fmla="*/ 10283 h 14597"/>
                <a:gd name="connsiteX3" fmla="*/ 1876 w 7523"/>
                <a:gd name="connsiteY3" fmla="*/ 2447 h 14597"/>
                <a:gd name="connsiteX4" fmla="*/ 0 w 7523"/>
                <a:gd name="connsiteY4" fmla="*/ 0 h 14597"/>
                <a:gd name="connsiteX5" fmla="*/ 3092 w 7523"/>
                <a:gd name="connsiteY5" fmla="*/ 8391 h 14597"/>
                <a:gd name="connsiteX6" fmla="*/ 4684 w 7523"/>
                <a:gd name="connsiteY6" fmla="*/ 11169 h 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3" h="14597">
                  <a:moveTo>
                    <a:pt x="4684" y="11184"/>
                  </a:moveTo>
                  <a:cubicBezTo>
                    <a:pt x="5599" y="13105"/>
                    <a:pt x="6485" y="14711"/>
                    <a:pt x="7131" y="14591"/>
                  </a:cubicBezTo>
                  <a:cubicBezTo>
                    <a:pt x="7896" y="14456"/>
                    <a:pt x="7461" y="12640"/>
                    <a:pt x="6530" y="10283"/>
                  </a:cubicBezTo>
                  <a:cubicBezTo>
                    <a:pt x="4849" y="8992"/>
                    <a:pt x="3348" y="6005"/>
                    <a:pt x="1876" y="2447"/>
                  </a:cubicBezTo>
                  <a:cubicBezTo>
                    <a:pt x="1246" y="1636"/>
                    <a:pt x="646" y="811"/>
                    <a:pt x="0" y="0"/>
                  </a:cubicBezTo>
                  <a:cubicBezTo>
                    <a:pt x="555" y="2717"/>
                    <a:pt x="1876" y="5569"/>
                    <a:pt x="3092" y="8391"/>
                  </a:cubicBezTo>
                  <a:cubicBezTo>
                    <a:pt x="3633" y="9307"/>
                    <a:pt x="4203" y="10163"/>
                    <a:pt x="4684" y="11169"/>
                  </a:cubicBezTo>
                  <a:close/>
                </a:path>
              </a:pathLst>
            </a:custGeom>
            <a:grpFill/>
            <a:ln w="0" cap="flat">
              <a:noFill/>
              <a:prstDash val="solid"/>
              <a:miter/>
            </a:ln>
          </p:spPr>
          <p:txBody>
            <a:bodyPr rtlCol="0" anchor="ctr"/>
            <a:lstStyle/>
            <a:p>
              <a:endParaRPr lang="en-IE"/>
            </a:p>
          </p:txBody>
        </p:sp>
        <p:sp>
          <p:nvSpPr>
            <p:cNvPr id="54" name="Freeform: Shape 53">
              <a:extLst>
                <a:ext uri="{FF2B5EF4-FFF2-40B4-BE49-F238E27FC236}">
                  <a16:creationId xmlns:a16="http://schemas.microsoft.com/office/drawing/2014/main" id="{6EBA0C41-2CCB-C01C-BAAB-7696F7EAD093}"/>
                </a:ext>
              </a:extLst>
            </p:cNvPr>
            <p:cNvSpPr/>
            <p:nvPr/>
          </p:nvSpPr>
          <p:spPr>
            <a:xfrm>
              <a:off x="7274032" y="1044046"/>
              <a:ext cx="7405" cy="9690"/>
            </a:xfrm>
            <a:custGeom>
              <a:avLst/>
              <a:gdLst>
                <a:gd name="connsiteX0" fmla="*/ 7168 w 7405"/>
                <a:gd name="connsiteY0" fmla="*/ 9685 h 9690"/>
                <a:gd name="connsiteX1" fmla="*/ 4060 w 7405"/>
                <a:gd name="connsiteY1" fmla="*/ 3200 h 9690"/>
                <a:gd name="connsiteX2" fmla="*/ 3685 w 7405"/>
                <a:gd name="connsiteY2" fmla="*/ 2570 h 9690"/>
                <a:gd name="connsiteX3" fmla="*/ 3685 w 7405"/>
                <a:gd name="connsiteY3" fmla="*/ 2570 h 9690"/>
                <a:gd name="connsiteX4" fmla="*/ 743 w 7405"/>
                <a:gd name="connsiteY4" fmla="*/ 183 h 9690"/>
                <a:gd name="connsiteX5" fmla="*/ 1103 w 7405"/>
                <a:gd name="connsiteY5" fmla="*/ 2840 h 9690"/>
                <a:gd name="connsiteX6" fmla="*/ 7183 w 7405"/>
                <a:gd name="connsiteY6" fmla="*/ 9685 h 9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5" h="9690">
                  <a:moveTo>
                    <a:pt x="7168" y="9685"/>
                  </a:moveTo>
                  <a:cubicBezTo>
                    <a:pt x="8249" y="9490"/>
                    <a:pt x="5366" y="5557"/>
                    <a:pt x="4060" y="3200"/>
                  </a:cubicBezTo>
                  <a:cubicBezTo>
                    <a:pt x="3940" y="2990"/>
                    <a:pt x="3805" y="2780"/>
                    <a:pt x="3685" y="2570"/>
                  </a:cubicBezTo>
                  <a:lnTo>
                    <a:pt x="3685" y="2570"/>
                  </a:lnTo>
                  <a:cubicBezTo>
                    <a:pt x="2694" y="1744"/>
                    <a:pt x="1614" y="708"/>
                    <a:pt x="743" y="183"/>
                  </a:cubicBezTo>
                  <a:cubicBezTo>
                    <a:pt x="-518" y="-583"/>
                    <a:pt x="-23" y="1203"/>
                    <a:pt x="1103" y="2840"/>
                  </a:cubicBezTo>
                  <a:cubicBezTo>
                    <a:pt x="3205" y="5887"/>
                    <a:pt x="6147" y="9865"/>
                    <a:pt x="7183" y="9685"/>
                  </a:cubicBezTo>
                  <a:close/>
                </a:path>
              </a:pathLst>
            </a:custGeom>
            <a:grpFill/>
            <a:ln w="0" cap="flat">
              <a:noFill/>
              <a:prstDash val="solid"/>
              <a:miter/>
            </a:ln>
          </p:spPr>
          <p:txBody>
            <a:bodyPr rtlCol="0" anchor="ctr"/>
            <a:lstStyle/>
            <a:p>
              <a:endParaRPr lang="en-IE"/>
            </a:p>
          </p:txBody>
        </p:sp>
        <p:sp>
          <p:nvSpPr>
            <p:cNvPr id="55" name="Freeform: Shape 54">
              <a:extLst>
                <a:ext uri="{FF2B5EF4-FFF2-40B4-BE49-F238E27FC236}">
                  <a16:creationId xmlns:a16="http://schemas.microsoft.com/office/drawing/2014/main" id="{62B8DE01-0BC7-E025-87FB-33E2292145BA}"/>
                </a:ext>
              </a:extLst>
            </p:cNvPr>
            <p:cNvSpPr/>
            <p:nvPr/>
          </p:nvSpPr>
          <p:spPr>
            <a:xfrm>
              <a:off x="6590348" y="1177206"/>
              <a:ext cx="3004" cy="6465"/>
            </a:xfrm>
            <a:custGeom>
              <a:avLst/>
              <a:gdLst>
                <a:gd name="connsiteX0" fmla="*/ 2765 w 3004"/>
                <a:gd name="connsiteY0" fmla="*/ 1617 h 6465"/>
                <a:gd name="connsiteX1" fmla="*/ 2765 w 3004"/>
                <a:gd name="connsiteY1" fmla="*/ 1617 h 6465"/>
                <a:gd name="connsiteX2" fmla="*/ 2765 w 3004"/>
                <a:gd name="connsiteY2" fmla="*/ 10 h 6465"/>
                <a:gd name="connsiteX3" fmla="*/ 1789 w 3004"/>
                <a:gd name="connsiteY3" fmla="*/ 1226 h 6465"/>
                <a:gd name="connsiteX4" fmla="*/ 1789 w 3004"/>
                <a:gd name="connsiteY4" fmla="*/ 1226 h 6465"/>
                <a:gd name="connsiteX5" fmla="*/ 1789 w 3004"/>
                <a:gd name="connsiteY5" fmla="*/ 1226 h 6465"/>
                <a:gd name="connsiteX6" fmla="*/ 918 w 3004"/>
                <a:gd name="connsiteY6" fmla="*/ 2833 h 6465"/>
                <a:gd name="connsiteX7" fmla="*/ 438 w 3004"/>
                <a:gd name="connsiteY7" fmla="*/ 6465 h 6465"/>
                <a:gd name="connsiteX8" fmla="*/ 3005 w 3004"/>
                <a:gd name="connsiteY8" fmla="*/ 1797 h 6465"/>
                <a:gd name="connsiteX9" fmla="*/ 2765 w 3004"/>
                <a:gd name="connsiteY9" fmla="*/ 1587 h 6465"/>
                <a:gd name="connsiteX10" fmla="*/ 2765 w 3004"/>
                <a:gd name="connsiteY10" fmla="*/ 1587 h 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04" h="6465">
                  <a:moveTo>
                    <a:pt x="2765" y="1617"/>
                  </a:moveTo>
                  <a:lnTo>
                    <a:pt x="2765" y="1617"/>
                  </a:lnTo>
                  <a:cubicBezTo>
                    <a:pt x="2975" y="881"/>
                    <a:pt x="3140" y="131"/>
                    <a:pt x="2765" y="10"/>
                  </a:cubicBezTo>
                  <a:cubicBezTo>
                    <a:pt x="2420" y="-95"/>
                    <a:pt x="2089" y="611"/>
                    <a:pt x="1789" y="1226"/>
                  </a:cubicBezTo>
                  <a:lnTo>
                    <a:pt x="1789" y="1226"/>
                  </a:lnTo>
                  <a:cubicBezTo>
                    <a:pt x="1789" y="1226"/>
                    <a:pt x="1789" y="1226"/>
                    <a:pt x="1789" y="1226"/>
                  </a:cubicBezTo>
                  <a:lnTo>
                    <a:pt x="918" y="2833"/>
                  </a:lnTo>
                  <a:cubicBezTo>
                    <a:pt x="1053" y="3823"/>
                    <a:pt x="-823" y="6375"/>
                    <a:pt x="438" y="6465"/>
                  </a:cubicBezTo>
                  <a:cubicBezTo>
                    <a:pt x="1969" y="5535"/>
                    <a:pt x="2104" y="3313"/>
                    <a:pt x="3005" y="1797"/>
                  </a:cubicBezTo>
                  <a:cubicBezTo>
                    <a:pt x="2930" y="1707"/>
                    <a:pt x="2855" y="1632"/>
                    <a:pt x="2765" y="1587"/>
                  </a:cubicBezTo>
                  <a:lnTo>
                    <a:pt x="2765" y="1587"/>
                  </a:lnTo>
                  <a:close/>
                </a:path>
              </a:pathLst>
            </a:custGeom>
            <a:grpFill/>
            <a:ln w="0" cap="flat">
              <a:noFill/>
              <a:prstDash val="solid"/>
              <a:miter/>
            </a:ln>
          </p:spPr>
          <p:txBody>
            <a:bodyPr rtlCol="0" anchor="ctr"/>
            <a:lstStyle/>
            <a:p>
              <a:endParaRPr lang="en-IE"/>
            </a:p>
          </p:txBody>
        </p:sp>
        <p:sp>
          <p:nvSpPr>
            <p:cNvPr id="56" name="Freeform: Shape 55">
              <a:extLst>
                <a:ext uri="{FF2B5EF4-FFF2-40B4-BE49-F238E27FC236}">
                  <a16:creationId xmlns:a16="http://schemas.microsoft.com/office/drawing/2014/main" id="{7F592314-F518-2533-21EB-C5298804F42D}"/>
                </a:ext>
              </a:extLst>
            </p:cNvPr>
            <p:cNvSpPr/>
            <p:nvPr/>
          </p:nvSpPr>
          <p:spPr>
            <a:xfrm>
              <a:off x="6613198" y="1130155"/>
              <a:ext cx="6570" cy="6560"/>
            </a:xfrm>
            <a:custGeom>
              <a:avLst/>
              <a:gdLst>
                <a:gd name="connsiteX0" fmla="*/ 6260 w 6570"/>
                <a:gd name="connsiteY0" fmla="*/ 0 h 6560"/>
                <a:gd name="connsiteX1" fmla="*/ 4759 w 6570"/>
                <a:gd name="connsiteY1" fmla="*/ 1246 h 6560"/>
                <a:gd name="connsiteX2" fmla="*/ 2612 w 6570"/>
                <a:gd name="connsiteY2" fmla="*/ 3318 h 6560"/>
                <a:gd name="connsiteX3" fmla="*/ 1876 w 6570"/>
                <a:gd name="connsiteY3" fmla="*/ 3873 h 6560"/>
                <a:gd name="connsiteX4" fmla="*/ 0 w 6570"/>
                <a:gd name="connsiteY4" fmla="*/ 6560 h 6560"/>
                <a:gd name="connsiteX5" fmla="*/ 0 w 6570"/>
                <a:gd name="connsiteY5" fmla="*/ 6560 h 6560"/>
                <a:gd name="connsiteX6" fmla="*/ 5885 w 6570"/>
                <a:gd name="connsiteY6" fmla="*/ 1951 h 6560"/>
                <a:gd name="connsiteX7" fmla="*/ 6290 w 6570"/>
                <a:gd name="connsiteY7" fmla="*/ 1291 h 6560"/>
                <a:gd name="connsiteX8" fmla="*/ 6275 w 6570"/>
                <a:gd name="connsiteY8" fmla="*/ 15 h 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70" h="6560">
                  <a:moveTo>
                    <a:pt x="6260" y="0"/>
                  </a:moveTo>
                  <a:cubicBezTo>
                    <a:pt x="5764" y="255"/>
                    <a:pt x="5269" y="721"/>
                    <a:pt x="4759" y="1246"/>
                  </a:cubicBezTo>
                  <a:cubicBezTo>
                    <a:pt x="4053" y="1997"/>
                    <a:pt x="3348" y="2867"/>
                    <a:pt x="2612" y="3318"/>
                  </a:cubicBezTo>
                  <a:cubicBezTo>
                    <a:pt x="2372" y="3483"/>
                    <a:pt x="2117" y="3663"/>
                    <a:pt x="1876" y="3873"/>
                  </a:cubicBezTo>
                  <a:cubicBezTo>
                    <a:pt x="991" y="4609"/>
                    <a:pt x="360" y="5509"/>
                    <a:pt x="0" y="6560"/>
                  </a:cubicBezTo>
                  <a:lnTo>
                    <a:pt x="0" y="6560"/>
                  </a:lnTo>
                  <a:cubicBezTo>
                    <a:pt x="1801" y="6500"/>
                    <a:pt x="3843" y="4338"/>
                    <a:pt x="5885" y="1951"/>
                  </a:cubicBezTo>
                  <a:lnTo>
                    <a:pt x="6290" y="1291"/>
                  </a:lnTo>
                  <a:cubicBezTo>
                    <a:pt x="6530" y="645"/>
                    <a:pt x="6785" y="-15"/>
                    <a:pt x="6275" y="15"/>
                  </a:cubicBezTo>
                  <a:close/>
                </a:path>
              </a:pathLst>
            </a:custGeom>
            <a:grpFill/>
            <a:ln w="0" cap="flat">
              <a:noFill/>
              <a:prstDash val="solid"/>
              <a:miter/>
            </a:ln>
          </p:spPr>
          <p:txBody>
            <a:bodyPr rtlCol="0" anchor="ctr"/>
            <a:lstStyle/>
            <a:p>
              <a:endParaRPr lang="en-IE"/>
            </a:p>
          </p:txBody>
        </p:sp>
        <p:sp>
          <p:nvSpPr>
            <p:cNvPr id="57" name="Freeform: Shape 56">
              <a:extLst>
                <a:ext uri="{FF2B5EF4-FFF2-40B4-BE49-F238E27FC236}">
                  <a16:creationId xmlns:a16="http://schemas.microsoft.com/office/drawing/2014/main" id="{BA3CB452-ED2B-724A-EC71-141BE53FB70D}"/>
                </a:ext>
              </a:extLst>
            </p:cNvPr>
            <p:cNvSpPr/>
            <p:nvPr/>
          </p:nvSpPr>
          <p:spPr>
            <a:xfrm>
              <a:off x="6650667" y="1096983"/>
              <a:ext cx="7055" cy="7922"/>
            </a:xfrm>
            <a:custGeom>
              <a:avLst/>
              <a:gdLst>
                <a:gd name="connsiteX0" fmla="*/ 4383 w 7055"/>
                <a:gd name="connsiteY0" fmla="*/ 2038 h 7922"/>
                <a:gd name="connsiteX1" fmla="*/ 3798 w 7055"/>
                <a:gd name="connsiteY1" fmla="*/ 2383 h 7922"/>
                <a:gd name="connsiteX2" fmla="*/ 3528 w 7055"/>
                <a:gd name="connsiteY2" fmla="*/ 2804 h 7922"/>
                <a:gd name="connsiteX3" fmla="*/ 1411 w 7055"/>
                <a:gd name="connsiteY3" fmla="*/ 5461 h 7922"/>
                <a:gd name="connsiteX4" fmla="*/ 105 w 7055"/>
                <a:gd name="connsiteY4" fmla="*/ 7923 h 7922"/>
                <a:gd name="connsiteX5" fmla="*/ 1831 w 7055"/>
                <a:gd name="connsiteY5" fmla="*/ 7082 h 7922"/>
                <a:gd name="connsiteX6" fmla="*/ 1831 w 7055"/>
                <a:gd name="connsiteY6" fmla="*/ 7082 h 7922"/>
                <a:gd name="connsiteX7" fmla="*/ 2161 w 7055"/>
                <a:gd name="connsiteY7" fmla="*/ 7232 h 7922"/>
                <a:gd name="connsiteX8" fmla="*/ 3933 w 7055"/>
                <a:gd name="connsiteY8" fmla="*/ 5461 h 7922"/>
                <a:gd name="connsiteX9" fmla="*/ 5494 w 7055"/>
                <a:gd name="connsiteY9" fmla="*/ 3029 h 7922"/>
                <a:gd name="connsiteX10" fmla="*/ 5464 w 7055"/>
                <a:gd name="connsiteY10" fmla="*/ 2579 h 7922"/>
                <a:gd name="connsiteX11" fmla="*/ 7055 w 7055"/>
                <a:gd name="connsiteY11" fmla="*/ 312 h 7922"/>
                <a:gd name="connsiteX12" fmla="*/ 4413 w 7055"/>
                <a:gd name="connsiteY12" fmla="*/ 2038 h 7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55" h="7922">
                  <a:moveTo>
                    <a:pt x="4383" y="2038"/>
                  </a:moveTo>
                  <a:cubicBezTo>
                    <a:pt x="4203" y="2113"/>
                    <a:pt x="4008" y="2218"/>
                    <a:pt x="3798" y="2383"/>
                  </a:cubicBezTo>
                  <a:lnTo>
                    <a:pt x="3528" y="2804"/>
                  </a:lnTo>
                  <a:cubicBezTo>
                    <a:pt x="3317" y="3795"/>
                    <a:pt x="2176" y="4590"/>
                    <a:pt x="1411" y="5461"/>
                  </a:cubicBezTo>
                  <a:cubicBezTo>
                    <a:pt x="345" y="6377"/>
                    <a:pt x="-255" y="7292"/>
                    <a:pt x="105" y="7923"/>
                  </a:cubicBezTo>
                  <a:cubicBezTo>
                    <a:pt x="675" y="7638"/>
                    <a:pt x="1231" y="7337"/>
                    <a:pt x="1831" y="7082"/>
                  </a:cubicBezTo>
                  <a:lnTo>
                    <a:pt x="1831" y="7082"/>
                  </a:lnTo>
                  <a:cubicBezTo>
                    <a:pt x="1921" y="7157"/>
                    <a:pt x="2026" y="7202"/>
                    <a:pt x="2161" y="7232"/>
                  </a:cubicBezTo>
                  <a:lnTo>
                    <a:pt x="3933" y="5461"/>
                  </a:lnTo>
                  <a:cubicBezTo>
                    <a:pt x="4788" y="4620"/>
                    <a:pt x="5299" y="3810"/>
                    <a:pt x="5494" y="3029"/>
                  </a:cubicBezTo>
                  <a:cubicBezTo>
                    <a:pt x="5509" y="2849"/>
                    <a:pt x="5494" y="2714"/>
                    <a:pt x="5464" y="2579"/>
                  </a:cubicBezTo>
                  <a:cubicBezTo>
                    <a:pt x="6350" y="1903"/>
                    <a:pt x="6890" y="1168"/>
                    <a:pt x="7055" y="312"/>
                  </a:cubicBezTo>
                  <a:cubicBezTo>
                    <a:pt x="6260" y="-784"/>
                    <a:pt x="5299" y="1303"/>
                    <a:pt x="4413" y="2038"/>
                  </a:cubicBezTo>
                  <a:close/>
                </a:path>
              </a:pathLst>
            </a:custGeom>
            <a:grpFill/>
            <a:ln w="0" cap="flat">
              <a:noFill/>
              <a:prstDash val="solid"/>
              <a:miter/>
            </a:ln>
          </p:spPr>
          <p:txBody>
            <a:bodyPr rtlCol="0" anchor="ctr"/>
            <a:lstStyle/>
            <a:p>
              <a:endParaRPr lang="en-IE"/>
            </a:p>
          </p:txBody>
        </p:sp>
        <p:sp>
          <p:nvSpPr>
            <p:cNvPr id="58" name="Freeform: Shape 57">
              <a:extLst>
                <a:ext uri="{FF2B5EF4-FFF2-40B4-BE49-F238E27FC236}">
                  <a16:creationId xmlns:a16="http://schemas.microsoft.com/office/drawing/2014/main" id="{C4284C5E-38FE-AFED-1FAF-5B35C315D3CB}"/>
                </a:ext>
              </a:extLst>
            </p:cNvPr>
            <p:cNvSpPr/>
            <p:nvPr/>
          </p:nvSpPr>
          <p:spPr>
            <a:xfrm>
              <a:off x="6872366" y="1941690"/>
              <a:ext cx="1849" cy="6550"/>
            </a:xfrm>
            <a:custGeom>
              <a:avLst/>
              <a:gdLst>
                <a:gd name="connsiteX0" fmla="*/ 1719 w 1849"/>
                <a:gd name="connsiteY0" fmla="*/ 263 h 6550"/>
                <a:gd name="connsiteX1" fmla="*/ 1268 w 1849"/>
                <a:gd name="connsiteY1" fmla="*/ 188 h 6550"/>
                <a:gd name="connsiteX2" fmla="*/ 82 w 1849"/>
                <a:gd name="connsiteY2" fmla="*/ 1494 h 6550"/>
                <a:gd name="connsiteX3" fmla="*/ 383 w 1849"/>
                <a:gd name="connsiteY3" fmla="*/ 4782 h 6550"/>
                <a:gd name="connsiteX4" fmla="*/ 1448 w 1849"/>
                <a:gd name="connsiteY4" fmla="*/ 6403 h 6550"/>
                <a:gd name="connsiteX5" fmla="*/ 1764 w 1849"/>
                <a:gd name="connsiteY5" fmla="*/ 1329 h 6550"/>
                <a:gd name="connsiteX6" fmla="*/ 1719 w 1849"/>
                <a:gd name="connsiteY6" fmla="*/ 263 h 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9" h="6550">
                  <a:moveTo>
                    <a:pt x="1719" y="263"/>
                  </a:moveTo>
                  <a:lnTo>
                    <a:pt x="1268" y="188"/>
                  </a:lnTo>
                  <a:cubicBezTo>
                    <a:pt x="668" y="-382"/>
                    <a:pt x="353" y="428"/>
                    <a:pt x="82" y="1494"/>
                  </a:cubicBezTo>
                  <a:cubicBezTo>
                    <a:pt x="-68" y="2710"/>
                    <a:pt x="-38" y="3836"/>
                    <a:pt x="383" y="4782"/>
                  </a:cubicBezTo>
                  <a:cubicBezTo>
                    <a:pt x="788" y="5157"/>
                    <a:pt x="998" y="7094"/>
                    <a:pt x="1448" y="6403"/>
                  </a:cubicBezTo>
                  <a:cubicBezTo>
                    <a:pt x="2199" y="5232"/>
                    <a:pt x="1644" y="3040"/>
                    <a:pt x="1764" y="1329"/>
                  </a:cubicBezTo>
                  <a:lnTo>
                    <a:pt x="1719" y="263"/>
                  </a:lnTo>
                  <a:close/>
                </a:path>
              </a:pathLst>
            </a:custGeom>
            <a:grpFill/>
            <a:ln w="0" cap="flat">
              <a:noFill/>
              <a:prstDash val="solid"/>
              <a:miter/>
            </a:ln>
          </p:spPr>
          <p:txBody>
            <a:bodyPr rtlCol="0" anchor="ctr"/>
            <a:lstStyle/>
            <a:p>
              <a:endParaRPr lang="en-IE"/>
            </a:p>
          </p:txBody>
        </p:sp>
        <p:sp>
          <p:nvSpPr>
            <p:cNvPr id="59" name="Freeform: Shape 58">
              <a:extLst>
                <a:ext uri="{FF2B5EF4-FFF2-40B4-BE49-F238E27FC236}">
                  <a16:creationId xmlns:a16="http://schemas.microsoft.com/office/drawing/2014/main" id="{9B10F41D-A424-6119-9A2F-5C315D818D9A}"/>
                </a:ext>
              </a:extLst>
            </p:cNvPr>
            <p:cNvSpPr/>
            <p:nvPr/>
          </p:nvSpPr>
          <p:spPr>
            <a:xfrm>
              <a:off x="6629889" y="1090449"/>
              <a:ext cx="29362" cy="32785"/>
            </a:xfrm>
            <a:custGeom>
              <a:avLst/>
              <a:gdLst>
                <a:gd name="connsiteX0" fmla="*/ 26872 w 29362"/>
                <a:gd name="connsiteY0" fmla="*/ 1906 h 32785"/>
                <a:gd name="connsiteX1" fmla="*/ 22549 w 29362"/>
                <a:gd name="connsiteY1" fmla="*/ 6485 h 32785"/>
                <a:gd name="connsiteX2" fmla="*/ 22549 w 29362"/>
                <a:gd name="connsiteY2" fmla="*/ 6485 h 32785"/>
                <a:gd name="connsiteX3" fmla="*/ 22549 w 29362"/>
                <a:gd name="connsiteY3" fmla="*/ 6530 h 32785"/>
                <a:gd name="connsiteX4" fmla="*/ 22534 w 29362"/>
                <a:gd name="connsiteY4" fmla="*/ 6530 h 32785"/>
                <a:gd name="connsiteX5" fmla="*/ 22534 w 29362"/>
                <a:gd name="connsiteY5" fmla="*/ 6485 h 32785"/>
                <a:gd name="connsiteX6" fmla="*/ 18361 w 29362"/>
                <a:gd name="connsiteY6" fmla="*/ 10763 h 32785"/>
                <a:gd name="connsiteX7" fmla="*/ 18271 w 29362"/>
                <a:gd name="connsiteY7" fmla="*/ 10718 h 32785"/>
                <a:gd name="connsiteX8" fmla="*/ 17985 w 29362"/>
                <a:gd name="connsiteY8" fmla="*/ 11544 h 32785"/>
                <a:gd name="connsiteX9" fmla="*/ 16079 w 29362"/>
                <a:gd name="connsiteY9" fmla="*/ 12985 h 32785"/>
                <a:gd name="connsiteX10" fmla="*/ 15388 w 29362"/>
                <a:gd name="connsiteY10" fmla="*/ 13796 h 32785"/>
                <a:gd name="connsiteX11" fmla="*/ 15343 w 29362"/>
                <a:gd name="connsiteY11" fmla="*/ 13886 h 32785"/>
                <a:gd name="connsiteX12" fmla="*/ 14232 w 29362"/>
                <a:gd name="connsiteY12" fmla="*/ 14021 h 32785"/>
                <a:gd name="connsiteX13" fmla="*/ 14353 w 29362"/>
                <a:gd name="connsiteY13" fmla="*/ 14156 h 32785"/>
                <a:gd name="connsiteX14" fmla="*/ 12116 w 29362"/>
                <a:gd name="connsiteY14" fmla="*/ 16573 h 32785"/>
                <a:gd name="connsiteX15" fmla="*/ 12026 w 29362"/>
                <a:gd name="connsiteY15" fmla="*/ 16528 h 32785"/>
                <a:gd name="connsiteX16" fmla="*/ 11891 w 29362"/>
                <a:gd name="connsiteY16" fmla="*/ 16618 h 32785"/>
                <a:gd name="connsiteX17" fmla="*/ 11921 w 29362"/>
                <a:gd name="connsiteY17" fmla="*/ 16588 h 32785"/>
                <a:gd name="connsiteX18" fmla="*/ 9984 w 29362"/>
                <a:gd name="connsiteY18" fmla="*/ 17729 h 32785"/>
                <a:gd name="connsiteX19" fmla="*/ 6577 w 29362"/>
                <a:gd name="connsiteY19" fmla="*/ 21932 h 32785"/>
                <a:gd name="connsiteX20" fmla="*/ 3289 w 29362"/>
                <a:gd name="connsiteY20" fmla="*/ 26225 h 32785"/>
                <a:gd name="connsiteX21" fmla="*/ 3274 w 29362"/>
                <a:gd name="connsiteY21" fmla="*/ 26225 h 32785"/>
                <a:gd name="connsiteX22" fmla="*/ 3574 w 29362"/>
                <a:gd name="connsiteY22" fmla="*/ 26451 h 32785"/>
                <a:gd name="connsiteX23" fmla="*/ 3574 w 29362"/>
                <a:gd name="connsiteY23" fmla="*/ 26451 h 32785"/>
                <a:gd name="connsiteX24" fmla="*/ 3574 w 29362"/>
                <a:gd name="connsiteY24" fmla="*/ 26451 h 32785"/>
                <a:gd name="connsiteX25" fmla="*/ 827 w 29362"/>
                <a:gd name="connsiteY25" fmla="*/ 30849 h 32785"/>
                <a:gd name="connsiteX26" fmla="*/ 812 w 29362"/>
                <a:gd name="connsiteY26" fmla="*/ 30849 h 32785"/>
                <a:gd name="connsiteX27" fmla="*/ 212 w 29362"/>
                <a:gd name="connsiteY27" fmla="*/ 32725 h 32785"/>
                <a:gd name="connsiteX28" fmla="*/ 3349 w 29362"/>
                <a:gd name="connsiteY28" fmla="*/ 30594 h 32785"/>
                <a:gd name="connsiteX29" fmla="*/ 7943 w 29362"/>
                <a:gd name="connsiteY29" fmla="*/ 25550 h 32785"/>
                <a:gd name="connsiteX30" fmla="*/ 9984 w 29362"/>
                <a:gd name="connsiteY30" fmla="*/ 22818 h 32785"/>
                <a:gd name="connsiteX31" fmla="*/ 11020 w 29362"/>
                <a:gd name="connsiteY31" fmla="*/ 21467 h 32785"/>
                <a:gd name="connsiteX32" fmla="*/ 12161 w 29362"/>
                <a:gd name="connsiteY32" fmla="*/ 20221 h 32785"/>
                <a:gd name="connsiteX33" fmla="*/ 14217 w 29362"/>
                <a:gd name="connsiteY33" fmla="*/ 17414 h 32785"/>
                <a:gd name="connsiteX34" fmla="*/ 18211 w 29362"/>
                <a:gd name="connsiteY34" fmla="*/ 14096 h 32785"/>
                <a:gd name="connsiteX35" fmla="*/ 18601 w 29362"/>
                <a:gd name="connsiteY35" fmla="*/ 13195 h 32785"/>
                <a:gd name="connsiteX36" fmla="*/ 18601 w 29362"/>
                <a:gd name="connsiteY36" fmla="*/ 13195 h 32785"/>
                <a:gd name="connsiteX37" fmla="*/ 22699 w 29362"/>
                <a:gd name="connsiteY37" fmla="*/ 8947 h 32785"/>
                <a:gd name="connsiteX38" fmla="*/ 26662 w 29362"/>
                <a:gd name="connsiteY38" fmla="*/ 4639 h 32785"/>
                <a:gd name="connsiteX39" fmla="*/ 27218 w 29362"/>
                <a:gd name="connsiteY39" fmla="*/ 3873 h 32785"/>
                <a:gd name="connsiteX40" fmla="*/ 29334 w 29362"/>
                <a:gd name="connsiteY40" fmla="*/ 1276 h 32785"/>
                <a:gd name="connsiteX41" fmla="*/ 26872 w 29362"/>
                <a:gd name="connsiteY41" fmla="*/ 1921 h 32785"/>
                <a:gd name="connsiteX42" fmla="*/ 18376 w 29362"/>
                <a:gd name="connsiteY42" fmla="*/ 10748 h 32785"/>
                <a:gd name="connsiteX43" fmla="*/ 18376 w 29362"/>
                <a:gd name="connsiteY43" fmla="*/ 10748 h 32785"/>
                <a:gd name="connsiteX44" fmla="*/ 18376 w 29362"/>
                <a:gd name="connsiteY44" fmla="*/ 10748 h 32785"/>
                <a:gd name="connsiteX45" fmla="*/ 18376 w 29362"/>
                <a:gd name="connsiteY45" fmla="*/ 10748 h 32785"/>
                <a:gd name="connsiteX46" fmla="*/ 24771 w 29362"/>
                <a:gd name="connsiteY46" fmla="*/ 6290 h 32785"/>
                <a:gd name="connsiteX47" fmla="*/ 25086 w 29362"/>
                <a:gd name="connsiteY47" fmla="*/ 5689 h 32785"/>
                <a:gd name="connsiteX48" fmla="*/ 25221 w 29362"/>
                <a:gd name="connsiteY48" fmla="*/ 5840 h 32785"/>
                <a:gd name="connsiteX49" fmla="*/ 24771 w 29362"/>
                <a:gd name="connsiteY49" fmla="*/ 6290 h 32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362" h="32785">
                  <a:moveTo>
                    <a:pt x="26872" y="1906"/>
                  </a:moveTo>
                  <a:cubicBezTo>
                    <a:pt x="25641" y="3483"/>
                    <a:pt x="24005" y="4969"/>
                    <a:pt x="22549" y="6485"/>
                  </a:cubicBezTo>
                  <a:lnTo>
                    <a:pt x="22549" y="6485"/>
                  </a:lnTo>
                  <a:cubicBezTo>
                    <a:pt x="22549" y="6485"/>
                    <a:pt x="22549" y="6530"/>
                    <a:pt x="22549" y="6530"/>
                  </a:cubicBezTo>
                  <a:lnTo>
                    <a:pt x="22534" y="6530"/>
                  </a:lnTo>
                  <a:cubicBezTo>
                    <a:pt x="22534" y="6530"/>
                    <a:pt x="22534" y="6485"/>
                    <a:pt x="22534" y="6485"/>
                  </a:cubicBezTo>
                  <a:cubicBezTo>
                    <a:pt x="20657" y="7506"/>
                    <a:pt x="19381" y="9037"/>
                    <a:pt x="18361" y="10763"/>
                  </a:cubicBezTo>
                  <a:lnTo>
                    <a:pt x="18271" y="10718"/>
                  </a:lnTo>
                  <a:lnTo>
                    <a:pt x="17985" y="11544"/>
                  </a:lnTo>
                  <a:cubicBezTo>
                    <a:pt x="17355" y="11844"/>
                    <a:pt x="16709" y="12415"/>
                    <a:pt x="16079" y="12985"/>
                  </a:cubicBezTo>
                  <a:cubicBezTo>
                    <a:pt x="15824" y="13240"/>
                    <a:pt x="15584" y="13510"/>
                    <a:pt x="15388" y="13796"/>
                  </a:cubicBezTo>
                  <a:lnTo>
                    <a:pt x="15343" y="13886"/>
                  </a:lnTo>
                  <a:lnTo>
                    <a:pt x="14232" y="14021"/>
                  </a:lnTo>
                  <a:cubicBezTo>
                    <a:pt x="14232" y="14021"/>
                    <a:pt x="14293" y="14141"/>
                    <a:pt x="14353" y="14156"/>
                  </a:cubicBezTo>
                  <a:lnTo>
                    <a:pt x="12116" y="16573"/>
                  </a:lnTo>
                  <a:cubicBezTo>
                    <a:pt x="12116" y="16573"/>
                    <a:pt x="12071" y="16543"/>
                    <a:pt x="12026" y="16528"/>
                  </a:cubicBezTo>
                  <a:cubicBezTo>
                    <a:pt x="11981" y="16543"/>
                    <a:pt x="11936" y="16603"/>
                    <a:pt x="11891" y="16618"/>
                  </a:cubicBezTo>
                  <a:lnTo>
                    <a:pt x="11921" y="16588"/>
                  </a:lnTo>
                  <a:cubicBezTo>
                    <a:pt x="11425" y="16303"/>
                    <a:pt x="10555" y="17038"/>
                    <a:pt x="9984" y="17729"/>
                  </a:cubicBezTo>
                  <a:cubicBezTo>
                    <a:pt x="8813" y="19080"/>
                    <a:pt x="7702" y="20506"/>
                    <a:pt x="6577" y="21932"/>
                  </a:cubicBezTo>
                  <a:cubicBezTo>
                    <a:pt x="5451" y="23343"/>
                    <a:pt x="4325" y="24754"/>
                    <a:pt x="3289" y="26225"/>
                  </a:cubicBezTo>
                  <a:lnTo>
                    <a:pt x="3274" y="26225"/>
                  </a:lnTo>
                  <a:cubicBezTo>
                    <a:pt x="3274" y="26225"/>
                    <a:pt x="3574" y="26451"/>
                    <a:pt x="3574" y="26451"/>
                  </a:cubicBezTo>
                  <a:lnTo>
                    <a:pt x="3574" y="26451"/>
                  </a:lnTo>
                  <a:cubicBezTo>
                    <a:pt x="3574" y="26451"/>
                    <a:pt x="3574" y="26451"/>
                    <a:pt x="3574" y="26451"/>
                  </a:cubicBezTo>
                  <a:cubicBezTo>
                    <a:pt x="2448" y="27922"/>
                    <a:pt x="722" y="29333"/>
                    <a:pt x="827" y="30849"/>
                  </a:cubicBezTo>
                  <a:lnTo>
                    <a:pt x="812" y="30849"/>
                  </a:lnTo>
                  <a:cubicBezTo>
                    <a:pt x="61" y="31765"/>
                    <a:pt x="-239" y="32515"/>
                    <a:pt x="212" y="32725"/>
                  </a:cubicBezTo>
                  <a:cubicBezTo>
                    <a:pt x="1052" y="33131"/>
                    <a:pt x="2223" y="31389"/>
                    <a:pt x="3349" y="30594"/>
                  </a:cubicBezTo>
                  <a:cubicBezTo>
                    <a:pt x="5135" y="29108"/>
                    <a:pt x="6577" y="27351"/>
                    <a:pt x="7943" y="25550"/>
                  </a:cubicBezTo>
                  <a:lnTo>
                    <a:pt x="9984" y="22818"/>
                  </a:lnTo>
                  <a:lnTo>
                    <a:pt x="11020" y="21467"/>
                  </a:lnTo>
                  <a:cubicBezTo>
                    <a:pt x="11380" y="21031"/>
                    <a:pt x="11771" y="20626"/>
                    <a:pt x="12161" y="20221"/>
                  </a:cubicBezTo>
                  <a:cubicBezTo>
                    <a:pt x="12896" y="19290"/>
                    <a:pt x="14007" y="18434"/>
                    <a:pt x="14217" y="17414"/>
                  </a:cubicBezTo>
                  <a:cubicBezTo>
                    <a:pt x="15313" y="14967"/>
                    <a:pt x="16995" y="15777"/>
                    <a:pt x="18211" y="14096"/>
                  </a:cubicBezTo>
                  <a:lnTo>
                    <a:pt x="18601" y="13195"/>
                  </a:lnTo>
                  <a:lnTo>
                    <a:pt x="18601" y="13195"/>
                  </a:lnTo>
                  <a:cubicBezTo>
                    <a:pt x="19787" y="11619"/>
                    <a:pt x="21288" y="10328"/>
                    <a:pt x="22699" y="8947"/>
                  </a:cubicBezTo>
                  <a:cubicBezTo>
                    <a:pt x="24110" y="7581"/>
                    <a:pt x="25491" y="6185"/>
                    <a:pt x="26662" y="4639"/>
                  </a:cubicBezTo>
                  <a:cubicBezTo>
                    <a:pt x="26872" y="4398"/>
                    <a:pt x="27067" y="4143"/>
                    <a:pt x="27218" y="3873"/>
                  </a:cubicBezTo>
                  <a:cubicBezTo>
                    <a:pt x="27908" y="2987"/>
                    <a:pt x="28584" y="2102"/>
                    <a:pt x="29334" y="1276"/>
                  </a:cubicBezTo>
                  <a:cubicBezTo>
                    <a:pt x="29469" y="-195"/>
                    <a:pt x="29184" y="-871"/>
                    <a:pt x="26872" y="1921"/>
                  </a:cubicBezTo>
                  <a:close/>
                  <a:moveTo>
                    <a:pt x="18376" y="10748"/>
                  </a:moveTo>
                  <a:lnTo>
                    <a:pt x="18376" y="10748"/>
                  </a:lnTo>
                  <a:cubicBezTo>
                    <a:pt x="18376" y="10748"/>
                    <a:pt x="18376" y="10748"/>
                    <a:pt x="18376" y="10748"/>
                  </a:cubicBezTo>
                  <a:lnTo>
                    <a:pt x="18376" y="10748"/>
                  </a:lnTo>
                  <a:close/>
                  <a:moveTo>
                    <a:pt x="24771" y="6290"/>
                  </a:moveTo>
                  <a:lnTo>
                    <a:pt x="25086" y="5689"/>
                  </a:lnTo>
                  <a:cubicBezTo>
                    <a:pt x="25086" y="5689"/>
                    <a:pt x="25191" y="5764"/>
                    <a:pt x="25221" y="5840"/>
                  </a:cubicBezTo>
                  <a:lnTo>
                    <a:pt x="24771" y="6290"/>
                  </a:lnTo>
                  <a:close/>
                </a:path>
              </a:pathLst>
            </a:custGeom>
            <a:grpFill/>
            <a:ln w="0" cap="flat">
              <a:noFill/>
              <a:prstDash val="solid"/>
              <a:miter/>
            </a:ln>
          </p:spPr>
          <p:txBody>
            <a:bodyPr rtlCol="0" anchor="ctr"/>
            <a:lstStyle/>
            <a:p>
              <a:endParaRPr lang="en-IE"/>
            </a:p>
          </p:txBody>
        </p:sp>
        <p:sp>
          <p:nvSpPr>
            <p:cNvPr id="60" name="Freeform: Shape 59">
              <a:extLst>
                <a:ext uri="{FF2B5EF4-FFF2-40B4-BE49-F238E27FC236}">
                  <a16:creationId xmlns:a16="http://schemas.microsoft.com/office/drawing/2014/main" id="{44AE8619-3750-B55C-6D81-F1F7363E4E1D}"/>
                </a:ext>
              </a:extLst>
            </p:cNvPr>
            <p:cNvSpPr/>
            <p:nvPr/>
          </p:nvSpPr>
          <p:spPr>
            <a:xfrm>
              <a:off x="6662418" y="1083669"/>
              <a:ext cx="8003" cy="7814"/>
            </a:xfrm>
            <a:custGeom>
              <a:avLst/>
              <a:gdLst>
                <a:gd name="connsiteX0" fmla="*/ 4371 w 8003"/>
                <a:gd name="connsiteY0" fmla="*/ 2547 h 7814"/>
                <a:gd name="connsiteX1" fmla="*/ 348 w 8003"/>
                <a:gd name="connsiteY1" fmla="*/ 6795 h 7814"/>
                <a:gd name="connsiteX2" fmla="*/ 919 w 8003"/>
                <a:gd name="connsiteY2" fmla="*/ 7216 h 7814"/>
                <a:gd name="connsiteX3" fmla="*/ 5137 w 8003"/>
                <a:gd name="connsiteY3" fmla="*/ 3343 h 7814"/>
                <a:gd name="connsiteX4" fmla="*/ 6533 w 8003"/>
                <a:gd name="connsiteY4" fmla="*/ 1781 h 7814"/>
                <a:gd name="connsiteX5" fmla="*/ 8004 w 8003"/>
                <a:gd name="connsiteY5" fmla="*/ 325 h 7814"/>
                <a:gd name="connsiteX6" fmla="*/ 4371 w 8003"/>
                <a:gd name="connsiteY6" fmla="*/ 2547 h 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3" h="7814">
                  <a:moveTo>
                    <a:pt x="4371" y="2547"/>
                  </a:moveTo>
                  <a:cubicBezTo>
                    <a:pt x="3140" y="4033"/>
                    <a:pt x="1879" y="5474"/>
                    <a:pt x="348" y="6795"/>
                  </a:cubicBezTo>
                  <a:cubicBezTo>
                    <a:pt x="513" y="6975"/>
                    <a:pt x="-853" y="8702"/>
                    <a:pt x="919" y="7216"/>
                  </a:cubicBezTo>
                  <a:cubicBezTo>
                    <a:pt x="2375" y="6000"/>
                    <a:pt x="3741" y="4649"/>
                    <a:pt x="5137" y="3343"/>
                  </a:cubicBezTo>
                  <a:lnTo>
                    <a:pt x="6533" y="1781"/>
                  </a:lnTo>
                  <a:lnTo>
                    <a:pt x="8004" y="325"/>
                  </a:lnTo>
                  <a:cubicBezTo>
                    <a:pt x="6833" y="-831"/>
                    <a:pt x="5527" y="1376"/>
                    <a:pt x="4371" y="2547"/>
                  </a:cubicBezTo>
                  <a:close/>
                </a:path>
              </a:pathLst>
            </a:custGeom>
            <a:grpFill/>
            <a:ln w="0" cap="flat">
              <a:noFill/>
              <a:prstDash val="solid"/>
              <a:miter/>
            </a:ln>
          </p:spPr>
          <p:txBody>
            <a:bodyPr rtlCol="0" anchor="ctr"/>
            <a:lstStyle/>
            <a:p>
              <a:endParaRPr lang="en-IE"/>
            </a:p>
          </p:txBody>
        </p:sp>
        <p:sp>
          <p:nvSpPr>
            <p:cNvPr id="61" name="Freeform: Shape 60">
              <a:extLst>
                <a:ext uri="{FF2B5EF4-FFF2-40B4-BE49-F238E27FC236}">
                  <a16:creationId xmlns:a16="http://schemas.microsoft.com/office/drawing/2014/main" id="{7FCF0F99-4D86-98A2-CB9E-DDE03A048886}"/>
                </a:ext>
              </a:extLst>
            </p:cNvPr>
            <p:cNvSpPr/>
            <p:nvPr/>
          </p:nvSpPr>
          <p:spPr>
            <a:xfrm>
              <a:off x="6807095" y="1884374"/>
              <a:ext cx="2470" cy="14946"/>
            </a:xfrm>
            <a:custGeom>
              <a:avLst/>
              <a:gdLst>
                <a:gd name="connsiteX0" fmla="*/ 834 w 2470"/>
                <a:gd name="connsiteY0" fmla="*/ 14947 h 14946"/>
                <a:gd name="connsiteX1" fmla="*/ 1539 w 2470"/>
                <a:gd name="connsiteY1" fmla="*/ 12740 h 14946"/>
                <a:gd name="connsiteX2" fmla="*/ 1539 w 2470"/>
                <a:gd name="connsiteY2" fmla="*/ 12740 h 14946"/>
                <a:gd name="connsiteX3" fmla="*/ 1584 w 2470"/>
                <a:gd name="connsiteY3" fmla="*/ 11884 h 14946"/>
                <a:gd name="connsiteX4" fmla="*/ 2470 w 2470"/>
                <a:gd name="connsiteY4" fmla="*/ 11569 h 14946"/>
                <a:gd name="connsiteX5" fmla="*/ 2470 w 2470"/>
                <a:gd name="connsiteY5" fmla="*/ 11569 h 14946"/>
                <a:gd name="connsiteX6" fmla="*/ 2425 w 2470"/>
                <a:gd name="connsiteY6" fmla="*/ 4709 h 14946"/>
                <a:gd name="connsiteX7" fmla="*/ 1975 w 2470"/>
                <a:gd name="connsiteY7" fmla="*/ 4679 h 14946"/>
                <a:gd name="connsiteX8" fmla="*/ 1975 w 2470"/>
                <a:gd name="connsiteY8" fmla="*/ 4679 h 14946"/>
                <a:gd name="connsiteX9" fmla="*/ 1945 w 2470"/>
                <a:gd name="connsiteY9" fmla="*/ 3598 h 14946"/>
                <a:gd name="connsiteX10" fmla="*/ 1464 w 2470"/>
                <a:gd name="connsiteY10" fmla="*/ 100 h 14946"/>
                <a:gd name="connsiteX11" fmla="*/ 278 w 2470"/>
                <a:gd name="connsiteY11" fmla="*/ 2307 h 14946"/>
                <a:gd name="connsiteX12" fmla="*/ 338 w 2470"/>
                <a:gd name="connsiteY12" fmla="*/ 3853 h 14946"/>
                <a:gd name="connsiteX13" fmla="*/ 38 w 2470"/>
                <a:gd name="connsiteY13" fmla="*/ 5820 h 14946"/>
                <a:gd name="connsiteX14" fmla="*/ 158 w 2470"/>
                <a:gd name="connsiteY14" fmla="*/ 7096 h 14946"/>
                <a:gd name="connsiteX15" fmla="*/ 98 w 2470"/>
                <a:gd name="connsiteY15" fmla="*/ 12755 h 14946"/>
                <a:gd name="connsiteX16" fmla="*/ 804 w 2470"/>
                <a:gd name="connsiteY16" fmla="*/ 14947 h 1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0" h="14946">
                  <a:moveTo>
                    <a:pt x="834" y="14947"/>
                  </a:moveTo>
                  <a:cubicBezTo>
                    <a:pt x="1374" y="14932"/>
                    <a:pt x="1539" y="13926"/>
                    <a:pt x="1539" y="12740"/>
                  </a:cubicBezTo>
                  <a:lnTo>
                    <a:pt x="1539" y="12740"/>
                  </a:lnTo>
                  <a:cubicBezTo>
                    <a:pt x="1539" y="12455"/>
                    <a:pt x="1569" y="12170"/>
                    <a:pt x="1584" y="11884"/>
                  </a:cubicBezTo>
                  <a:cubicBezTo>
                    <a:pt x="1900" y="12245"/>
                    <a:pt x="2215" y="12230"/>
                    <a:pt x="2470" y="11569"/>
                  </a:cubicBezTo>
                  <a:lnTo>
                    <a:pt x="2470" y="11569"/>
                  </a:lnTo>
                  <a:cubicBezTo>
                    <a:pt x="2470" y="11569"/>
                    <a:pt x="2425" y="4709"/>
                    <a:pt x="2425" y="4709"/>
                  </a:cubicBezTo>
                  <a:lnTo>
                    <a:pt x="1975" y="4679"/>
                  </a:lnTo>
                  <a:lnTo>
                    <a:pt x="1975" y="4679"/>
                  </a:lnTo>
                  <a:lnTo>
                    <a:pt x="1945" y="3598"/>
                  </a:lnTo>
                  <a:lnTo>
                    <a:pt x="1464" y="100"/>
                  </a:lnTo>
                  <a:cubicBezTo>
                    <a:pt x="684" y="-410"/>
                    <a:pt x="534" y="1136"/>
                    <a:pt x="278" y="2307"/>
                  </a:cubicBezTo>
                  <a:cubicBezTo>
                    <a:pt x="233" y="2862"/>
                    <a:pt x="263" y="3373"/>
                    <a:pt x="338" y="3853"/>
                  </a:cubicBezTo>
                  <a:cubicBezTo>
                    <a:pt x="98" y="4364"/>
                    <a:pt x="-82" y="4949"/>
                    <a:pt x="38" y="5820"/>
                  </a:cubicBezTo>
                  <a:lnTo>
                    <a:pt x="158" y="7096"/>
                  </a:lnTo>
                  <a:lnTo>
                    <a:pt x="98" y="12755"/>
                  </a:lnTo>
                  <a:cubicBezTo>
                    <a:pt x="98" y="13926"/>
                    <a:pt x="248" y="14962"/>
                    <a:pt x="804" y="14947"/>
                  </a:cubicBezTo>
                  <a:close/>
                </a:path>
              </a:pathLst>
            </a:custGeom>
            <a:grpFill/>
            <a:ln w="0" cap="flat">
              <a:noFill/>
              <a:prstDash val="solid"/>
              <a:miter/>
            </a:ln>
          </p:spPr>
          <p:txBody>
            <a:bodyPr rtlCol="0" anchor="ctr"/>
            <a:lstStyle/>
            <a:p>
              <a:endParaRPr lang="en-IE"/>
            </a:p>
          </p:txBody>
        </p:sp>
        <p:sp>
          <p:nvSpPr>
            <p:cNvPr id="62" name="Freeform: Shape 61">
              <a:extLst>
                <a:ext uri="{FF2B5EF4-FFF2-40B4-BE49-F238E27FC236}">
                  <a16:creationId xmlns:a16="http://schemas.microsoft.com/office/drawing/2014/main" id="{DB6E1CE6-B06A-B10B-CFA8-749A6507730D}"/>
                </a:ext>
              </a:extLst>
            </p:cNvPr>
            <p:cNvSpPr/>
            <p:nvPr/>
          </p:nvSpPr>
          <p:spPr>
            <a:xfrm>
              <a:off x="6808574" y="1884459"/>
              <a:ext cx="1501" cy="15"/>
            </a:xfrm>
            <a:custGeom>
              <a:avLst/>
              <a:gdLst>
                <a:gd name="connsiteX0" fmla="*/ 0 w 1501"/>
                <a:gd name="connsiteY0" fmla="*/ 0 h 15"/>
                <a:gd name="connsiteX1" fmla="*/ 0 w 1501"/>
                <a:gd name="connsiteY1" fmla="*/ 15 h 15"/>
                <a:gd name="connsiteX2" fmla="*/ 0 w 1501"/>
                <a:gd name="connsiteY2" fmla="*/ 15 h 15"/>
                <a:gd name="connsiteX3" fmla="*/ 0 w 1501"/>
                <a:gd name="connsiteY3" fmla="*/ 0 h 15"/>
              </a:gdLst>
              <a:ahLst/>
              <a:cxnLst>
                <a:cxn ang="0">
                  <a:pos x="connsiteX0" y="connsiteY0"/>
                </a:cxn>
                <a:cxn ang="0">
                  <a:pos x="connsiteX1" y="connsiteY1"/>
                </a:cxn>
                <a:cxn ang="0">
                  <a:pos x="connsiteX2" y="connsiteY2"/>
                </a:cxn>
                <a:cxn ang="0">
                  <a:pos x="connsiteX3" y="connsiteY3"/>
                </a:cxn>
              </a:cxnLst>
              <a:rect l="l" t="t" r="r" b="b"/>
              <a:pathLst>
                <a:path w="1501" h="15">
                  <a:moveTo>
                    <a:pt x="0" y="0"/>
                  </a:moveTo>
                  <a:lnTo>
                    <a:pt x="0" y="15"/>
                  </a:lnTo>
                  <a:lnTo>
                    <a:pt x="0" y="15"/>
                  </a:lnTo>
                  <a:lnTo>
                    <a:pt x="0" y="0"/>
                  </a:lnTo>
                  <a:close/>
                </a:path>
              </a:pathLst>
            </a:custGeom>
            <a:grpFill/>
            <a:ln w="0" cap="flat">
              <a:noFill/>
              <a:prstDash val="solid"/>
              <a:miter/>
            </a:ln>
          </p:spPr>
          <p:txBody>
            <a:bodyPr rtlCol="0" anchor="ctr"/>
            <a:lstStyle/>
            <a:p>
              <a:endParaRPr lang="en-IE"/>
            </a:p>
          </p:txBody>
        </p:sp>
        <p:sp>
          <p:nvSpPr>
            <p:cNvPr id="63" name="Freeform: Shape 62">
              <a:extLst>
                <a:ext uri="{FF2B5EF4-FFF2-40B4-BE49-F238E27FC236}">
                  <a16:creationId xmlns:a16="http://schemas.microsoft.com/office/drawing/2014/main" id="{82048730-AC15-78A8-0BAA-9CBBA0906924}"/>
                </a:ext>
              </a:extLst>
            </p:cNvPr>
            <p:cNvSpPr/>
            <p:nvPr/>
          </p:nvSpPr>
          <p:spPr>
            <a:xfrm>
              <a:off x="6661682" y="1069498"/>
              <a:ext cx="20554" cy="18444"/>
            </a:xfrm>
            <a:custGeom>
              <a:avLst/>
              <a:gdLst>
                <a:gd name="connsiteX0" fmla="*/ 18198 w 20554"/>
                <a:gd name="connsiteY0" fmla="*/ 1121 h 18444"/>
                <a:gd name="connsiteX1" fmla="*/ 15781 w 20554"/>
                <a:gd name="connsiteY1" fmla="*/ 3448 h 18444"/>
                <a:gd name="connsiteX2" fmla="*/ 10152 w 20554"/>
                <a:gd name="connsiteY2" fmla="*/ 7651 h 18444"/>
                <a:gd name="connsiteX3" fmla="*/ 8245 w 20554"/>
                <a:gd name="connsiteY3" fmla="*/ 8732 h 18444"/>
                <a:gd name="connsiteX4" fmla="*/ 8185 w 20554"/>
                <a:gd name="connsiteY4" fmla="*/ 8837 h 18444"/>
                <a:gd name="connsiteX5" fmla="*/ 8185 w 20554"/>
                <a:gd name="connsiteY5" fmla="*/ 8837 h 18444"/>
                <a:gd name="connsiteX6" fmla="*/ 8185 w 20554"/>
                <a:gd name="connsiteY6" fmla="*/ 8837 h 18444"/>
                <a:gd name="connsiteX7" fmla="*/ 8290 w 20554"/>
                <a:gd name="connsiteY7" fmla="*/ 8627 h 18444"/>
                <a:gd name="connsiteX8" fmla="*/ 5243 w 20554"/>
                <a:gd name="connsiteY8" fmla="*/ 10293 h 18444"/>
                <a:gd name="connsiteX9" fmla="*/ 3682 w 20554"/>
                <a:gd name="connsiteY9" fmla="*/ 12200 h 18444"/>
                <a:gd name="connsiteX10" fmla="*/ 2165 w 20554"/>
                <a:gd name="connsiteY10" fmla="*/ 14211 h 18444"/>
                <a:gd name="connsiteX11" fmla="*/ 1925 w 20554"/>
                <a:gd name="connsiteY11" fmla="*/ 14782 h 18444"/>
                <a:gd name="connsiteX12" fmla="*/ 1130 w 20554"/>
                <a:gd name="connsiteY12" fmla="*/ 18444 h 18444"/>
                <a:gd name="connsiteX13" fmla="*/ 3862 w 20554"/>
                <a:gd name="connsiteY13" fmla="*/ 15412 h 18444"/>
                <a:gd name="connsiteX14" fmla="*/ 3862 w 20554"/>
                <a:gd name="connsiteY14" fmla="*/ 15412 h 18444"/>
                <a:gd name="connsiteX15" fmla="*/ 5783 w 20554"/>
                <a:gd name="connsiteY15" fmla="*/ 13716 h 18444"/>
                <a:gd name="connsiteX16" fmla="*/ 7615 w 20554"/>
                <a:gd name="connsiteY16" fmla="*/ 11989 h 18444"/>
                <a:gd name="connsiteX17" fmla="*/ 11322 w 20554"/>
                <a:gd name="connsiteY17" fmla="*/ 8567 h 18444"/>
                <a:gd name="connsiteX18" fmla="*/ 13634 w 20554"/>
                <a:gd name="connsiteY18" fmla="*/ 6765 h 18444"/>
                <a:gd name="connsiteX19" fmla="*/ 15871 w 20554"/>
                <a:gd name="connsiteY19" fmla="*/ 4904 h 18444"/>
                <a:gd name="connsiteX20" fmla="*/ 20404 w 20554"/>
                <a:gd name="connsiteY20" fmla="*/ 1271 h 18444"/>
                <a:gd name="connsiteX21" fmla="*/ 18213 w 20554"/>
                <a:gd name="connsiteY21" fmla="*/ 1151 h 1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4" h="18444">
                  <a:moveTo>
                    <a:pt x="18198" y="1121"/>
                  </a:moveTo>
                  <a:cubicBezTo>
                    <a:pt x="17552" y="1962"/>
                    <a:pt x="16802" y="2757"/>
                    <a:pt x="15781" y="3448"/>
                  </a:cubicBezTo>
                  <a:cubicBezTo>
                    <a:pt x="13664" y="4394"/>
                    <a:pt x="12178" y="6555"/>
                    <a:pt x="10152" y="7651"/>
                  </a:cubicBezTo>
                  <a:cubicBezTo>
                    <a:pt x="9521" y="7966"/>
                    <a:pt x="8921" y="8011"/>
                    <a:pt x="8245" y="8732"/>
                  </a:cubicBezTo>
                  <a:lnTo>
                    <a:pt x="8185" y="8837"/>
                  </a:lnTo>
                  <a:lnTo>
                    <a:pt x="8185" y="8837"/>
                  </a:lnTo>
                  <a:cubicBezTo>
                    <a:pt x="8185" y="8837"/>
                    <a:pt x="8185" y="8837"/>
                    <a:pt x="8185" y="8837"/>
                  </a:cubicBezTo>
                  <a:cubicBezTo>
                    <a:pt x="8215" y="8762"/>
                    <a:pt x="8260" y="8702"/>
                    <a:pt x="8290" y="8627"/>
                  </a:cubicBezTo>
                  <a:cubicBezTo>
                    <a:pt x="7404" y="8207"/>
                    <a:pt x="6339" y="9032"/>
                    <a:pt x="5243" y="10293"/>
                  </a:cubicBezTo>
                  <a:cubicBezTo>
                    <a:pt x="4687" y="10924"/>
                    <a:pt x="4192" y="11554"/>
                    <a:pt x="3682" y="12200"/>
                  </a:cubicBezTo>
                  <a:cubicBezTo>
                    <a:pt x="3201" y="12875"/>
                    <a:pt x="2721" y="13536"/>
                    <a:pt x="2165" y="14211"/>
                  </a:cubicBezTo>
                  <a:cubicBezTo>
                    <a:pt x="2030" y="14421"/>
                    <a:pt x="1955" y="14616"/>
                    <a:pt x="1925" y="14782"/>
                  </a:cubicBezTo>
                  <a:cubicBezTo>
                    <a:pt x="-1272" y="17529"/>
                    <a:pt x="289" y="17799"/>
                    <a:pt x="1130" y="18444"/>
                  </a:cubicBezTo>
                  <a:cubicBezTo>
                    <a:pt x="2240" y="17514"/>
                    <a:pt x="3261" y="16538"/>
                    <a:pt x="3862" y="15412"/>
                  </a:cubicBezTo>
                  <a:lnTo>
                    <a:pt x="3862" y="15412"/>
                  </a:lnTo>
                  <a:cubicBezTo>
                    <a:pt x="4552" y="14887"/>
                    <a:pt x="5153" y="14271"/>
                    <a:pt x="5783" y="13716"/>
                  </a:cubicBezTo>
                  <a:cubicBezTo>
                    <a:pt x="6414" y="13160"/>
                    <a:pt x="7014" y="12575"/>
                    <a:pt x="7615" y="11989"/>
                  </a:cubicBezTo>
                  <a:cubicBezTo>
                    <a:pt x="8801" y="10819"/>
                    <a:pt x="9986" y="9618"/>
                    <a:pt x="11322" y="8567"/>
                  </a:cubicBezTo>
                  <a:cubicBezTo>
                    <a:pt x="12118" y="7996"/>
                    <a:pt x="12884" y="7381"/>
                    <a:pt x="13634" y="6765"/>
                  </a:cubicBezTo>
                  <a:cubicBezTo>
                    <a:pt x="14385" y="6135"/>
                    <a:pt x="15105" y="5489"/>
                    <a:pt x="15871" y="4904"/>
                  </a:cubicBezTo>
                  <a:cubicBezTo>
                    <a:pt x="17387" y="3688"/>
                    <a:pt x="18873" y="2442"/>
                    <a:pt x="20404" y="1271"/>
                  </a:cubicBezTo>
                  <a:cubicBezTo>
                    <a:pt x="20810" y="-125"/>
                    <a:pt x="20495" y="-650"/>
                    <a:pt x="18213" y="1151"/>
                  </a:cubicBezTo>
                  <a:close/>
                </a:path>
              </a:pathLst>
            </a:custGeom>
            <a:grpFill/>
            <a:ln w="0" cap="flat">
              <a:noFill/>
              <a:prstDash val="solid"/>
              <a:miter/>
            </a:ln>
          </p:spPr>
          <p:txBody>
            <a:bodyPr rtlCol="0" anchor="ctr"/>
            <a:lstStyle/>
            <a:p>
              <a:endParaRPr lang="en-IE"/>
            </a:p>
          </p:txBody>
        </p:sp>
        <p:sp>
          <p:nvSpPr>
            <p:cNvPr id="64" name="Freeform: Shape 63">
              <a:extLst>
                <a:ext uri="{FF2B5EF4-FFF2-40B4-BE49-F238E27FC236}">
                  <a16:creationId xmlns:a16="http://schemas.microsoft.com/office/drawing/2014/main" id="{BCFB2FE2-AEBC-D0AD-921F-EEA2FD6901CF}"/>
                </a:ext>
              </a:extLst>
            </p:cNvPr>
            <p:cNvSpPr/>
            <p:nvPr/>
          </p:nvSpPr>
          <p:spPr>
            <a:xfrm>
              <a:off x="6682164" y="1071293"/>
              <a:ext cx="4694" cy="2976"/>
            </a:xfrm>
            <a:custGeom>
              <a:avLst/>
              <a:gdLst>
                <a:gd name="connsiteX0" fmla="*/ 4651 w 4694"/>
                <a:gd name="connsiteY0" fmla="*/ 197 h 2976"/>
                <a:gd name="connsiteX1" fmla="*/ 1123 w 4694"/>
                <a:gd name="connsiteY1" fmla="*/ 1383 h 2976"/>
                <a:gd name="connsiteX2" fmla="*/ 88 w 4694"/>
                <a:gd name="connsiteY2" fmla="*/ 2869 h 2976"/>
                <a:gd name="connsiteX3" fmla="*/ 3360 w 4694"/>
                <a:gd name="connsiteY3" fmla="*/ 1668 h 2976"/>
                <a:gd name="connsiteX4" fmla="*/ 4651 w 4694"/>
                <a:gd name="connsiteY4" fmla="*/ 182 h 2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4" h="2976">
                  <a:moveTo>
                    <a:pt x="4651" y="197"/>
                  </a:moveTo>
                  <a:cubicBezTo>
                    <a:pt x="4006" y="-418"/>
                    <a:pt x="2474" y="527"/>
                    <a:pt x="1123" y="1383"/>
                  </a:cubicBezTo>
                  <a:cubicBezTo>
                    <a:pt x="418" y="1833"/>
                    <a:pt x="-243" y="2659"/>
                    <a:pt x="88" y="2869"/>
                  </a:cubicBezTo>
                  <a:cubicBezTo>
                    <a:pt x="808" y="3335"/>
                    <a:pt x="2249" y="2164"/>
                    <a:pt x="3360" y="1668"/>
                  </a:cubicBezTo>
                  <a:cubicBezTo>
                    <a:pt x="3750" y="1083"/>
                    <a:pt x="4936" y="452"/>
                    <a:pt x="4651" y="182"/>
                  </a:cubicBezTo>
                  <a:close/>
                </a:path>
              </a:pathLst>
            </a:custGeom>
            <a:grpFill/>
            <a:ln w="0" cap="flat">
              <a:noFill/>
              <a:prstDash val="solid"/>
              <a:miter/>
            </a:ln>
          </p:spPr>
          <p:txBody>
            <a:bodyPr rtlCol="0" anchor="ctr"/>
            <a:lstStyle/>
            <a:p>
              <a:endParaRPr lang="en-IE"/>
            </a:p>
          </p:txBody>
        </p:sp>
        <p:sp>
          <p:nvSpPr>
            <p:cNvPr id="65" name="Freeform: Shape 64">
              <a:extLst>
                <a:ext uri="{FF2B5EF4-FFF2-40B4-BE49-F238E27FC236}">
                  <a16:creationId xmlns:a16="http://schemas.microsoft.com/office/drawing/2014/main" id="{A6E4B15A-E426-9E87-BA05-7B1E46C62EB1}"/>
                </a:ext>
              </a:extLst>
            </p:cNvPr>
            <p:cNvSpPr/>
            <p:nvPr/>
          </p:nvSpPr>
          <p:spPr>
            <a:xfrm>
              <a:off x="6692532" y="1056088"/>
              <a:ext cx="6622" cy="5362"/>
            </a:xfrm>
            <a:custGeom>
              <a:avLst/>
              <a:gdLst>
                <a:gd name="connsiteX0" fmla="*/ 6608 w 6622"/>
                <a:gd name="connsiteY0" fmla="*/ 0 h 5362"/>
                <a:gd name="connsiteX1" fmla="*/ 2464 w 6622"/>
                <a:gd name="connsiteY1" fmla="*/ 2552 h 5362"/>
                <a:gd name="connsiteX2" fmla="*/ 2464 w 6622"/>
                <a:gd name="connsiteY2" fmla="*/ 2552 h 5362"/>
                <a:gd name="connsiteX3" fmla="*/ 873 w 6622"/>
                <a:gd name="connsiteY3" fmla="*/ 3303 h 5362"/>
                <a:gd name="connsiteX4" fmla="*/ 1248 w 6622"/>
                <a:gd name="connsiteY4" fmla="*/ 5329 h 5362"/>
                <a:gd name="connsiteX5" fmla="*/ 3470 w 6622"/>
                <a:gd name="connsiteY5" fmla="*/ 4143 h 5362"/>
                <a:gd name="connsiteX6" fmla="*/ 4041 w 6622"/>
                <a:gd name="connsiteY6" fmla="*/ 3393 h 5362"/>
                <a:gd name="connsiteX7" fmla="*/ 4641 w 6622"/>
                <a:gd name="connsiteY7" fmla="*/ 2552 h 5362"/>
                <a:gd name="connsiteX8" fmla="*/ 4596 w 6622"/>
                <a:gd name="connsiteY8" fmla="*/ 2552 h 5362"/>
                <a:gd name="connsiteX9" fmla="*/ 6367 w 6622"/>
                <a:gd name="connsiteY9" fmla="*/ 1021 h 5362"/>
                <a:gd name="connsiteX10" fmla="*/ 6623 w 6622"/>
                <a:gd name="connsiteY10" fmla="*/ 0 h 5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22" h="5362">
                  <a:moveTo>
                    <a:pt x="6608" y="0"/>
                  </a:moveTo>
                  <a:cubicBezTo>
                    <a:pt x="5076" y="600"/>
                    <a:pt x="3695" y="1456"/>
                    <a:pt x="2464" y="2552"/>
                  </a:cubicBezTo>
                  <a:lnTo>
                    <a:pt x="2464" y="2552"/>
                  </a:lnTo>
                  <a:cubicBezTo>
                    <a:pt x="2464" y="2552"/>
                    <a:pt x="873" y="3303"/>
                    <a:pt x="873" y="3303"/>
                  </a:cubicBezTo>
                  <a:cubicBezTo>
                    <a:pt x="-298" y="4729"/>
                    <a:pt x="-403" y="5539"/>
                    <a:pt x="1248" y="5329"/>
                  </a:cubicBezTo>
                  <a:lnTo>
                    <a:pt x="3470" y="4143"/>
                  </a:lnTo>
                  <a:cubicBezTo>
                    <a:pt x="3650" y="3888"/>
                    <a:pt x="3845" y="3633"/>
                    <a:pt x="4041" y="3393"/>
                  </a:cubicBezTo>
                  <a:cubicBezTo>
                    <a:pt x="4731" y="3047"/>
                    <a:pt x="4836" y="2777"/>
                    <a:pt x="4641" y="2552"/>
                  </a:cubicBezTo>
                  <a:lnTo>
                    <a:pt x="4596" y="2552"/>
                  </a:lnTo>
                  <a:cubicBezTo>
                    <a:pt x="4596" y="2552"/>
                    <a:pt x="6367" y="1021"/>
                    <a:pt x="6367" y="1021"/>
                  </a:cubicBezTo>
                  <a:lnTo>
                    <a:pt x="6623" y="0"/>
                  </a:lnTo>
                  <a:close/>
                </a:path>
              </a:pathLst>
            </a:custGeom>
            <a:grpFill/>
            <a:ln w="0" cap="flat">
              <a:noFill/>
              <a:prstDash val="solid"/>
              <a:miter/>
            </a:ln>
          </p:spPr>
          <p:txBody>
            <a:bodyPr rtlCol="0" anchor="ctr"/>
            <a:lstStyle/>
            <a:p>
              <a:endParaRPr lang="en-IE"/>
            </a:p>
          </p:txBody>
        </p:sp>
        <p:sp>
          <p:nvSpPr>
            <p:cNvPr id="66" name="Freeform: Shape 65">
              <a:extLst>
                <a:ext uri="{FF2B5EF4-FFF2-40B4-BE49-F238E27FC236}">
                  <a16:creationId xmlns:a16="http://schemas.microsoft.com/office/drawing/2014/main" id="{94BC954D-99F8-DA51-1FB9-16793919B52F}"/>
                </a:ext>
              </a:extLst>
            </p:cNvPr>
            <p:cNvSpPr/>
            <p:nvPr/>
          </p:nvSpPr>
          <p:spPr>
            <a:xfrm>
              <a:off x="6703223" y="1051718"/>
              <a:ext cx="3257" cy="2098"/>
            </a:xfrm>
            <a:custGeom>
              <a:avLst/>
              <a:gdLst>
                <a:gd name="connsiteX0" fmla="*/ 3258 w 3257"/>
                <a:gd name="connsiteY0" fmla="*/ 527 h 2098"/>
                <a:gd name="connsiteX1" fmla="*/ 0 w 3257"/>
                <a:gd name="connsiteY1" fmla="*/ 1368 h 2098"/>
                <a:gd name="connsiteX2" fmla="*/ 3258 w 3257"/>
                <a:gd name="connsiteY2" fmla="*/ 527 h 2098"/>
              </a:gdLst>
              <a:ahLst/>
              <a:cxnLst>
                <a:cxn ang="0">
                  <a:pos x="connsiteX0" y="connsiteY0"/>
                </a:cxn>
                <a:cxn ang="0">
                  <a:pos x="connsiteX1" y="connsiteY1"/>
                </a:cxn>
                <a:cxn ang="0">
                  <a:pos x="connsiteX2" y="connsiteY2"/>
                </a:cxn>
              </a:cxnLst>
              <a:rect l="l" t="t" r="r" b="b"/>
              <a:pathLst>
                <a:path w="3257" h="2098">
                  <a:moveTo>
                    <a:pt x="3258" y="527"/>
                  </a:moveTo>
                  <a:cubicBezTo>
                    <a:pt x="2882" y="-659"/>
                    <a:pt x="1426" y="392"/>
                    <a:pt x="0" y="1368"/>
                  </a:cubicBezTo>
                  <a:cubicBezTo>
                    <a:pt x="75" y="3154"/>
                    <a:pt x="1982" y="1188"/>
                    <a:pt x="3258" y="527"/>
                  </a:cubicBezTo>
                  <a:close/>
                </a:path>
              </a:pathLst>
            </a:custGeom>
            <a:grpFill/>
            <a:ln w="0" cap="flat">
              <a:noFill/>
              <a:prstDash val="solid"/>
              <a:miter/>
            </a:ln>
          </p:spPr>
          <p:txBody>
            <a:bodyPr rtlCol="0" anchor="ctr"/>
            <a:lstStyle/>
            <a:p>
              <a:endParaRPr lang="en-IE"/>
            </a:p>
          </p:txBody>
        </p:sp>
        <p:sp>
          <p:nvSpPr>
            <p:cNvPr id="67" name="Freeform: Shape 66">
              <a:extLst>
                <a:ext uri="{FF2B5EF4-FFF2-40B4-BE49-F238E27FC236}">
                  <a16:creationId xmlns:a16="http://schemas.microsoft.com/office/drawing/2014/main" id="{14ABC4FF-EBD8-118F-779E-125012088317}"/>
                </a:ext>
              </a:extLst>
            </p:cNvPr>
            <p:cNvSpPr/>
            <p:nvPr/>
          </p:nvSpPr>
          <p:spPr>
            <a:xfrm>
              <a:off x="6802192" y="1861738"/>
              <a:ext cx="1351" cy="4046"/>
            </a:xfrm>
            <a:custGeom>
              <a:avLst/>
              <a:gdLst>
                <a:gd name="connsiteX0" fmla="*/ 152 w 1351"/>
                <a:gd name="connsiteY0" fmla="*/ 819 h 4046"/>
                <a:gd name="connsiteX1" fmla="*/ 663 w 1351"/>
                <a:gd name="connsiteY1" fmla="*/ 4047 h 4046"/>
                <a:gd name="connsiteX2" fmla="*/ 1233 w 1351"/>
                <a:gd name="connsiteY2" fmla="*/ 3056 h 4046"/>
                <a:gd name="connsiteX3" fmla="*/ 963 w 1351"/>
                <a:gd name="connsiteY3" fmla="*/ 84 h 4046"/>
                <a:gd name="connsiteX4" fmla="*/ 152 w 1351"/>
                <a:gd name="connsiteY4" fmla="*/ 819 h 4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1" h="4046">
                  <a:moveTo>
                    <a:pt x="152" y="819"/>
                  </a:moveTo>
                  <a:cubicBezTo>
                    <a:pt x="-223" y="2455"/>
                    <a:pt x="152" y="3341"/>
                    <a:pt x="663" y="4047"/>
                  </a:cubicBezTo>
                  <a:lnTo>
                    <a:pt x="1233" y="3056"/>
                  </a:lnTo>
                  <a:cubicBezTo>
                    <a:pt x="1278" y="1945"/>
                    <a:pt x="1593" y="594"/>
                    <a:pt x="963" y="84"/>
                  </a:cubicBezTo>
                  <a:cubicBezTo>
                    <a:pt x="678" y="-142"/>
                    <a:pt x="347" y="84"/>
                    <a:pt x="152" y="819"/>
                  </a:cubicBezTo>
                  <a:close/>
                </a:path>
              </a:pathLst>
            </a:custGeom>
            <a:grpFill/>
            <a:ln w="0" cap="flat">
              <a:noFill/>
              <a:prstDash val="solid"/>
              <a:miter/>
            </a:ln>
          </p:spPr>
          <p:txBody>
            <a:bodyPr rtlCol="0" anchor="ctr"/>
            <a:lstStyle/>
            <a:p>
              <a:endParaRPr lang="en-IE"/>
            </a:p>
          </p:txBody>
        </p:sp>
        <p:sp>
          <p:nvSpPr>
            <p:cNvPr id="68" name="Freeform: Shape 67">
              <a:extLst>
                <a:ext uri="{FF2B5EF4-FFF2-40B4-BE49-F238E27FC236}">
                  <a16:creationId xmlns:a16="http://schemas.microsoft.com/office/drawing/2014/main" id="{CA49D057-363E-352A-2726-B8A5E7C80AAC}"/>
                </a:ext>
              </a:extLst>
            </p:cNvPr>
            <p:cNvSpPr/>
            <p:nvPr/>
          </p:nvSpPr>
          <p:spPr>
            <a:xfrm>
              <a:off x="6819374" y="1812781"/>
              <a:ext cx="5796" cy="7165"/>
            </a:xfrm>
            <a:custGeom>
              <a:avLst/>
              <a:gdLst>
                <a:gd name="connsiteX0" fmla="*/ 2260 w 5796"/>
                <a:gd name="connsiteY0" fmla="*/ 5477 h 7165"/>
                <a:gd name="connsiteX1" fmla="*/ 2681 w 5796"/>
                <a:gd name="connsiteY1" fmla="*/ 5702 h 7165"/>
                <a:gd name="connsiteX2" fmla="*/ 2681 w 5796"/>
                <a:gd name="connsiteY2" fmla="*/ 5702 h 7165"/>
                <a:gd name="connsiteX3" fmla="*/ 4992 w 5796"/>
                <a:gd name="connsiteY3" fmla="*/ 3075 h 7165"/>
                <a:gd name="connsiteX4" fmla="*/ 5338 w 5796"/>
                <a:gd name="connsiteY4" fmla="*/ 28 h 7165"/>
                <a:gd name="connsiteX5" fmla="*/ 3146 w 5796"/>
                <a:gd name="connsiteY5" fmla="*/ 1784 h 7165"/>
                <a:gd name="connsiteX6" fmla="*/ 669 w 5796"/>
                <a:gd name="connsiteY6" fmla="*/ 3510 h 7165"/>
                <a:gd name="connsiteX7" fmla="*/ 429 w 5796"/>
                <a:gd name="connsiteY7" fmla="*/ 3961 h 7165"/>
                <a:gd name="connsiteX8" fmla="*/ 189 w 5796"/>
                <a:gd name="connsiteY8" fmla="*/ 4411 h 7165"/>
                <a:gd name="connsiteX9" fmla="*/ 2260 w 5796"/>
                <a:gd name="connsiteY9" fmla="*/ 5492 h 7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96" h="7165">
                  <a:moveTo>
                    <a:pt x="2260" y="5477"/>
                  </a:moveTo>
                  <a:lnTo>
                    <a:pt x="2681" y="5702"/>
                  </a:lnTo>
                  <a:lnTo>
                    <a:pt x="2681" y="5702"/>
                  </a:lnTo>
                  <a:cubicBezTo>
                    <a:pt x="3461" y="4831"/>
                    <a:pt x="4302" y="4246"/>
                    <a:pt x="4992" y="3075"/>
                  </a:cubicBezTo>
                  <a:cubicBezTo>
                    <a:pt x="5698" y="1619"/>
                    <a:pt x="6208" y="268"/>
                    <a:pt x="5338" y="28"/>
                  </a:cubicBezTo>
                  <a:cubicBezTo>
                    <a:pt x="4692" y="-137"/>
                    <a:pt x="3851" y="433"/>
                    <a:pt x="3146" y="1784"/>
                  </a:cubicBezTo>
                  <a:cubicBezTo>
                    <a:pt x="2425" y="1739"/>
                    <a:pt x="1555" y="2655"/>
                    <a:pt x="669" y="3510"/>
                  </a:cubicBezTo>
                  <a:lnTo>
                    <a:pt x="429" y="3961"/>
                  </a:lnTo>
                  <a:lnTo>
                    <a:pt x="189" y="4411"/>
                  </a:lnTo>
                  <a:cubicBezTo>
                    <a:pt x="-232" y="6993"/>
                    <a:pt x="-112" y="8524"/>
                    <a:pt x="2260" y="5492"/>
                  </a:cubicBezTo>
                  <a:close/>
                </a:path>
              </a:pathLst>
            </a:custGeom>
            <a:grpFill/>
            <a:ln w="0" cap="flat">
              <a:noFill/>
              <a:prstDash val="solid"/>
              <a:miter/>
            </a:ln>
          </p:spPr>
          <p:txBody>
            <a:bodyPr rtlCol="0" anchor="ctr"/>
            <a:lstStyle/>
            <a:p>
              <a:endParaRPr lang="en-IE"/>
            </a:p>
          </p:txBody>
        </p:sp>
        <p:sp>
          <p:nvSpPr>
            <p:cNvPr id="69" name="Freeform: Shape 68">
              <a:extLst>
                <a:ext uri="{FF2B5EF4-FFF2-40B4-BE49-F238E27FC236}">
                  <a16:creationId xmlns:a16="http://schemas.microsoft.com/office/drawing/2014/main" id="{61C83DF6-3A4F-E858-442C-D3F4A5B73024}"/>
                </a:ext>
              </a:extLst>
            </p:cNvPr>
            <p:cNvSpPr/>
            <p:nvPr/>
          </p:nvSpPr>
          <p:spPr>
            <a:xfrm>
              <a:off x="6786733" y="2558013"/>
              <a:ext cx="6049" cy="1451"/>
            </a:xfrm>
            <a:custGeom>
              <a:avLst/>
              <a:gdLst>
                <a:gd name="connsiteX0" fmla="*/ 5494 w 6049"/>
                <a:gd name="connsiteY0" fmla="*/ 152 h 1451"/>
                <a:gd name="connsiteX1" fmla="*/ 3437 w 6049"/>
                <a:gd name="connsiteY1" fmla="*/ 2 h 1451"/>
                <a:gd name="connsiteX2" fmla="*/ 2777 w 6049"/>
                <a:gd name="connsiteY2" fmla="*/ 167 h 1451"/>
                <a:gd name="connsiteX3" fmla="*/ 270 w 6049"/>
                <a:gd name="connsiteY3" fmla="*/ 993 h 1451"/>
                <a:gd name="connsiteX4" fmla="*/ 285 w 6049"/>
                <a:gd name="connsiteY4" fmla="*/ 1398 h 1451"/>
                <a:gd name="connsiteX5" fmla="*/ 2191 w 6049"/>
                <a:gd name="connsiteY5" fmla="*/ 1278 h 1451"/>
                <a:gd name="connsiteX6" fmla="*/ 2657 w 6049"/>
                <a:gd name="connsiteY6" fmla="*/ 1188 h 1451"/>
                <a:gd name="connsiteX7" fmla="*/ 5118 w 6049"/>
                <a:gd name="connsiteY7" fmla="*/ 678 h 1451"/>
                <a:gd name="connsiteX8" fmla="*/ 5479 w 6049"/>
                <a:gd name="connsiteY8" fmla="*/ 152 h 1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9" h="1451">
                  <a:moveTo>
                    <a:pt x="5494" y="152"/>
                  </a:moveTo>
                  <a:cubicBezTo>
                    <a:pt x="4893" y="47"/>
                    <a:pt x="4233" y="-13"/>
                    <a:pt x="3437" y="2"/>
                  </a:cubicBezTo>
                  <a:cubicBezTo>
                    <a:pt x="3062" y="32"/>
                    <a:pt x="2837" y="77"/>
                    <a:pt x="2777" y="167"/>
                  </a:cubicBezTo>
                  <a:lnTo>
                    <a:pt x="270" y="993"/>
                  </a:lnTo>
                  <a:cubicBezTo>
                    <a:pt x="-346" y="1128"/>
                    <a:pt x="285" y="1263"/>
                    <a:pt x="285" y="1398"/>
                  </a:cubicBezTo>
                  <a:cubicBezTo>
                    <a:pt x="1140" y="1518"/>
                    <a:pt x="1696" y="1413"/>
                    <a:pt x="2191" y="1278"/>
                  </a:cubicBezTo>
                  <a:lnTo>
                    <a:pt x="2657" y="1188"/>
                  </a:lnTo>
                  <a:lnTo>
                    <a:pt x="5118" y="678"/>
                  </a:lnTo>
                  <a:cubicBezTo>
                    <a:pt x="6364" y="543"/>
                    <a:pt x="6229" y="348"/>
                    <a:pt x="5479" y="152"/>
                  </a:cubicBezTo>
                  <a:close/>
                </a:path>
              </a:pathLst>
            </a:custGeom>
            <a:grpFill/>
            <a:ln w="0" cap="flat">
              <a:noFill/>
              <a:prstDash val="solid"/>
              <a:miter/>
            </a:ln>
          </p:spPr>
          <p:txBody>
            <a:bodyPr rtlCol="0" anchor="ctr"/>
            <a:lstStyle/>
            <a:p>
              <a:endParaRPr lang="en-IE"/>
            </a:p>
          </p:txBody>
        </p:sp>
        <p:sp>
          <p:nvSpPr>
            <p:cNvPr id="70" name="Freeform: Shape 69">
              <a:extLst>
                <a:ext uri="{FF2B5EF4-FFF2-40B4-BE49-F238E27FC236}">
                  <a16:creationId xmlns:a16="http://schemas.microsoft.com/office/drawing/2014/main" id="{4EDA6129-2467-0625-7F30-425152C3B2CA}"/>
                </a:ext>
              </a:extLst>
            </p:cNvPr>
            <p:cNvSpPr/>
            <p:nvPr/>
          </p:nvSpPr>
          <p:spPr>
            <a:xfrm>
              <a:off x="6820560" y="2560444"/>
              <a:ext cx="2004" cy="410"/>
            </a:xfrm>
            <a:custGeom>
              <a:avLst/>
              <a:gdLst>
                <a:gd name="connsiteX0" fmla="*/ 83 w 2004"/>
                <a:gd name="connsiteY0" fmla="*/ 408 h 410"/>
                <a:gd name="connsiteX1" fmla="*/ 1509 w 2004"/>
                <a:gd name="connsiteY1" fmla="*/ 303 h 410"/>
                <a:gd name="connsiteX2" fmla="*/ 2005 w 2004"/>
                <a:gd name="connsiteY2" fmla="*/ 108 h 410"/>
                <a:gd name="connsiteX3" fmla="*/ 1509 w 2004"/>
                <a:gd name="connsiteY3" fmla="*/ 3 h 410"/>
                <a:gd name="connsiteX4" fmla="*/ 98 w 2004"/>
                <a:gd name="connsiteY4" fmla="*/ 408 h 4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 h="410">
                  <a:moveTo>
                    <a:pt x="83" y="408"/>
                  </a:moveTo>
                  <a:cubicBezTo>
                    <a:pt x="654" y="423"/>
                    <a:pt x="1074" y="363"/>
                    <a:pt x="1509" y="303"/>
                  </a:cubicBezTo>
                  <a:lnTo>
                    <a:pt x="2005" y="108"/>
                  </a:lnTo>
                  <a:lnTo>
                    <a:pt x="1509" y="3"/>
                  </a:lnTo>
                  <a:cubicBezTo>
                    <a:pt x="-37" y="-27"/>
                    <a:pt x="-142" y="168"/>
                    <a:pt x="98" y="408"/>
                  </a:cubicBezTo>
                  <a:close/>
                </a:path>
              </a:pathLst>
            </a:custGeom>
            <a:grpFill/>
            <a:ln w="0" cap="flat">
              <a:noFill/>
              <a:prstDash val="solid"/>
              <a:miter/>
            </a:ln>
          </p:spPr>
          <p:txBody>
            <a:bodyPr rtlCol="0" anchor="ctr"/>
            <a:lstStyle/>
            <a:p>
              <a:endParaRPr lang="en-IE"/>
            </a:p>
          </p:txBody>
        </p:sp>
        <p:sp>
          <p:nvSpPr>
            <p:cNvPr id="71" name="Freeform: Shape 70">
              <a:extLst>
                <a:ext uri="{FF2B5EF4-FFF2-40B4-BE49-F238E27FC236}">
                  <a16:creationId xmlns:a16="http://schemas.microsoft.com/office/drawing/2014/main" id="{10788188-C1FD-D6C6-CFDE-3E14478D080D}"/>
                </a:ext>
              </a:extLst>
            </p:cNvPr>
            <p:cNvSpPr/>
            <p:nvPr/>
          </p:nvSpPr>
          <p:spPr>
            <a:xfrm>
              <a:off x="6788489" y="2554683"/>
              <a:ext cx="3509" cy="3120"/>
            </a:xfrm>
            <a:custGeom>
              <a:avLst/>
              <a:gdLst>
                <a:gd name="connsiteX0" fmla="*/ 1126 w 3509"/>
                <a:gd name="connsiteY0" fmla="*/ 3092 h 3120"/>
                <a:gd name="connsiteX1" fmla="*/ 2132 w 3509"/>
                <a:gd name="connsiteY1" fmla="*/ 2612 h 3120"/>
                <a:gd name="connsiteX2" fmla="*/ 2927 w 3509"/>
                <a:gd name="connsiteY2" fmla="*/ 1951 h 3120"/>
                <a:gd name="connsiteX3" fmla="*/ 2837 w 3509"/>
                <a:gd name="connsiteY3" fmla="*/ 1801 h 3120"/>
                <a:gd name="connsiteX4" fmla="*/ 2987 w 3509"/>
                <a:gd name="connsiteY4" fmla="*/ 1231 h 3120"/>
                <a:gd name="connsiteX5" fmla="*/ 3032 w 3509"/>
                <a:gd name="connsiteY5" fmla="*/ 690 h 3120"/>
                <a:gd name="connsiteX6" fmla="*/ 3032 w 3509"/>
                <a:gd name="connsiteY6" fmla="*/ 690 h 3120"/>
                <a:gd name="connsiteX7" fmla="*/ 2147 w 3509"/>
                <a:gd name="connsiteY7" fmla="*/ 255 h 3120"/>
                <a:gd name="connsiteX8" fmla="*/ 2147 w 3509"/>
                <a:gd name="connsiteY8" fmla="*/ 255 h 3120"/>
                <a:gd name="connsiteX9" fmla="*/ 1907 w 3509"/>
                <a:gd name="connsiteY9" fmla="*/ 105 h 3120"/>
                <a:gd name="connsiteX10" fmla="*/ 946 w 3509"/>
                <a:gd name="connsiteY10" fmla="*/ 0 h 3120"/>
                <a:gd name="connsiteX11" fmla="*/ 991 w 3509"/>
                <a:gd name="connsiteY11" fmla="*/ 811 h 3120"/>
                <a:gd name="connsiteX12" fmla="*/ 1366 w 3509"/>
                <a:gd name="connsiteY12" fmla="*/ 841 h 3120"/>
                <a:gd name="connsiteX13" fmla="*/ 1516 w 3509"/>
                <a:gd name="connsiteY13" fmla="*/ 1336 h 3120"/>
                <a:gd name="connsiteX14" fmla="*/ 1561 w 3509"/>
                <a:gd name="connsiteY14" fmla="*/ 1336 h 3120"/>
                <a:gd name="connsiteX15" fmla="*/ 1276 w 3509"/>
                <a:gd name="connsiteY15" fmla="*/ 1366 h 3120"/>
                <a:gd name="connsiteX16" fmla="*/ 1396 w 3509"/>
                <a:gd name="connsiteY16" fmla="*/ 1861 h 3120"/>
                <a:gd name="connsiteX17" fmla="*/ 0 w 3509"/>
                <a:gd name="connsiteY17" fmla="*/ 2987 h 3120"/>
                <a:gd name="connsiteX18" fmla="*/ 1126 w 3509"/>
                <a:gd name="connsiteY18" fmla="*/ 3092 h 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09" h="3120">
                  <a:moveTo>
                    <a:pt x="1126" y="3092"/>
                  </a:moveTo>
                  <a:cubicBezTo>
                    <a:pt x="1771" y="2957"/>
                    <a:pt x="1952" y="2792"/>
                    <a:pt x="2132" y="2612"/>
                  </a:cubicBezTo>
                  <a:cubicBezTo>
                    <a:pt x="2387" y="2387"/>
                    <a:pt x="2867" y="2177"/>
                    <a:pt x="2927" y="1951"/>
                  </a:cubicBezTo>
                  <a:cubicBezTo>
                    <a:pt x="2927" y="1907"/>
                    <a:pt x="2867" y="1846"/>
                    <a:pt x="2837" y="1801"/>
                  </a:cubicBezTo>
                  <a:cubicBezTo>
                    <a:pt x="3077" y="1621"/>
                    <a:pt x="2792" y="1426"/>
                    <a:pt x="2987" y="1231"/>
                  </a:cubicBezTo>
                  <a:cubicBezTo>
                    <a:pt x="3498" y="1036"/>
                    <a:pt x="3828" y="841"/>
                    <a:pt x="3032" y="690"/>
                  </a:cubicBezTo>
                  <a:lnTo>
                    <a:pt x="3032" y="690"/>
                  </a:lnTo>
                  <a:cubicBezTo>
                    <a:pt x="2942" y="510"/>
                    <a:pt x="2747" y="360"/>
                    <a:pt x="2147" y="255"/>
                  </a:cubicBezTo>
                  <a:lnTo>
                    <a:pt x="2147" y="255"/>
                  </a:lnTo>
                  <a:cubicBezTo>
                    <a:pt x="2147" y="255"/>
                    <a:pt x="2072" y="150"/>
                    <a:pt x="1907" y="105"/>
                  </a:cubicBezTo>
                  <a:lnTo>
                    <a:pt x="946" y="0"/>
                  </a:lnTo>
                  <a:lnTo>
                    <a:pt x="991" y="811"/>
                  </a:lnTo>
                  <a:lnTo>
                    <a:pt x="1366" y="841"/>
                  </a:lnTo>
                  <a:lnTo>
                    <a:pt x="1516" y="1336"/>
                  </a:lnTo>
                  <a:lnTo>
                    <a:pt x="1561" y="1336"/>
                  </a:lnTo>
                  <a:cubicBezTo>
                    <a:pt x="1471" y="1351"/>
                    <a:pt x="1381" y="1351"/>
                    <a:pt x="1276" y="1366"/>
                  </a:cubicBezTo>
                  <a:cubicBezTo>
                    <a:pt x="1231" y="1531"/>
                    <a:pt x="1066" y="1696"/>
                    <a:pt x="1396" y="1861"/>
                  </a:cubicBezTo>
                  <a:lnTo>
                    <a:pt x="0" y="2987"/>
                  </a:lnTo>
                  <a:cubicBezTo>
                    <a:pt x="255" y="3077"/>
                    <a:pt x="525" y="3167"/>
                    <a:pt x="1126" y="3092"/>
                  </a:cubicBezTo>
                  <a:close/>
                </a:path>
              </a:pathLst>
            </a:custGeom>
            <a:grpFill/>
            <a:ln w="0" cap="flat">
              <a:noFill/>
              <a:prstDash val="solid"/>
              <a:miter/>
            </a:ln>
          </p:spPr>
          <p:txBody>
            <a:bodyPr rtlCol="0" anchor="ctr"/>
            <a:lstStyle/>
            <a:p>
              <a:endParaRPr lang="en-IE"/>
            </a:p>
          </p:txBody>
        </p:sp>
        <p:sp>
          <p:nvSpPr>
            <p:cNvPr id="72" name="Freeform: Shape 71">
              <a:extLst>
                <a:ext uri="{FF2B5EF4-FFF2-40B4-BE49-F238E27FC236}">
                  <a16:creationId xmlns:a16="http://schemas.microsoft.com/office/drawing/2014/main" id="{AE259F7D-EB3C-2E72-624E-5408BC320D87}"/>
                </a:ext>
              </a:extLst>
            </p:cNvPr>
            <p:cNvSpPr/>
            <p:nvPr/>
          </p:nvSpPr>
          <p:spPr>
            <a:xfrm>
              <a:off x="6788661" y="2552716"/>
              <a:ext cx="1854" cy="1733"/>
            </a:xfrm>
            <a:custGeom>
              <a:avLst/>
              <a:gdLst>
                <a:gd name="connsiteX0" fmla="*/ 263 w 1854"/>
                <a:gd name="connsiteY0" fmla="*/ 0 h 1733"/>
                <a:gd name="connsiteX1" fmla="*/ 263 w 1854"/>
                <a:gd name="connsiteY1" fmla="*/ 0 h 1733"/>
                <a:gd name="connsiteX2" fmla="*/ 233 w 1854"/>
                <a:gd name="connsiteY2" fmla="*/ 1561 h 1733"/>
                <a:gd name="connsiteX3" fmla="*/ 323 w 1854"/>
                <a:gd name="connsiteY3" fmla="*/ 1651 h 1733"/>
                <a:gd name="connsiteX4" fmla="*/ 1854 w 1854"/>
                <a:gd name="connsiteY4" fmla="*/ 1351 h 1733"/>
                <a:gd name="connsiteX5" fmla="*/ 1194 w 1854"/>
                <a:gd name="connsiteY5" fmla="*/ 1051 h 1733"/>
                <a:gd name="connsiteX6" fmla="*/ 263 w 1854"/>
                <a:gd name="connsiteY6" fmla="*/ 0 h 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 h="1733">
                  <a:moveTo>
                    <a:pt x="263" y="0"/>
                  </a:moveTo>
                  <a:lnTo>
                    <a:pt x="263" y="0"/>
                  </a:lnTo>
                  <a:cubicBezTo>
                    <a:pt x="-112" y="526"/>
                    <a:pt x="-52" y="1036"/>
                    <a:pt x="233" y="1561"/>
                  </a:cubicBezTo>
                  <a:cubicBezTo>
                    <a:pt x="263" y="1591"/>
                    <a:pt x="293" y="1621"/>
                    <a:pt x="323" y="1651"/>
                  </a:cubicBezTo>
                  <a:cubicBezTo>
                    <a:pt x="1524" y="1802"/>
                    <a:pt x="1614" y="1771"/>
                    <a:pt x="1854" y="1351"/>
                  </a:cubicBezTo>
                  <a:cubicBezTo>
                    <a:pt x="1794" y="1231"/>
                    <a:pt x="1704" y="1126"/>
                    <a:pt x="1194" y="1051"/>
                  </a:cubicBezTo>
                  <a:cubicBezTo>
                    <a:pt x="128" y="736"/>
                    <a:pt x="1419" y="315"/>
                    <a:pt x="263" y="0"/>
                  </a:cubicBezTo>
                  <a:close/>
                </a:path>
              </a:pathLst>
            </a:custGeom>
            <a:grpFill/>
            <a:ln w="0" cap="flat">
              <a:noFill/>
              <a:prstDash val="solid"/>
              <a:miter/>
            </a:ln>
          </p:spPr>
          <p:txBody>
            <a:bodyPr rtlCol="0" anchor="ctr"/>
            <a:lstStyle/>
            <a:p>
              <a:endParaRPr lang="en-IE"/>
            </a:p>
          </p:txBody>
        </p:sp>
        <p:sp>
          <p:nvSpPr>
            <p:cNvPr id="73" name="Freeform: Shape 72">
              <a:extLst>
                <a:ext uri="{FF2B5EF4-FFF2-40B4-BE49-F238E27FC236}">
                  <a16:creationId xmlns:a16="http://schemas.microsoft.com/office/drawing/2014/main" id="{08DFD1BB-811F-046F-360B-B2ED772B7D6F}"/>
                </a:ext>
              </a:extLst>
            </p:cNvPr>
            <p:cNvSpPr/>
            <p:nvPr/>
          </p:nvSpPr>
          <p:spPr>
            <a:xfrm>
              <a:off x="6745075" y="2552221"/>
              <a:ext cx="3738" cy="2987"/>
            </a:xfrm>
            <a:custGeom>
              <a:avLst/>
              <a:gdLst>
                <a:gd name="connsiteX0" fmla="*/ 3182 w 3738"/>
                <a:gd name="connsiteY0" fmla="*/ 1336 h 2987"/>
                <a:gd name="connsiteX1" fmla="*/ 2897 w 3738"/>
                <a:gd name="connsiteY1" fmla="*/ 1021 h 2987"/>
                <a:gd name="connsiteX2" fmla="*/ 2777 w 3738"/>
                <a:gd name="connsiteY2" fmla="*/ 675 h 2987"/>
                <a:gd name="connsiteX3" fmla="*/ 2282 w 3738"/>
                <a:gd name="connsiteY3" fmla="*/ 120 h 2987"/>
                <a:gd name="connsiteX4" fmla="*/ 1906 w 3738"/>
                <a:gd name="connsiteY4" fmla="*/ 0 h 2987"/>
                <a:gd name="connsiteX5" fmla="*/ 1876 w 3738"/>
                <a:gd name="connsiteY5" fmla="*/ 0 h 2987"/>
                <a:gd name="connsiteX6" fmla="*/ 1261 w 3738"/>
                <a:gd name="connsiteY6" fmla="*/ 736 h 2987"/>
                <a:gd name="connsiteX7" fmla="*/ 1381 w 3738"/>
                <a:gd name="connsiteY7" fmla="*/ 1036 h 2987"/>
                <a:gd name="connsiteX8" fmla="*/ 1756 w 3738"/>
                <a:gd name="connsiteY8" fmla="*/ 1666 h 2987"/>
                <a:gd name="connsiteX9" fmla="*/ 1816 w 3738"/>
                <a:gd name="connsiteY9" fmla="*/ 2387 h 2987"/>
                <a:gd name="connsiteX10" fmla="*/ 1276 w 3738"/>
                <a:gd name="connsiteY10" fmla="*/ 2477 h 2987"/>
                <a:gd name="connsiteX11" fmla="*/ 285 w 3738"/>
                <a:gd name="connsiteY11" fmla="*/ 2987 h 2987"/>
                <a:gd name="connsiteX12" fmla="*/ 2177 w 3738"/>
                <a:gd name="connsiteY12" fmla="*/ 2987 h 2987"/>
                <a:gd name="connsiteX13" fmla="*/ 2252 w 3738"/>
                <a:gd name="connsiteY13" fmla="*/ 2432 h 2987"/>
                <a:gd name="connsiteX14" fmla="*/ 2252 w 3738"/>
                <a:gd name="connsiteY14" fmla="*/ 2432 h 2987"/>
                <a:gd name="connsiteX15" fmla="*/ 2657 w 3738"/>
                <a:gd name="connsiteY15" fmla="*/ 2372 h 2987"/>
                <a:gd name="connsiteX16" fmla="*/ 2792 w 3738"/>
                <a:gd name="connsiteY16" fmla="*/ 2072 h 2987"/>
                <a:gd name="connsiteX17" fmla="*/ 3167 w 3738"/>
                <a:gd name="connsiteY17" fmla="*/ 1351 h 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38" h="2987">
                  <a:moveTo>
                    <a:pt x="3182" y="1336"/>
                  </a:moveTo>
                  <a:lnTo>
                    <a:pt x="2897" y="1021"/>
                  </a:lnTo>
                  <a:cubicBezTo>
                    <a:pt x="3167" y="901"/>
                    <a:pt x="3017" y="781"/>
                    <a:pt x="2777" y="675"/>
                  </a:cubicBezTo>
                  <a:cubicBezTo>
                    <a:pt x="2342" y="495"/>
                    <a:pt x="2567" y="300"/>
                    <a:pt x="2282" y="120"/>
                  </a:cubicBezTo>
                  <a:cubicBezTo>
                    <a:pt x="2177" y="75"/>
                    <a:pt x="2056" y="30"/>
                    <a:pt x="1906" y="0"/>
                  </a:cubicBezTo>
                  <a:lnTo>
                    <a:pt x="1876" y="0"/>
                  </a:lnTo>
                  <a:cubicBezTo>
                    <a:pt x="510" y="210"/>
                    <a:pt x="1306" y="480"/>
                    <a:pt x="1261" y="736"/>
                  </a:cubicBezTo>
                  <a:lnTo>
                    <a:pt x="1381" y="1036"/>
                  </a:lnTo>
                  <a:cubicBezTo>
                    <a:pt x="1906" y="1231"/>
                    <a:pt x="1246" y="1471"/>
                    <a:pt x="1756" y="1666"/>
                  </a:cubicBezTo>
                  <a:lnTo>
                    <a:pt x="1816" y="2387"/>
                  </a:lnTo>
                  <a:lnTo>
                    <a:pt x="1276" y="2477"/>
                  </a:lnTo>
                  <a:cubicBezTo>
                    <a:pt x="1141" y="2657"/>
                    <a:pt x="-691" y="2702"/>
                    <a:pt x="285" y="2987"/>
                  </a:cubicBezTo>
                  <a:lnTo>
                    <a:pt x="2177" y="2987"/>
                  </a:lnTo>
                  <a:cubicBezTo>
                    <a:pt x="2552" y="2792"/>
                    <a:pt x="2657" y="2612"/>
                    <a:pt x="2252" y="2432"/>
                  </a:cubicBezTo>
                  <a:lnTo>
                    <a:pt x="2252" y="2432"/>
                  </a:lnTo>
                  <a:cubicBezTo>
                    <a:pt x="2432" y="2432"/>
                    <a:pt x="2567" y="2402"/>
                    <a:pt x="2657" y="2372"/>
                  </a:cubicBezTo>
                  <a:lnTo>
                    <a:pt x="2792" y="2072"/>
                  </a:lnTo>
                  <a:cubicBezTo>
                    <a:pt x="3813" y="1846"/>
                    <a:pt x="4113" y="1606"/>
                    <a:pt x="3167" y="1351"/>
                  </a:cubicBezTo>
                  <a:close/>
                </a:path>
              </a:pathLst>
            </a:custGeom>
            <a:grpFill/>
            <a:ln w="0" cap="flat">
              <a:noFill/>
              <a:prstDash val="solid"/>
              <a:miter/>
            </a:ln>
          </p:spPr>
          <p:txBody>
            <a:bodyPr rtlCol="0" anchor="ctr"/>
            <a:lstStyle/>
            <a:p>
              <a:endParaRPr lang="en-IE"/>
            </a:p>
          </p:txBody>
        </p:sp>
        <p:sp>
          <p:nvSpPr>
            <p:cNvPr id="74" name="Freeform: Shape 73">
              <a:extLst>
                <a:ext uri="{FF2B5EF4-FFF2-40B4-BE49-F238E27FC236}">
                  <a16:creationId xmlns:a16="http://schemas.microsoft.com/office/drawing/2014/main" id="{7B4C6634-5513-9FA0-119B-587A0B1A8032}"/>
                </a:ext>
              </a:extLst>
            </p:cNvPr>
            <p:cNvSpPr/>
            <p:nvPr/>
          </p:nvSpPr>
          <p:spPr>
            <a:xfrm>
              <a:off x="6722032" y="2546535"/>
              <a:ext cx="1486" cy="521"/>
            </a:xfrm>
            <a:custGeom>
              <a:avLst/>
              <a:gdLst>
                <a:gd name="connsiteX0" fmla="*/ 0 w 1486"/>
                <a:gd name="connsiteY0" fmla="*/ 132 h 521"/>
                <a:gd name="connsiteX1" fmla="*/ 180 w 1486"/>
                <a:gd name="connsiteY1" fmla="*/ 417 h 521"/>
                <a:gd name="connsiteX2" fmla="*/ 1486 w 1486"/>
                <a:gd name="connsiteY2" fmla="*/ 522 h 521"/>
                <a:gd name="connsiteX3" fmla="*/ 1486 w 1486"/>
                <a:gd name="connsiteY3" fmla="*/ 222 h 521"/>
                <a:gd name="connsiteX4" fmla="*/ 15 w 1486"/>
                <a:gd name="connsiteY4" fmla="*/ 132 h 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 h="521">
                  <a:moveTo>
                    <a:pt x="0" y="132"/>
                  </a:moveTo>
                  <a:lnTo>
                    <a:pt x="180" y="417"/>
                  </a:lnTo>
                  <a:lnTo>
                    <a:pt x="1486" y="522"/>
                  </a:lnTo>
                  <a:lnTo>
                    <a:pt x="1486" y="222"/>
                  </a:lnTo>
                  <a:cubicBezTo>
                    <a:pt x="691" y="-48"/>
                    <a:pt x="525" y="-63"/>
                    <a:pt x="15" y="132"/>
                  </a:cubicBezTo>
                  <a:close/>
                </a:path>
              </a:pathLst>
            </a:custGeom>
            <a:grpFill/>
            <a:ln w="0" cap="flat">
              <a:noFill/>
              <a:prstDash val="solid"/>
              <a:miter/>
            </a:ln>
          </p:spPr>
          <p:txBody>
            <a:bodyPr rtlCol="0" anchor="ctr"/>
            <a:lstStyle/>
            <a:p>
              <a:endParaRPr lang="en-IE"/>
            </a:p>
          </p:txBody>
        </p:sp>
        <p:sp>
          <p:nvSpPr>
            <p:cNvPr id="75" name="Freeform: Shape 74">
              <a:extLst>
                <a:ext uri="{FF2B5EF4-FFF2-40B4-BE49-F238E27FC236}">
                  <a16:creationId xmlns:a16="http://schemas.microsoft.com/office/drawing/2014/main" id="{60169F91-A76A-FD9F-E8B9-D3FD4FF7C314}"/>
                </a:ext>
              </a:extLst>
            </p:cNvPr>
            <p:cNvSpPr/>
            <p:nvPr/>
          </p:nvSpPr>
          <p:spPr>
            <a:xfrm>
              <a:off x="6894501" y="2431887"/>
              <a:ext cx="3221" cy="4654"/>
            </a:xfrm>
            <a:custGeom>
              <a:avLst/>
              <a:gdLst>
                <a:gd name="connsiteX0" fmla="*/ 90 w 3221"/>
                <a:gd name="connsiteY0" fmla="*/ 2283 h 4654"/>
                <a:gd name="connsiteX1" fmla="*/ 90 w 3221"/>
                <a:gd name="connsiteY1" fmla="*/ 2283 h 4654"/>
                <a:gd name="connsiteX2" fmla="*/ 90 w 3221"/>
                <a:gd name="connsiteY2" fmla="*/ 2283 h 4654"/>
                <a:gd name="connsiteX3" fmla="*/ 30 w 3221"/>
                <a:gd name="connsiteY3" fmla="*/ 2373 h 4654"/>
                <a:gd name="connsiteX4" fmla="*/ 60 w 3221"/>
                <a:gd name="connsiteY4" fmla="*/ 2478 h 4654"/>
                <a:gd name="connsiteX5" fmla="*/ 150 w 3221"/>
                <a:gd name="connsiteY5" fmla="*/ 4129 h 4654"/>
                <a:gd name="connsiteX6" fmla="*/ 150 w 3221"/>
                <a:gd name="connsiteY6" fmla="*/ 4369 h 4654"/>
                <a:gd name="connsiteX7" fmla="*/ 781 w 3221"/>
                <a:gd name="connsiteY7" fmla="*/ 4640 h 4654"/>
                <a:gd name="connsiteX8" fmla="*/ 976 w 3221"/>
                <a:gd name="connsiteY8" fmla="*/ 4654 h 4654"/>
                <a:gd name="connsiteX9" fmla="*/ 1261 w 3221"/>
                <a:gd name="connsiteY9" fmla="*/ 4610 h 4654"/>
                <a:gd name="connsiteX10" fmla="*/ 2102 w 3221"/>
                <a:gd name="connsiteY10" fmla="*/ 4549 h 4654"/>
                <a:gd name="connsiteX11" fmla="*/ 2897 w 3221"/>
                <a:gd name="connsiteY11" fmla="*/ 4129 h 4654"/>
                <a:gd name="connsiteX12" fmla="*/ 2927 w 3221"/>
                <a:gd name="connsiteY12" fmla="*/ 3544 h 4654"/>
                <a:gd name="connsiteX13" fmla="*/ 3062 w 3221"/>
                <a:gd name="connsiteY13" fmla="*/ 3499 h 4654"/>
                <a:gd name="connsiteX14" fmla="*/ 3107 w 3221"/>
                <a:gd name="connsiteY14" fmla="*/ 3499 h 4654"/>
                <a:gd name="connsiteX15" fmla="*/ 2987 w 3221"/>
                <a:gd name="connsiteY15" fmla="*/ 2027 h 4654"/>
                <a:gd name="connsiteX16" fmla="*/ 2987 w 3221"/>
                <a:gd name="connsiteY16" fmla="*/ 1232 h 4654"/>
                <a:gd name="connsiteX17" fmla="*/ 2852 w 3221"/>
                <a:gd name="connsiteY17" fmla="*/ 316 h 4654"/>
                <a:gd name="connsiteX18" fmla="*/ 2357 w 3221"/>
                <a:gd name="connsiteY18" fmla="*/ 16 h 4654"/>
                <a:gd name="connsiteX19" fmla="*/ 1201 w 3221"/>
                <a:gd name="connsiteY19" fmla="*/ 211 h 4654"/>
                <a:gd name="connsiteX20" fmla="*/ 1126 w 3221"/>
                <a:gd name="connsiteY20" fmla="*/ 421 h 4654"/>
                <a:gd name="connsiteX21" fmla="*/ 1276 w 3221"/>
                <a:gd name="connsiteY21" fmla="*/ 932 h 4654"/>
                <a:gd name="connsiteX22" fmla="*/ 1336 w 3221"/>
                <a:gd name="connsiteY22" fmla="*/ 1217 h 4654"/>
                <a:gd name="connsiteX23" fmla="*/ 706 w 3221"/>
                <a:gd name="connsiteY23" fmla="*/ 1697 h 4654"/>
                <a:gd name="connsiteX24" fmla="*/ 270 w 3221"/>
                <a:gd name="connsiteY24" fmla="*/ 1922 h 4654"/>
                <a:gd name="connsiteX25" fmla="*/ 0 w 3221"/>
                <a:gd name="connsiteY25" fmla="*/ 1983 h 4654"/>
                <a:gd name="connsiteX26" fmla="*/ 105 w 3221"/>
                <a:gd name="connsiteY26" fmla="*/ 2283 h 4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21" h="4654">
                  <a:moveTo>
                    <a:pt x="90" y="2283"/>
                  </a:moveTo>
                  <a:lnTo>
                    <a:pt x="90" y="2283"/>
                  </a:lnTo>
                  <a:cubicBezTo>
                    <a:pt x="90" y="2283"/>
                    <a:pt x="90" y="2283"/>
                    <a:pt x="90" y="2283"/>
                  </a:cubicBezTo>
                  <a:cubicBezTo>
                    <a:pt x="60" y="2313"/>
                    <a:pt x="30" y="2343"/>
                    <a:pt x="30" y="2373"/>
                  </a:cubicBezTo>
                  <a:lnTo>
                    <a:pt x="60" y="2478"/>
                  </a:lnTo>
                  <a:cubicBezTo>
                    <a:pt x="-75" y="3033"/>
                    <a:pt x="255" y="3574"/>
                    <a:pt x="150" y="4129"/>
                  </a:cubicBezTo>
                  <a:cubicBezTo>
                    <a:pt x="75" y="4204"/>
                    <a:pt x="75" y="4294"/>
                    <a:pt x="150" y="4369"/>
                  </a:cubicBezTo>
                  <a:cubicBezTo>
                    <a:pt x="255" y="4474"/>
                    <a:pt x="450" y="4564"/>
                    <a:pt x="781" y="4640"/>
                  </a:cubicBezTo>
                  <a:cubicBezTo>
                    <a:pt x="781" y="4640"/>
                    <a:pt x="841" y="4654"/>
                    <a:pt x="976" y="4654"/>
                  </a:cubicBezTo>
                  <a:cubicBezTo>
                    <a:pt x="1096" y="4654"/>
                    <a:pt x="1186" y="4654"/>
                    <a:pt x="1261" y="4610"/>
                  </a:cubicBezTo>
                  <a:cubicBezTo>
                    <a:pt x="1456" y="4519"/>
                    <a:pt x="1771" y="4534"/>
                    <a:pt x="2102" y="4549"/>
                  </a:cubicBezTo>
                  <a:cubicBezTo>
                    <a:pt x="2762" y="4459"/>
                    <a:pt x="2912" y="4309"/>
                    <a:pt x="2897" y="4129"/>
                  </a:cubicBezTo>
                  <a:cubicBezTo>
                    <a:pt x="3107" y="3934"/>
                    <a:pt x="2882" y="3739"/>
                    <a:pt x="2927" y="3544"/>
                  </a:cubicBezTo>
                  <a:cubicBezTo>
                    <a:pt x="2987" y="3544"/>
                    <a:pt x="3032" y="3544"/>
                    <a:pt x="3062" y="3499"/>
                  </a:cubicBezTo>
                  <a:lnTo>
                    <a:pt x="3107" y="3499"/>
                  </a:lnTo>
                  <a:cubicBezTo>
                    <a:pt x="3423" y="3018"/>
                    <a:pt x="2987" y="2523"/>
                    <a:pt x="2987" y="2027"/>
                  </a:cubicBezTo>
                  <a:cubicBezTo>
                    <a:pt x="3017" y="1757"/>
                    <a:pt x="2702" y="1502"/>
                    <a:pt x="2987" y="1232"/>
                  </a:cubicBezTo>
                  <a:lnTo>
                    <a:pt x="2852" y="316"/>
                  </a:lnTo>
                  <a:cubicBezTo>
                    <a:pt x="2837" y="196"/>
                    <a:pt x="2927" y="61"/>
                    <a:pt x="2357" y="16"/>
                  </a:cubicBezTo>
                  <a:cubicBezTo>
                    <a:pt x="1696" y="-44"/>
                    <a:pt x="1426" y="76"/>
                    <a:pt x="1201" y="211"/>
                  </a:cubicBezTo>
                  <a:cubicBezTo>
                    <a:pt x="1021" y="271"/>
                    <a:pt x="1051" y="346"/>
                    <a:pt x="1126" y="421"/>
                  </a:cubicBezTo>
                  <a:cubicBezTo>
                    <a:pt x="1366" y="586"/>
                    <a:pt x="1336" y="751"/>
                    <a:pt x="1276" y="932"/>
                  </a:cubicBezTo>
                  <a:cubicBezTo>
                    <a:pt x="1276" y="1022"/>
                    <a:pt x="1306" y="1112"/>
                    <a:pt x="1336" y="1217"/>
                  </a:cubicBezTo>
                  <a:cubicBezTo>
                    <a:pt x="1291" y="1397"/>
                    <a:pt x="1726" y="1622"/>
                    <a:pt x="706" y="1697"/>
                  </a:cubicBezTo>
                  <a:cubicBezTo>
                    <a:pt x="285" y="1742"/>
                    <a:pt x="60" y="1817"/>
                    <a:pt x="270" y="1922"/>
                  </a:cubicBezTo>
                  <a:cubicBezTo>
                    <a:pt x="165" y="1937"/>
                    <a:pt x="75" y="1952"/>
                    <a:pt x="0" y="1983"/>
                  </a:cubicBezTo>
                  <a:lnTo>
                    <a:pt x="105" y="2283"/>
                  </a:lnTo>
                  <a:close/>
                </a:path>
              </a:pathLst>
            </a:custGeom>
            <a:grpFill/>
            <a:ln w="0" cap="flat">
              <a:noFill/>
              <a:prstDash val="solid"/>
              <a:miter/>
            </a:ln>
          </p:spPr>
          <p:txBody>
            <a:bodyPr rtlCol="0" anchor="ctr"/>
            <a:lstStyle/>
            <a:p>
              <a:endParaRPr lang="en-IE"/>
            </a:p>
          </p:txBody>
        </p:sp>
        <p:sp>
          <p:nvSpPr>
            <p:cNvPr id="76" name="Freeform: Shape 75">
              <a:extLst>
                <a:ext uri="{FF2B5EF4-FFF2-40B4-BE49-F238E27FC236}">
                  <a16:creationId xmlns:a16="http://schemas.microsoft.com/office/drawing/2014/main" id="{85F54141-80E9-A5A6-389F-188AEE2AE28A}"/>
                </a:ext>
              </a:extLst>
            </p:cNvPr>
            <p:cNvSpPr/>
            <p:nvPr/>
          </p:nvSpPr>
          <p:spPr>
            <a:xfrm>
              <a:off x="6895773" y="2464781"/>
              <a:ext cx="2548" cy="882"/>
            </a:xfrm>
            <a:custGeom>
              <a:avLst/>
              <a:gdLst>
                <a:gd name="connsiteX0" fmla="*/ 995 w 2548"/>
                <a:gd name="connsiteY0" fmla="*/ 282 h 882"/>
                <a:gd name="connsiteX1" fmla="*/ 995 w 2548"/>
                <a:gd name="connsiteY1" fmla="*/ 282 h 882"/>
                <a:gd name="connsiteX2" fmla="*/ 559 w 2548"/>
                <a:gd name="connsiteY2" fmla="*/ 477 h 882"/>
                <a:gd name="connsiteX3" fmla="*/ 184 w 2548"/>
                <a:gd name="connsiteY3" fmla="*/ 477 h 882"/>
                <a:gd name="connsiteX4" fmla="*/ 154 w 2548"/>
                <a:gd name="connsiteY4" fmla="*/ 672 h 882"/>
                <a:gd name="connsiteX5" fmla="*/ 1130 w 2548"/>
                <a:gd name="connsiteY5" fmla="*/ 883 h 882"/>
                <a:gd name="connsiteX6" fmla="*/ 1160 w 2548"/>
                <a:gd name="connsiteY6" fmla="*/ 793 h 882"/>
                <a:gd name="connsiteX7" fmla="*/ 1160 w 2548"/>
                <a:gd name="connsiteY7" fmla="*/ 793 h 882"/>
                <a:gd name="connsiteX8" fmla="*/ 1820 w 2548"/>
                <a:gd name="connsiteY8" fmla="*/ 447 h 882"/>
                <a:gd name="connsiteX9" fmla="*/ 2286 w 2548"/>
                <a:gd name="connsiteY9" fmla="*/ 372 h 882"/>
                <a:gd name="connsiteX10" fmla="*/ 2286 w 2548"/>
                <a:gd name="connsiteY10" fmla="*/ 12 h 882"/>
                <a:gd name="connsiteX11" fmla="*/ 995 w 2548"/>
                <a:gd name="connsiteY11" fmla="*/ 267 h 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48" h="882">
                  <a:moveTo>
                    <a:pt x="995" y="282"/>
                  </a:moveTo>
                  <a:lnTo>
                    <a:pt x="995" y="282"/>
                  </a:lnTo>
                  <a:cubicBezTo>
                    <a:pt x="995" y="282"/>
                    <a:pt x="559" y="477"/>
                    <a:pt x="559" y="477"/>
                  </a:cubicBezTo>
                  <a:cubicBezTo>
                    <a:pt x="439" y="477"/>
                    <a:pt x="304" y="477"/>
                    <a:pt x="184" y="477"/>
                  </a:cubicBezTo>
                  <a:cubicBezTo>
                    <a:pt x="-56" y="537"/>
                    <a:pt x="-56" y="597"/>
                    <a:pt x="154" y="672"/>
                  </a:cubicBezTo>
                  <a:cubicBezTo>
                    <a:pt x="244" y="808"/>
                    <a:pt x="529" y="883"/>
                    <a:pt x="1130" y="883"/>
                  </a:cubicBezTo>
                  <a:cubicBezTo>
                    <a:pt x="1160" y="852"/>
                    <a:pt x="1175" y="823"/>
                    <a:pt x="1160" y="793"/>
                  </a:cubicBezTo>
                  <a:lnTo>
                    <a:pt x="1160" y="793"/>
                  </a:lnTo>
                  <a:lnTo>
                    <a:pt x="1820" y="447"/>
                  </a:lnTo>
                  <a:lnTo>
                    <a:pt x="2286" y="372"/>
                  </a:lnTo>
                  <a:cubicBezTo>
                    <a:pt x="2136" y="252"/>
                    <a:pt x="2946" y="87"/>
                    <a:pt x="2286" y="12"/>
                  </a:cubicBezTo>
                  <a:cubicBezTo>
                    <a:pt x="1640" y="-48"/>
                    <a:pt x="1310" y="132"/>
                    <a:pt x="995" y="267"/>
                  </a:cubicBezTo>
                  <a:close/>
                </a:path>
              </a:pathLst>
            </a:custGeom>
            <a:grpFill/>
            <a:ln w="0" cap="flat">
              <a:noFill/>
              <a:prstDash val="solid"/>
              <a:miter/>
            </a:ln>
          </p:spPr>
          <p:txBody>
            <a:bodyPr rtlCol="0" anchor="ctr"/>
            <a:lstStyle/>
            <a:p>
              <a:endParaRPr lang="en-IE"/>
            </a:p>
          </p:txBody>
        </p:sp>
        <p:sp>
          <p:nvSpPr>
            <p:cNvPr id="77" name="Freeform: Shape 76">
              <a:extLst>
                <a:ext uri="{FF2B5EF4-FFF2-40B4-BE49-F238E27FC236}">
                  <a16:creationId xmlns:a16="http://schemas.microsoft.com/office/drawing/2014/main" id="{60B8E146-2CC5-0B7B-8038-EDB6C13FA0B8}"/>
                </a:ext>
              </a:extLst>
            </p:cNvPr>
            <p:cNvSpPr/>
            <p:nvPr/>
          </p:nvSpPr>
          <p:spPr>
            <a:xfrm>
              <a:off x="6800751" y="2344160"/>
              <a:ext cx="3064" cy="1270"/>
            </a:xfrm>
            <a:custGeom>
              <a:avLst/>
              <a:gdLst>
                <a:gd name="connsiteX0" fmla="*/ 2209 w 3064"/>
                <a:gd name="connsiteY0" fmla="*/ 1261 h 1270"/>
                <a:gd name="connsiteX1" fmla="*/ 3065 w 3064"/>
                <a:gd name="connsiteY1" fmla="*/ 1036 h 1270"/>
                <a:gd name="connsiteX2" fmla="*/ 2780 w 3064"/>
                <a:gd name="connsiteY2" fmla="*/ 811 h 1270"/>
                <a:gd name="connsiteX3" fmla="*/ 2780 w 3064"/>
                <a:gd name="connsiteY3" fmla="*/ 811 h 1270"/>
                <a:gd name="connsiteX4" fmla="*/ 1008 w 3064"/>
                <a:gd name="connsiteY4" fmla="*/ 90 h 1270"/>
                <a:gd name="connsiteX5" fmla="*/ 408 w 3064"/>
                <a:gd name="connsiteY5" fmla="*/ 0 h 1270"/>
                <a:gd name="connsiteX6" fmla="*/ 783 w 3064"/>
                <a:gd name="connsiteY6" fmla="*/ 585 h 1270"/>
                <a:gd name="connsiteX7" fmla="*/ 2089 w 3064"/>
                <a:gd name="connsiteY7" fmla="*/ 1111 h 1270"/>
                <a:gd name="connsiteX8" fmla="*/ 2224 w 3064"/>
                <a:gd name="connsiteY8" fmla="*/ 1246 h 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4" h="1270">
                  <a:moveTo>
                    <a:pt x="2209" y="1261"/>
                  </a:moveTo>
                  <a:cubicBezTo>
                    <a:pt x="2810" y="1306"/>
                    <a:pt x="2990" y="1186"/>
                    <a:pt x="3065" y="1036"/>
                  </a:cubicBezTo>
                  <a:cubicBezTo>
                    <a:pt x="3035" y="946"/>
                    <a:pt x="2945" y="871"/>
                    <a:pt x="2780" y="811"/>
                  </a:cubicBezTo>
                  <a:lnTo>
                    <a:pt x="2780" y="811"/>
                  </a:lnTo>
                  <a:cubicBezTo>
                    <a:pt x="2660" y="465"/>
                    <a:pt x="1639" y="330"/>
                    <a:pt x="1008" y="90"/>
                  </a:cubicBezTo>
                  <a:lnTo>
                    <a:pt x="408" y="0"/>
                  </a:lnTo>
                  <a:cubicBezTo>
                    <a:pt x="-793" y="270"/>
                    <a:pt x="1068" y="375"/>
                    <a:pt x="783" y="585"/>
                  </a:cubicBezTo>
                  <a:cubicBezTo>
                    <a:pt x="1339" y="736"/>
                    <a:pt x="2029" y="856"/>
                    <a:pt x="2089" y="1111"/>
                  </a:cubicBezTo>
                  <a:cubicBezTo>
                    <a:pt x="1999" y="1171"/>
                    <a:pt x="2044" y="1216"/>
                    <a:pt x="2224" y="1246"/>
                  </a:cubicBezTo>
                  <a:close/>
                </a:path>
              </a:pathLst>
            </a:custGeom>
            <a:grpFill/>
            <a:ln w="0" cap="flat">
              <a:noFill/>
              <a:prstDash val="solid"/>
              <a:miter/>
            </a:ln>
          </p:spPr>
          <p:txBody>
            <a:bodyPr rtlCol="0" anchor="ctr"/>
            <a:lstStyle/>
            <a:p>
              <a:endParaRPr lang="en-IE"/>
            </a:p>
          </p:txBody>
        </p:sp>
        <p:sp>
          <p:nvSpPr>
            <p:cNvPr id="78" name="Freeform: Shape 77">
              <a:extLst>
                <a:ext uri="{FF2B5EF4-FFF2-40B4-BE49-F238E27FC236}">
                  <a16:creationId xmlns:a16="http://schemas.microsoft.com/office/drawing/2014/main" id="{1CDDD137-C63A-BEEB-C29E-CFBA2E565842}"/>
                </a:ext>
              </a:extLst>
            </p:cNvPr>
            <p:cNvSpPr/>
            <p:nvPr/>
          </p:nvSpPr>
          <p:spPr>
            <a:xfrm>
              <a:off x="6804896" y="2345781"/>
              <a:ext cx="2061" cy="531"/>
            </a:xfrm>
            <a:custGeom>
              <a:avLst/>
              <a:gdLst>
                <a:gd name="connsiteX0" fmla="*/ 0 w 2061"/>
                <a:gd name="connsiteY0" fmla="*/ 225 h 531"/>
                <a:gd name="connsiteX1" fmla="*/ 721 w 2061"/>
                <a:gd name="connsiteY1" fmla="*/ 420 h 531"/>
                <a:gd name="connsiteX2" fmla="*/ 1021 w 2061"/>
                <a:gd name="connsiteY2" fmla="*/ 435 h 531"/>
                <a:gd name="connsiteX3" fmla="*/ 1021 w 2061"/>
                <a:gd name="connsiteY3" fmla="*/ 435 h 531"/>
                <a:gd name="connsiteX4" fmla="*/ 1051 w 2061"/>
                <a:gd name="connsiteY4" fmla="*/ 525 h 531"/>
                <a:gd name="connsiteX5" fmla="*/ 2012 w 2061"/>
                <a:gd name="connsiteY5" fmla="*/ 225 h 531"/>
                <a:gd name="connsiteX6" fmla="*/ 1741 w 2061"/>
                <a:gd name="connsiteY6" fmla="*/ 225 h 531"/>
                <a:gd name="connsiteX7" fmla="*/ 1036 w 2061"/>
                <a:gd name="connsiteY7" fmla="*/ 0 h 531"/>
                <a:gd name="connsiteX8" fmla="*/ 721 w 2061"/>
                <a:gd name="connsiteY8" fmla="*/ 30 h 531"/>
                <a:gd name="connsiteX9" fmla="*/ 0 w 2061"/>
                <a:gd name="connsiteY9" fmla="*/ 120 h 531"/>
                <a:gd name="connsiteX10" fmla="*/ 0 w 2061"/>
                <a:gd name="connsiteY10" fmla="*/ 225 h 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1" h="531">
                  <a:moveTo>
                    <a:pt x="0" y="225"/>
                  </a:moveTo>
                  <a:cubicBezTo>
                    <a:pt x="30" y="360"/>
                    <a:pt x="240" y="435"/>
                    <a:pt x="721" y="420"/>
                  </a:cubicBezTo>
                  <a:cubicBezTo>
                    <a:pt x="826" y="420"/>
                    <a:pt x="916" y="420"/>
                    <a:pt x="1021" y="435"/>
                  </a:cubicBezTo>
                  <a:lnTo>
                    <a:pt x="1021" y="435"/>
                  </a:lnTo>
                  <a:cubicBezTo>
                    <a:pt x="1021" y="435"/>
                    <a:pt x="1051" y="525"/>
                    <a:pt x="1051" y="525"/>
                  </a:cubicBezTo>
                  <a:cubicBezTo>
                    <a:pt x="1816" y="555"/>
                    <a:pt x="2207" y="480"/>
                    <a:pt x="2012" y="225"/>
                  </a:cubicBezTo>
                  <a:lnTo>
                    <a:pt x="1741" y="225"/>
                  </a:lnTo>
                  <a:cubicBezTo>
                    <a:pt x="1741" y="225"/>
                    <a:pt x="1036" y="0"/>
                    <a:pt x="1036" y="0"/>
                  </a:cubicBezTo>
                  <a:cubicBezTo>
                    <a:pt x="931" y="0"/>
                    <a:pt x="826" y="30"/>
                    <a:pt x="721" y="30"/>
                  </a:cubicBezTo>
                  <a:cubicBezTo>
                    <a:pt x="420" y="15"/>
                    <a:pt x="165" y="30"/>
                    <a:pt x="0" y="120"/>
                  </a:cubicBezTo>
                  <a:lnTo>
                    <a:pt x="0" y="225"/>
                  </a:lnTo>
                  <a:close/>
                </a:path>
              </a:pathLst>
            </a:custGeom>
            <a:grpFill/>
            <a:ln w="0" cap="flat">
              <a:noFill/>
              <a:prstDash val="solid"/>
              <a:miter/>
            </a:ln>
          </p:spPr>
          <p:txBody>
            <a:bodyPr rtlCol="0" anchor="ctr"/>
            <a:lstStyle/>
            <a:p>
              <a:endParaRPr lang="en-IE"/>
            </a:p>
          </p:txBody>
        </p:sp>
        <p:sp>
          <p:nvSpPr>
            <p:cNvPr id="79" name="Freeform: Shape 78">
              <a:extLst>
                <a:ext uri="{FF2B5EF4-FFF2-40B4-BE49-F238E27FC236}">
                  <a16:creationId xmlns:a16="http://schemas.microsoft.com/office/drawing/2014/main" id="{24B8BEC5-4689-A691-9F0A-1DEB20DA0FD4}"/>
                </a:ext>
              </a:extLst>
            </p:cNvPr>
            <p:cNvSpPr/>
            <p:nvPr/>
          </p:nvSpPr>
          <p:spPr>
            <a:xfrm>
              <a:off x="6851913" y="2353265"/>
              <a:ext cx="4464" cy="1029"/>
            </a:xfrm>
            <a:custGeom>
              <a:avLst/>
              <a:gdLst>
                <a:gd name="connsiteX0" fmla="*/ 781 w 4464"/>
                <a:gd name="connsiteY0" fmla="*/ 997 h 1029"/>
                <a:gd name="connsiteX1" fmla="*/ 2027 w 4464"/>
                <a:gd name="connsiteY1" fmla="*/ 562 h 1029"/>
                <a:gd name="connsiteX2" fmla="*/ 2792 w 4464"/>
                <a:gd name="connsiteY2" fmla="*/ 367 h 1029"/>
                <a:gd name="connsiteX3" fmla="*/ 3408 w 4464"/>
                <a:gd name="connsiteY3" fmla="*/ 382 h 1029"/>
                <a:gd name="connsiteX4" fmla="*/ 4353 w 4464"/>
                <a:gd name="connsiteY4" fmla="*/ 517 h 1029"/>
                <a:gd name="connsiteX5" fmla="*/ 4023 w 4464"/>
                <a:gd name="connsiteY5" fmla="*/ 157 h 1029"/>
                <a:gd name="connsiteX6" fmla="*/ 3017 w 4464"/>
                <a:gd name="connsiteY6" fmla="*/ 37 h 1029"/>
                <a:gd name="connsiteX7" fmla="*/ 2012 w 4464"/>
                <a:gd name="connsiteY7" fmla="*/ 112 h 1029"/>
                <a:gd name="connsiteX8" fmla="*/ 1696 w 4464"/>
                <a:gd name="connsiteY8" fmla="*/ 172 h 1029"/>
                <a:gd name="connsiteX9" fmla="*/ 0 w 4464"/>
                <a:gd name="connsiteY9" fmla="*/ 982 h 1029"/>
                <a:gd name="connsiteX10" fmla="*/ 796 w 4464"/>
                <a:gd name="connsiteY10" fmla="*/ 997 h 1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64" h="1029">
                  <a:moveTo>
                    <a:pt x="781" y="997"/>
                  </a:moveTo>
                  <a:cubicBezTo>
                    <a:pt x="1816" y="997"/>
                    <a:pt x="1546" y="697"/>
                    <a:pt x="2027" y="562"/>
                  </a:cubicBezTo>
                  <a:cubicBezTo>
                    <a:pt x="2297" y="502"/>
                    <a:pt x="2687" y="472"/>
                    <a:pt x="2792" y="367"/>
                  </a:cubicBezTo>
                  <a:cubicBezTo>
                    <a:pt x="2972" y="412"/>
                    <a:pt x="3182" y="427"/>
                    <a:pt x="3408" y="382"/>
                  </a:cubicBezTo>
                  <a:cubicBezTo>
                    <a:pt x="3738" y="427"/>
                    <a:pt x="4323" y="532"/>
                    <a:pt x="4353" y="517"/>
                  </a:cubicBezTo>
                  <a:cubicBezTo>
                    <a:pt x="4654" y="382"/>
                    <a:pt x="4278" y="277"/>
                    <a:pt x="4023" y="157"/>
                  </a:cubicBezTo>
                  <a:lnTo>
                    <a:pt x="3017" y="37"/>
                  </a:lnTo>
                  <a:cubicBezTo>
                    <a:pt x="2627" y="37"/>
                    <a:pt x="2117" y="-84"/>
                    <a:pt x="2012" y="112"/>
                  </a:cubicBezTo>
                  <a:cubicBezTo>
                    <a:pt x="1861" y="112"/>
                    <a:pt x="1756" y="112"/>
                    <a:pt x="1696" y="172"/>
                  </a:cubicBezTo>
                  <a:cubicBezTo>
                    <a:pt x="1351" y="487"/>
                    <a:pt x="195" y="637"/>
                    <a:pt x="0" y="982"/>
                  </a:cubicBezTo>
                  <a:cubicBezTo>
                    <a:pt x="255" y="1042"/>
                    <a:pt x="525" y="1042"/>
                    <a:pt x="796" y="997"/>
                  </a:cubicBezTo>
                  <a:close/>
                </a:path>
              </a:pathLst>
            </a:custGeom>
            <a:grpFill/>
            <a:ln w="0" cap="flat">
              <a:noFill/>
              <a:prstDash val="solid"/>
              <a:miter/>
            </a:ln>
          </p:spPr>
          <p:txBody>
            <a:bodyPr rtlCol="0" anchor="ctr"/>
            <a:lstStyle/>
            <a:p>
              <a:endParaRPr lang="en-IE"/>
            </a:p>
          </p:txBody>
        </p:sp>
        <p:sp>
          <p:nvSpPr>
            <p:cNvPr id="80" name="Freeform: Shape 79">
              <a:extLst>
                <a:ext uri="{FF2B5EF4-FFF2-40B4-BE49-F238E27FC236}">
                  <a16:creationId xmlns:a16="http://schemas.microsoft.com/office/drawing/2014/main" id="{8B419897-12D4-4CE3-41D7-762D775B009A}"/>
                </a:ext>
              </a:extLst>
            </p:cNvPr>
            <p:cNvSpPr/>
            <p:nvPr/>
          </p:nvSpPr>
          <p:spPr>
            <a:xfrm>
              <a:off x="6858742" y="2352678"/>
              <a:ext cx="5449" cy="2455"/>
            </a:xfrm>
            <a:custGeom>
              <a:avLst/>
              <a:gdLst>
                <a:gd name="connsiteX0" fmla="*/ 5450 w 5449"/>
                <a:gd name="connsiteY0" fmla="*/ 429 h 2455"/>
                <a:gd name="connsiteX1" fmla="*/ 4849 w 5449"/>
                <a:gd name="connsiteY1" fmla="*/ 23 h 2455"/>
                <a:gd name="connsiteX2" fmla="*/ 3588 w 5449"/>
                <a:gd name="connsiteY2" fmla="*/ 188 h 2455"/>
                <a:gd name="connsiteX3" fmla="*/ 2973 w 5449"/>
                <a:gd name="connsiteY3" fmla="*/ 414 h 2455"/>
                <a:gd name="connsiteX4" fmla="*/ 1697 w 5449"/>
                <a:gd name="connsiteY4" fmla="*/ 729 h 2455"/>
                <a:gd name="connsiteX5" fmla="*/ 46 w 5449"/>
                <a:gd name="connsiteY5" fmla="*/ 834 h 2455"/>
                <a:gd name="connsiteX6" fmla="*/ 406 w 5449"/>
                <a:gd name="connsiteY6" fmla="*/ 1344 h 2455"/>
                <a:gd name="connsiteX7" fmla="*/ 1562 w 5449"/>
                <a:gd name="connsiteY7" fmla="*/ 1945 h 2455"/>
                <a:gd name="connsiteX8" fmla="*/ 3303 w 5449"/>
                <a:gd name="connsiteY8" fmla="*/ 2335 h 2455"/>
                <a:gd name="connsiteX9" fmla="*/ 3573 w 5449"/>
                <a:gd name="connsiteY9" fmla="*/ 2335 h 2455"/>
                <a:gd name="connsiteX10" fmla="*/ 4039 w 5449"/>
                <a:gd name="connsiteY10" fmla="*/ 2455 h 2455"/>
                <a:gd name="connsiteX11" fmla="*/ 4309 w 5449"/>
                <a:gd name="connsiteY11" fmla="*/ 2215 h 2455"/>
                <a:gd name="connsiteX12" fmla="*/ 4354 w 5449"/>
                <a:gd name="connsiteY12" fmla="*/ 2215 h 2455"/>
                <a:gd name="connsiteX13" fmla="*/ 4354 w 5449"/>
                <a:gd name="connsiteY13" fmla="*/ 2050 h 2455"/>
                <a:gd name="connsiteX14" fmla="*/ 4609 w 5449"/>
                <a:gd name="connsiteY14" fmla="*/ 1750 h 2455"/>
                <a:gd name="connsiteX15" fmla="*/ 4864 w 5449"/>
                <a:gd name="connsiteY15" fmla="*/ 924 h 2455"/>
                <a:gd name="connsiteX16" fmla="*/ 4819 w 5449"/>
                <a:gd name="connsiteY16" fmla="*/ 729 h 2455"/>
                <a:gd name="connsiteX17" fmla="*/ 4759 w 5449"/>
                <a:gd name="connsiteY17" fmla="*/ 729 h 2455"/>
                <a:gd name="connsiteX18" fmla="*/ 5435 w 5449"/>
                <a:gd name="connsiteY18" fmla="*/ 399 h 2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49" h="2455">
                  <a:moveTo>
                    <a:pt x="5450" y="429"/>
                  </a:moveTo>
                  <a:cubicBezTo>
                    <a:pt x="5390" y="279"/>
                    <a:pt x="5435" y="98"/>
                    <a:pt x="4849" y="23"/>
                  </a:cubicBezTo>
                  <a:cubicBezTo>
                    <a:pt x="4264" y="-52"/>
                    <a:pt x="3904" y="68"/>
                    <a:pt x="3588" y="188"/>
                  </a:cubicBezTo>
                  <a:lnTo>
                    <a:pt x="2973" y="414"/>
                  </a:lnTo>
                  <a:lnTo>
                    <a:pt x="1697" y="729"/>
                  </a:lnTo>
                  <a:cubicBezTo>
                    <a:pt x="1126" y="744"/>
                    <a:pt x="466" y="654"/>
                    <a:pt x="46" y="834"/>
                  </a:cubicBezTo>
                  <a:cubicBezTo>
                    <a:pt x="76" y="1014"/>
                    <a:pt x="-225" y="1194"/>
                    <a:pt x="406" y="1344"/>
                  </a:cubicBezTo>
                  <a:cubicBezTo>
                    <a:pt x="481" y="1600"/>
                    <a:pt x="1156" y="1750"/>
                    <a:pt x="1562" y="1945"/>
                  </a:cubicBezTo>
                  <a:cubicBezTo>
                    <a:pt x="1832" y="2200"/>
                    <a:pt x="2553" y="2275"/>
                    <a:pt x="3303" y="2335"/>
                  </a:cubicBezTo>
                  <a:cubicBezTo>
                    <a:pt x="3393" y="2335"/>
                    <a:pt x="3483" y="2335"/>
                    <a:pt x="3573" y="2335"/>
                  </a:cubicBezTo>
                  <a:lnTo>
                    <a:pt x="4039" y="2455"/>
                  </a:lnTo>
                  <a:cubicBezTo>
                    <a:pt x="4369" y="2395"/>
                    <a:pt x="4369" y="2305"/>
                    <a:pt x="4309" y="2215"/>
                  </a:cubicBezTo>
                  <a:lnTo>
                    <a:pt x="4354" y="2215"/>
                  </a:lnTo>
                  <a:cubicBezTo>
                    <a:pt x="4444" y="2155"/>
                    <a:pt x="4429" y="2110"/>
                    <a:pt x="4354" y="2050"/>
                  </a:cubicBezTo>
                  <a:lnTo>
                    <a:pt x="4609" y="1750"/>
                  </a:lnTo>
                  <a:cubicBezTo>
                    <a:pt x="5240" y="1494"/>
                    <a:pt x="4654" y="1194"/>
                    <a:pt x="4864" y="924"/>
                  </a:cubicBezTo>
                  <a:lnTo>
                    <a:pt x="4819" y="729"/>
                  </a:lnTo>
                  <a:lnTo>
                    <a:pt x="4759" y="729"/>
                  </a:lnTo>
                  <a:cubicBezTo>
                    <a:pt x="5255" y="669"/>
                    <a:pt x="5450" y="564"/>
                    <a:pt x="5435" y="399"/>
                  </a:cubicBezTo>
                  <a:close/>
                </a:path>
              </a:pathLst>
            </a:custGeom>
            <a:grpFill/>
            <a:ln w="0" cap="flat">
              <a:noFill/>
              <a:prstDash val="solid"/>
              <a:miter/>
            </a:ln>
          </p:spPr>
          <p:txBody>
            <a:bodyPr rtlCol="0" anchor="ctr"/>
            <a:lstStyle/>
            <a:p>
              <a:endParaRPr lang="en-IE"/>
            </a:p>
          </p:txBody>
        </p:sp>
        <p:sp>
          <p:nvSpPr>
            <p:cNvPr id="81" name="Freeform: Shape 80">
              <a:extLst>
                <a:ext uri="{FF2B5EF4-FFF2-40B4-BE49-F238E27FC236}">
                  <a16:creationId xmlns:a16="http://schemas.microsoft.com/office/drawing/2014/main" id="{9E9C0034-6609-DC80-B6CF-0B23EAFB8502}"/>
                </a:ext>
              </a:extLst>
            </p:cNvPr>
            <p:cNvSpPr/>
            <p:nvPr/>
          </p:nvSpPr>
          <p:spPr>
            <a:xfrm>
              <a:off x="6760087" y="2551800"/>
              <a:ext cx="30" cy="15"/>
            </a:xfrm>
            <a:custGeom>
              <a:avLst/>
              <a:gdLst>
                <a:gd name="connsiteX0" fmla="*/ 0 w 30"/>
                <a:gd name="connsiteY0" fmla="*/ 0 h 15"/>
                <a:gd name="connsiteX1" fmla="*/ 15 w 30"/>
                <a:gd name="connsiteY1" fmla="*/ 15 h 15"/>
                <a:gd name="connsiteX2" fmla="*/ 30 w 30"/>
                <a:gd name="connsiteY2" fmla="*/ 15 h 15"/>
                <a:gd name="connsiteX3" fmla="*/ 0 w 30"/>
                <a:gd name="connsiteY3" fmla="*/ 0 h 15"/>
              </a:gdLst>
              <a:ahLst/>
              <a:cxnLst>
                <a:cxn ang="0">
                  <a:pos x="connsiteX0" y="connsiteY0"/>
                </a:cxn>
                <a:cxn ang="0">
                  <a:pos x="connsiteX1" y="connsiteY1"/>
                </a:cxn>
                <a:cxn ang="0">
                  <a:pos x="connsiteX2" y="connsiteY2"/>
                </a:cxn>
                <a:cxn ang="0">
                  <a:pos x="connsiteX3" y="connsiteY3"/>
                </a:cxn>
              </a:cxnLst>
              <a:rect l="l" t="t" r="r" b="b"/>
              <a:pathLst>
                <a:path w="30" h="15">
                  <a:moveTo>
                    <a:pt x="0" y="0"/>
                  </a:moveTo>
                  <a:lnTo>
                    <a:pt x="15" y="15"/>
                  </a:lnTo>
                  <a:lnTo>
                    <a:pt x="30" y="15"/>
                  </a:lnTo>
                  <a:lnTo>
                    <a:pt x="0" y="0"/>
                  </a:lnTo>
                  <a:close/>
                </a:path>
              </a:pathLst>
            </a:custGeom>
            <a:grpFill/>
            <a:ln w="0" cap="flat">
              <a:noFill/>
              <a:prstDash val="solid"/>
              <a:miter/>
            </a:ln>
          </p:spPr>
          <p:txBody>
            <a:bodyPr rtlCol="0" anchor="ctr"/>
            <a:lstStyle/>
            <a:p>
              <a:endParaRPr lang="en-IE"/>
            </a:p>
          </p:txBody>
        </p:sp>
        <p:sp>
          <p:nvSpPr>
            <p:cNvPr id="82" name="Freeform: Shape 81">
              <a:extLst>
                <a:ext uri="{FF2B5EF4-FFF2-40B4-BE49-F238E27FC236}">
                  <a16:creationId xmlns:a16="http://schemas.microsoft.com/office/drawing/2014/main" id="{64BFCCA3-53C5-60EF-04B9-C4D9D8103B2A}"/>
                </a:ext>
              </a:extLst>
            </p:cNvPr>
            <p:cNvSpPr/>
            <p:nvPr/>
          </p:nvSpPr>
          <p:spPr>
            <a:xfrm>
              <a:off x="6754570" y="2550655"/>
              <a:ext cx="31136" cy="3690"/>
            </a:xfrm>
            <a:custGeom>
              <a:avLst/>
              <a:gdLst>
                <a:gd name="connsiteX0" fmla="*/ 29776 w 31136"/>
                <a:gd name="connsiteY0" fmla="*/ 3293 h 3690"/>
                <a:gd name="connsiteX1" fmla="*/ 27103 w 31136"/>
                <a:gd name="connsiteY1" fmla="*/ 3067 h 3690"/>
                <a:gd name="connsiteX2" fmla="*/ 27013 w 31136"/>
                <a:gd name="connsiteY2" fmla="*/ 2992 h 3690"/>
                <a:gd name="connsiteX3" fmla="*/ 25077 w 31136"/>
                <a:gd name="connsiteY3" fmla="*/ 2857 h 3690"/>
                <a:gd name="connsiteX4" fmla="*/ 24582 w 31136"/>
                <a:gd name="connsiteY4" fmla="*/ 2827 h 3690"/>
                <a:gd name="connsiteX5" fmla="*/ 23080 w 31136"/>
                <a:gd name="connsiteY5" fmla="*/ 2482 h 3690"/>
                <a:gd name="connsiteX6" fmla="*/ 22180 w 31136"/>
                <a:gd name="connsiteY6" fmla="*/ 2257 h 3690"/>
                <a:gd name="connsiteX7" fmla="*/ 20213 w 31136"/>
                <a:gd name="connsiteY7" fmla="*/ 2017 h 3690"/>
                <a:gd name="connsiteX8" fmla="*/ 19883 w 31136"/>
                <a:gd name="connsiteY8" fmla="*/ 2017 h 3690"/>
                <a:gd name="connsiteX9" fmla="*/ 19568 w 31136"/>
                <a:gd name="connsiteY9" fmla="*/ 2076 h 3690"/>
                <a:gd name="connsiteX10" fmla="*/ 19282 w 31136"/>
                <a:gd name="connsiteY10" fmla="*/ 2076 h 3690"/>
                <a:gd name="connsiteX11" fmla="*/ 19162 w 31136"/>
                <a:gd name="connsiteY11" fmla="*/ 2031 h 3690"/>
                <a:gd name="connsiteX12" fmla="*/ 18757 w 31136"/>
                <a:gd name="connsiteY12" fmla="*/ 2031 h 3690"/>
                <a:gd name="connsiteX13" fmla="*/ 18757 w 31136"/>
                <a:gd name="connsiteY13" fmla="*/ 2031 h 3690"/>
                <a:gd name="connsiteX14" fmla="*/ 17286 w 31136"/>
                <a:gd name="connsiteY14" fmla="*/ 1956 h 3690"/>
                <a:gd name="connsiteX15" fmla="*/ 17286 w 31136"/>
                <a:gd name="connsiteY15" fmla="*/ 1956 h 3690"/>
                <a:gd name="connsiteX16" fmla="*/ 15770 w 31136"/>
                <a:gd name="connsiteY16" fmla="*/ 2046 h 3690"/>
                <a:gd name="connsiteX17" fmla="*/ 11972 w 31136"/>
                <a:gd name="connsiteY17" fmla="*/ 2152 h 3690"/>
                <a:gd name="connsiteX18" fmla="*/ 11732 w 31136"/>
                <a:gd name="connsiteY18" fmla="*/ 2076 h 3690"/>
                <a:gd name="connsiteX19" fmla="*/ 10366 w 31136"/>
                <a:gd name="connsiteY19" fmla="*/ 1896 h 3690"/>
                <a:gd name="connsiteX20" fmla="*/ 10411 w 31136"/>
                <a:gd name="connsiteY20" fmla="*/ 1851 h 3690"/>
                <a:gd name="connsiteX21" fmla="*/ 8594 w 31136"/>
                <a:gd name="connsiteY21" fmla="*/ 1626 h 3690"/>
                <a:gd name="connsiteX22" fmla="*/ 7258 w 31136"/>
                <a:gd name="connsiteY22" fmla="*/ 1536 h 3690"/>
                <a:gd name="connsiteX23" fmla="*/ 7273 w 31136"/>
                <a:gd name="connsiteY23" fmla="*/ 1536 h 3690"/>
                <a:gd name="connsiteX24" fmla="*/ 6598 w 31136"/>
                <a:gd name="connsiteY24" fmla="*/ 1296 h 3690"/>
                <a:gd name="connsiteX25" fmla="*/ 6342 w 31136"/>
                <a:gd name="connsiteY25" fmla="*/ 1311 h 3690"/>
                <a:gd name="connsiteX26" fmla="*/ 5517 w 31136"/>
                <a:gd name="connsiteY26" fmla="*/ 1131 h 3690"/>
                <a:gd name="connsiteX27" fmla="*/ 3790 w 31136"/>
                <a:gd name="connsiteY27" fmla="*/ 650 h 3690"/>
                <a:gd name="connsiteX28" fmla="*/ 3790 w 31136"/>
                <a:gd name="connsiteY28" fmla="*/ 545 h 3690"/>
                <a:gd name="connsiteX29" fmla="*/ 2439 w 31136"/>
                <a:gd name="connsiteY29" fmla="*/ 50 h 3690"/>
                <a:gd name="connsiteX30" fmla="*/ 2169 w 31136"/>
                <a:gd name="connsiteY30" fmla="*/ 50 h 3690"/>
                <a:gd name="connsiteX31" fmla="*/ 1193 w 31136"/>
                <a:gd name="connsiteY31" fmla="*/ 80 h 3690"/>
                <a:gd name="connsiteX32" fmla="*/ 803 w 31136"/>
                <a:gd name="connsiteY32" fmla="*/ 500 h 3690"/>
                <a:gd name="connsiteX33" fmla="*/ 713 w 31136"/>
                <a:gd name="connsiteY33" fmla="*/ 500 h 3690"/>
                <a:gd name="connsiteX34" fmla="*/ 158 w 31136"/>
                <a:gd name="connsiteY34" fmla="*/ 801 h 3690"/>
                <a:gd name="connsiteX35" fmla="*/ 158 w 31136"/>
                <a:gd name="connsiteY35" fmla="*/ 1146 h 3690"/>
                <a:gd name="connsiteX36" fmla="*/ 323 w 31136"/>
                <a:gd name="connsiteY36" fmla="*/ 1191 h 3690"/>
                <a:gd name="connsiteX37" fmla="*/ 323 w 31136"/>
                <a:gd name="connsiteY37" fmla="*/ 1611 h 3690"/>
                <a:gd name="connsiteX38" fmla="*/ 1193 w 31136"/>
                <a:gd name="connsiteY38" fmla="*/ 1611 h 3690"/>
                <a:gd name="connsiteX39" fmla="*/ 5081 w 31136"/>
                <a:gd name="connsiteY39" fmla="*/ 1611 h 3690"/>
                <a:gd name="connsiteX40" fmla="*/ 5036 w 31136"/>
                <a:gd name="connsiteY40" fmla="*/ 1716 h 3690"/>
                <a:gd name="connsiteX41" fmla="*/ 4601 w 31136"/>
                <a:gd name="connsiteY41" fmla="*/ 2242 h 3690"/>
                <a:gd name="connsiteX42" fmla="*/ 4031 w 31136"/>
                <a:gd name="connsiteY42" fmla="*/ 2437 h 3690"/>
                <a:gd name="connsiteX43" fmla="*/ 2710 w 31136"/>
                <a:gd name="connsiteY43" fmla="*/ 2662 h 3690"/>
                <a:gd name="connsiteX44" fmla="*/ 2289 w 31136"/>
                <a:gd name="connsiteY44" fmla="*/ 2827 h 3690"/>
                <a:gd name="connsiteX45" fmla="*/ 3085 w 31136"/>
                <a:gd name="connsiteY45" fmla="*/ 2872 h 3690"/>
                <a:gd name="connsiteX46" fmla="*/ 5141 w 31136"/>
                <a:gd name="connsiteY46" fmla="*/ 2557 h 3690"/>
                <a:gd name="connsiteX47" fmla="*/ 6042 w 31136"/>
                <a:gd name="connsiteY47" fmla="*/ 2467 h 3690"/>
                <a:gd name="connsiteX48" fmla="*/ 7093 w 31136"/>
                <a:gd name="connsiteY48" fmla="*/ 2467 h 3690"/>
                <a:gd name="connsiteX49" fmla="*/ 9960 w 31136"/>
                <a:gd name="connsiteY49" fmla="*/ 2452 h 3690"/>
                <a:gd name="connsiteX50" fmla="*/ 10726 w 31136"/>
                <a:gd name="connsiteY50" fmla="*/ 2452 h 3690"/>
                <a:gd name="connsiteX51" fmla="*/ 11431 w 31136"/>
                <a:gd name="connsiteY51" fmla="*/ 2542 h 3690"/>
                <a:gd name="connsiteX52" fmla="*/ 11356 w 31136"/>
                <a:gd name="connsiteY52" fmla="*/ 2842 h 3690"/>
                <a:gd name="connsiteX53" fmla="*/ 10996 w 31136"/>
                <a:gd name="connsiteY53" fmla="*/ 2917 h 3690"/>
                <a:gd name="connsiteX54" fmla="*/ 10966 w 31136"/>
                <a:gd name="connsiteY54" fmla="*/ 2917 h 3690"/>
                <a:gd name="connsiteX55" fmla="*/ 10426 w 31136"/>
                <a:gd name="connsiteY55" fmla="*/ 2962 h 3690"/>
                <a:gd name="connsiteX56" fmla="*/ 7423 w 31136"/>
                <a:gd name="connsiteY56" fmla="*/ 3157 h 3690"/>
                <a:gd name="connsiteX57" fmla="*/ 7018 w 31136"/>
                <a:gd name="connsiteY57" fmla="*/ 3367 h 3690"/>
                <a:gd name="connsiteX58" fmla="*/ 7543 w 31136"/>
                <a:gd name="connsiteY58" fmla="*/ 3473 h 3690"/>
                <a:gd name="connsiteX59" fmla="*/ 7543 w 31136"/>
                <a:gd name="connsiteY59" fmla="*/ 3473 h 3690"/>
                <a:gd name="connsiteX60" fmla="*/ 9270 w 31136"/>
                <a:gd name="connsiteY60" fmla="*/ 3608 h 3690"/>
                <a:gd name="connsiteX61" fmla="*/ 9270 w 31136"/>
                <a:gd name="connsiteY61" fmla="*/ 3608 h 3690"/>
                <a:gd name="connsiteX62" fmla="*/ 10396 w 31136"/>
                <a:gd name="connsiteY62" fmla="*/ 3668 h 3690"/>
                <a:gd name="connsiteX63" fmla="*/ 15229 w 31136"/>
                <a:gd name="connsiteY63" fmla="*/ 3668 h 3690"/>
                <a:gd name="connsiteX64" fmla="*/ 19147 w 31136"/>
                <a:gd name="connsiteY64" fmla="*/ 3668 h 3690"/>
                <a:gd name="connsiteX65" fmla="*/ 19147 w 31136"/>
                <a:gd name="connsiteY65" fmla="*/ 3668 h 3690"/>
                <a:gd name="connsiteX66" fmla="*/ 20153 w 31136"/>
                <a:gd name="connsiteY66" fmla="*/ 3563 h 3690"/>
                <a:gd name="connsiteX67" fmla="*/ 22180 w 31136"/>
                <a:gd name="connsiteY67" fmla="*/ 3488 h 3690"/>
                <a:gd name="connsiteX68" fmla="*/ 22645 w 31136"/>
                <a:gd name="connsiteY68" fmla="*/ 3293 h 3690"/>
                <a:gd name="connsiteX69" fmla="*/ 24056 w 31136"/>
                <a:gd name="connsiteY69" fmla="*/ 3082 h 3690"/>
                <a:gd name="connsiteX70" fmla="*/ 26923 w 31136"/>
                <a:gd name="connsiteY70" fmla="*/ 3578 h 3690"/>
                <a:gd name="connsiteX71" fmla="*/ 27479 w 31136"/>
                <a:gd name="connsiteY71" fmla="*/ 3382 h 3690"/>
                <a:gd name="connsiteX72" fmla="*/ 29025 w 31136"/>
                <a:gd name="connsiteY72" fmla="*/ 3578 h 3690"/>
                <a:gd name="connsiteX73" fmla="*/ 31082 w 31136"/>
                <a:gd name="connsiteY73" fmla="*/ 3578 h 3690"/>
                <a:gd name="connsiteX74" fmla="*/ 29746 w 31136"/>
                <a:gd name="connsiteY74" fmla="*/ 3293 h 3690"/>
                <a:gd name="connsiteX75" fmla="*/ 11927 w 31136"/>
                <a:gd name="connsiteY75" fmla="*/ 3503 h 3690"/>
                <a:gd name="connsiteX76" fmla="*/ 11867 w 31136"/>
                <a:gd name="connsiteY76" fmla="*/ 3458 h 3690"/>
                <a:gd name="connsiteX77" fmla="*/ 12167 w 31136"/>
                <a:gd name="connsiteY77" fmla="*/ 3488 h 3690"/>
                <a:gd name="connsiteX78" fmla="*/ 11927 w 31136"/>
                <a:gd name="connsiteY78" fmla="*/ 3503 h 3690"/>
                <a:gd name="connsiteX79" fmla="*/ 18217 w 31136"/>
                <a:gd name="connsiteY79" fmla="*/ 3367 h 3690"/>
                <a:gd name="connsiteX80" fmla="*/ 16370 w 31136"/>
                <a:gd name="connsiteY80" fmla="*/ 3488 h 3690"/>
                <a:gd name="connsiteX81" fmla="*/ 18787 w 31136"/>
                <a:gd name="connsiteY81" fmla="*/ 3112 h 3690"/>
                <a:gd name="connsiteX82" fmla="*/ 19057 w 31136"/>
                <a:gd name="connsiteY82" fmla="*/ 3262 h 3690"/>
                <a:gd name="connsiteX83" fmla="*/ 19568 w 31136"/>
                <a:gd name="connsiteY83" fmla="*/ 3428 h 3690"/>
                <a:gd name="connsiteX84" fmla="*/ 18217 w 31136"/>
                <a:gd name="connsiteY84" fmla="*/ 3382 h 3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1136" h="3690">
                  <a:moveTo>
                    <a:pt x="29776" y="3293"/>
                  </a:moveTo>
                  <a:cubicBezTo>
                    <a:pt x="28905" y="3202"/>
                    <a:pt x="27989" y="3142"/>
                    <a:pt x="27103" y="3067"/>
                  </a:cubicBezTo>
                  <a:cubicBezTo>
                    <a:pt x="27058" y="3037"/>
                    <a:pt x="27028" y="3022"/>
                    <a:pt x="27013" y="2992"/>
                  </a:cubicBezTo>
                  <a:lnTo>
                    <a:pt x="25077" y="2857"/>
                  </a:lnTo>
                  <a:cubicBezTo>
                    <a:pt x="24927" y="2842"/>
                    <a:pt x="24762" y="2827"/>
                    <a:pt x="24582" y="2827"/>
                  </a:cubicBezTo>
                  <a:cubicBezTo>
                    <a:pt x="24461" y="2647"/>
                    <a:pt x="23381" y="2632"/>
                    <a:pt x="23080" y="2482"/>
                  </a:cubicBezTo>
                  <a:lnTo>
                    <a:pt x="22180" y="2257"/>
                  </a:lnTo>
                  <a:cubicBezTo>
                    <a:pt x="21684" y="2122"/>
                    <a:pt x="21054" y="2031"/>
                    <a:pt x="20213" y="2017"/>
                  </a:cubicBezTo>
                  <a:lnTo>
                    <a:pt x="19883" y="2017"/>
                  </a:lnTo>
                  <a:cubicBezTo>
                    <a:pt x="19733" y="2031"/>
                    <a:pt x="19643" y="2046"/>
                    <a:pt x="19568" y="2076"/>
                  </a:cubicBezTo>
                  <a:lnTo>
                    <a:pt x="19282" y="2076"/>
                  </a:lnTo>
                  <a:cubicBezTo>
                    <a:pt x="19282" y="2076"/>
                    <a:pt x="19192" y="2046"/>
                    <a:pt x="19162" y="2031"/>
                  </a:cubicBezTo>
                  <a:cubicBezTo>
                    <a:pt x="19012" y="2031"/>
                    <a:pt x="18877" y="2031"/>
                    <a:pt x="18757" y="2031"/>
                  </a:cubicBezTo>
                  <a:lnTo>
                    <a:pt x="18757" y="2031"/>
                  </a:lnTo>
                  <a:cubicBezTo>
                    <a:pt x="18397" y="1896"/>
                    <a:pt x="17811" y="1941"/>
                    <a:pt x="17286" y="1956"/>
                  </a:cubicBezTo>
                  <a:lnTo>
                    <a:pt x="17286" y="1956"/>
                  </a:lnTo>
                  <a:cubicBezTo>
                    <a:pt x="16715" y="1941"/>
                    <a:pt x="16175" y="1941"/>
                    <a:pt x="15770" y="2046"/>
                  </a:cubicBezTo>
                  <a:cubicBezTo>
                    <a:pt x="14584" y="2197"/>
                    <a:pt x="13188" y="2017"/>
                    <a:pt x="11972" y="2152"/>
                  </a:cubicBezTo>
                  <a:cubicBezTo>
                    <a:pt x="11897" y="2122"/>
                    <a:pt x="11852" y="2091"/>
                    <a:pt x="11732" y="2076"/>
                  </a:cubicBezTo>
                  <a:cubicBezTo>
                    <a:pt x="11311" y="2002"/>
                    <a:pt x="10876" y="1941"/>
                    <a:pt x="10366" y="1896"/>
                  </a:cubicBezTo>
                  <a:lnTo>
                    <a:pt x="10411" y="1851"/>
                  </a:lnTo>
                  <a:lnTo>
                    <a:pt x="8594" y="1626"/>
                  </a:lnTo>
                  <a:cubicBezTo>
                    <a:pt x="8264" y="1521"/>
                    <a:pt x="7753" y="1536"/>
                    <a:pt x="7258" y="1536"/>
                  </a:cubicBezTo>
                  <a:lnTo>
                    <a:pt x="7273" y="1536"/>
                  </a:lnTo>
                  <a:cubicBezTo>
                    <a:pt x="7318" y="1416"/>
                    <a:pt x="7198" y="1326"/>
                    <a:pt x="6598" y="1296"/>
                  </a:cubicBezTo>
                  <a:cubicBezTo>
                    <a:pt x="6508" y="1296"/>
                    <a:pt x="6432" y="1296"/>
                    <a:pt x="6342" y="1311"/>
                  </a:cubicBezTo>
                  <a:lnTo>
                    <a:pt x="5517" y="1131"/>
                  </a:lnTo>
                  <a:cubicBezTo>
                    <a:pt x="4331" y="1071"/>
                    <a:pt x="4226" y="831"/>
                    <a:pt x="3790" y="650"/>
                  </a:cubicBezTo>
                  <a:lnTo>
                    <a:pt x="3790" y="545"/>
                  </a:lnTo>
                  <a:cubicBezTo>
                    <a:pt x="3640" y="335"/>
                    <a:pt x="3445" y="140"/>
                    <a:pt x="2439" y="50"/>
                  </a:cubicBezTo>
                  <a:cubicBezTo>
                    <a:pt x="2334" y="50"/>
                    <a:pt x="2259" y="50"/>
                    <a:pt x="2169" y="50"/>
                  </a:cubicBezTo>
                  <a:cubicBezTo>
                    <a:pt x="1809" y="-40"/>
                    <a:pt x="1509" y="5"/>
                    <a:pt x="1193" y="80"/>
                  </a:cubicBezTo>
                  <a:cubicBezTo>
                    <a:pt x="833" y="215"/>
                    <a:pt x="533" y="350"/>
                    <a:pt x="803" y="500"/>
                  </a:cubicBezTo>
                  <a:lnTo>
                    <a:pt x="713" y="500"/>
                  </a:lnTo>
                  <a:cubicBezTo>
                    <a:pt x="938" y="620"/>
                    <a:pt x="368" y="696"/>
                    <a:pt x="158" y="801"/>
                  </a:cubicBezTo>
                  <a:cubicBezTo>
                    <a:pt x="-53" y="921"/>
                    <a:pt x="-53" y="1026"/>
                    <a:pt x="158" y="1146"/>
                  </a:cubicBezTo>
                  <a:cubicBezTo>
                    <a:pt x="203" y="1161"/>
                    <a:pt x="263" y="1176"/>
                    <a:pt x="323" y="1191"/>
                  </a:cubicBezTo>
                  <a:lnTo>
                    <a:pt x="323" y="1611"/>
                  </a:lnTo>
                  <a:cubicBezTo>
                    <a:pt x="323" y="1611"/>
                    <a:pt x="1193" y="1611"/>
                    <a:pt x="1193" y="1611"/>
                  </a:cubicBezTo>
                  <a:lnTo>
                    <a:pt x="5081" y="1611"/>
                  </a:lnTo>
                  <a:cubicBezTo>
                    <a:pt x="5081" y="1611"/>
                    <a:pt x="5036" y="1686"/>
                    <a:pt x="5036" y="1716"/>
                  </a:cubicBezTo>
                  <a:cubicBezTo>
                    <a:pt x="5277" y="1911"/>
                    <a:pt x="5292" y="2091"/>
                    <a:pt x="4601" y="2242"/>
                  </a:cubicBezTo>
                  <a:lnTo>
                    <a:pt x="4031" y="2437"/>
                  </a:lnTo>
                  <a:cubicBezTo>
                    <a:pt x="3445" y="2482"/>
                    <a:pt x="3460" y="2677"/>
                    <a:pt x="2710" y="2662"/>
                  </a:cubicBezTo>
                  <a:cubicBezTo>
                    <a:pt x="2409" y="2707"/>
                    <a:pt x="1794" y="2707"/>
                    <a:pt x="2289" y="2827"/>
                  </a:cubicBezTo>
                  <a:lnTo>
                    <a:pt x="3085" y="2872"/>
                  </a:lnTo>
                  <a:cubicBezTo>
                    <a:pt x="4001" y="2842"/>
                    <a:pt x="4661" y="2722"/>
                    <a:pt x="5141" y="2557"/>
                  </a:cubicBezTo>
                  <a:lnTo>
                    <a:pt x="6042" y="2467"/>
                  </a:lnTo>
                  <a:cubicBezTo>
                    <a:pt x="6387" y="2497"/>
                    <a:pt x="6748" y="2497"/>
                    <a:pt x="7093" y="2467"/>
                  </a:cubicBezTo>
                  <a:cubicBezTo>
                    <a:pt x="8039" y="2422"/>
                    <a:pt x="9014" y="2437"/>
                    <a:pt x="9960" y="2452"/>
                  </a:cubicBezTo>
                  <a:cubicBezTo>
                    <a:pt x="10215" y="2452"/>
                    <a:pt x="10471" y="2452"/>
                    <a:pt x="10726" y="2452"/>
                  </a:cubicBezTo>
                  <a:cubicBezTo>
                    <a:pt x="10996" y="2452"/>
                    <a:pt x="11251" y="2482"/>
                    <a:pt x="11431" y="2542"/>
                  </a:cubicBezTo>
                  <a:lnTo>
                    <a:pt x="11356" y="2842"/>
                  </a:lnTo>
                  <a:lnTo>
                    <a:pt x="10996" y="2917"/>
                  </a:lnTo>
                  <a:lnTo>
                    <a:pt x="10966" y="2917"/>
                  </a:lnTo>
                  <a:cubicBezTo>
                    <a:pt x="10741" y="2917"/>
                    <a:pt x="10561" y="2917"/>
                    <a:pt x="10426" y="2962"/>
                  </a:cubicBezTo>
                  <a:cubicBezTo>
                    <a:pt x="9615" y="3157"/>
                    <a:pt x="8234" y="2962"/>
                    <a:pt x="7423" y="3157"/>
                  </a:cubicBezTo>
                  <a:cubicBezTo>
                    <a:pt x="6943" y="3202"/>
                    <a:pt x="6928" y="3277"/>
                    <a:pt x="7018" y="3367"/>
                  </a:cubicBezTo>
                  <a:lnTo>
                    <a:pt x="7543" y="3473"/>
                  </a:lnTo>
                  <a:lnTo>
                    <a:pt x="7543" y="3473"/>
                  </a:lnTo>
                  <a:cubicBezTo>
                    <a:pt x="7889" y="3638"/>
                    <a:pt x="8699" y="3563"/>
                    <a:pt x="9270" y="3608"/>
                  </a:cubicBezTo>
                  <a:lnTo>
                    <a:pt x="9270" y="3608"/>
                  </a:lnTo>
                  <a:cubicBezTo>
                    <a:pt x="9570" y="3683"/>
                    <a:pt x="9975" y="3698"/>
                    <a:pt x="10396" y="3668"/>
                  </a:cubicBezTo>
                  <a:lnTo>
                    <a:pt x="15229" y="3668"/>
                  </a:lnTo>
                  <a:cubicBezTo>
                    <a:pt x="16535" y="3698"/>
                    <a:pt x="17841" y="3698"/>
                    <a:pt x="19147" y="3668"/>
                  </a:cubicBezTo>
                  <a:lnTo>
                    <a:pt x="19147" y="3668"/>
                  </a:lnTo>
                  <a:lnTo>
                    <a:pt x="20153" y="3563"/>
                  </a:lnTo>
                  <a:cubicBezTo>
                    <a:pt x="20859" y="3563"/>
                    <a:pt x="21609" y="3653"/>
                    <a:pt x="22180" y="3488"/>
                  </a:cubicBezTo>
                  <a:lnTo>
                    <a:pt x="22645" y="3293"/>
                  </a:lnTo>
                  <a:lnTo>
                    <a:pt x="24056" y="3082"/>
                  </a:lnTo>
                  <a:cubicBezTo>
                    <a:pt x="25002" y="3247"/>
                    <a:pt x="24987" y="3668"/>
                    <a:pt x="26923" y="3578"/>
                  </a:cubicBezTo>
                  <a:cubicBezTo>
                    <a:pt x="27239" y="3533"/>
                    <a:pt x="27419" y="3458"/>
                    <a:pt x="27479" y="3382"/>
                  </a:cubicBezTo>
                  <a:cubicBezTo>
                    <a:pt x="27929" y="3473"/>
                    <a:pt x="28470" y="3518"/>
                    <a:pt x="29025" y="3578"/>
                  </a:cubicBezTo>
                  <a:cubicBezTo>
                    <a:pt x="29731" y="3548"/>
                    <a:pt x="30616" y="3818"/>
                    <a:pt x="31082" y="3578"/>
                  </a:cubicBezTo>
                  <a:cubicBezTo>
                    <a:pt x="31382" y="3413"/>
                    <a:pt x="30376" y="3338"/>
                    <a:pt x="29746" y="3293"/>
                  </a:cubicBezTo>
                  <a:close/>
                  <a:moveTo>
                    <a:pt x="11927" y="3503"/>
                  </a:moveTo>
                  <a:cubicBezTo>
                    <a:pt x="11927" y="3503"/>
                    <a:pt x="11897" y="3473"/>
                    <a:pt x="11867" y="3458"/>
                  </a:cubicBezTo>
                  <a:cubicBezTo>
                    <a:pt x="12017" y="3458"/>
                    <a:pt x="12107" y="3458"/>
                    <a:pt x="12167" y="3488"/>
                  </a:cubicBezTo>
                  <a:cubicBezTo>
                    <a:pt x="12092" y="3488"/>
                    <a:pt x="12002" y="3488"/>
                    <a:pt x="11927" y="3503"/>
                  </a:cubicBezTo>
                  <a:close/>
                  <a:moveTo>
                    <a:pt x="18217" y="3367"/>
                  </a:moveTo>
                  <a:cubicBezTo>
                    <a:pt x="17556" y="3367"/>
                    <a:pt x="16896" y="3367"/>
                    <a:pt x="16370" y="3488"/>
                  </a:cubicBezTo>
                  <a:cubicBezTo>
                    <a:pt x="16370" y="3142"/>
                    <a:pt x="18142" y="3277"/>
                    <a:pt x="18787" y="3112"/>
                  </a:cubicBezTo>
                  <a:cubicBezTo>
                    <a:pt x="18802" y="3172"/>
                    <a:pt x="18907" y="3217"/>
                    <a:pt x="19057" y="3262"/>
                  </a:cubicBezTo>
                  <a:cubicBezTo>
                    <a:pt x="19252" y="3308"/>
                    <a:pt x="19418" y="3367"/>
                    <a:pt x="19568" y="3428"/>
                  </a:cubicBezTo>
                  <a:cubicBezTo>
                    <a:pt x="19147" y="3382"/>
                    <a:pt x="18697" y="3382"/>
                    <a:pt x="18217" y="3382"/>
                  </a:cubicBezTo>
                  <a:close/>
                </a:path>
              </a:pathLst>
            </a:custGeom>
            <a:grpFill/>
            <a:ln w="0" cap="flat">
              <a:noFill/>
              <a:prstDash val="solid"/>
              <a:miter/>
            </a:ln>
          </p:spPr>
          <p:txBody>
            <a:bodyPr rtlCol="0" anchor="ctr"/>
            <a:lstStyle/>
            <a:p>
              <a:endParaRPr lang="en-IE"/>
            </a:p>
          </p:txBody>
        </p:sp>
        <p:sp>
          <p:nvSpPr>
            <p:cNvPr id="83" name="Freeform: Shape 82">
              <a:extLst>
                <a:ext uri="{FF2B5EF4-FFF2-40B4-BE49-F238E27FC236}">
                  <a16:creationId xmlns:a16="http://schemas.microsoft.com/office/drawing/2014/main" id="{E535197C-9F69-C7D7-2BCE-F787255ED43A}"/>
                </a:ext>
              </a:extLst>
            </p:cNvPr>
            <p:cNvSpPr/>
            <p:nvPr/>
          </p:nvSpPr>
          <p:spPr>
            <a:xfrm>
              <a:off x="6864177" y="2544685"/>
              <a:ext cx="15" cy="1501"/>
            </a:xfrm>
            <a:custGeom>
              <a:avLst/>
              <a:gdLst>
                <a:gd name="connsiteX0" fmla="*/ 0 w 15"/>
                <a:gd name="connsiteY0" fmla="*/ 0 h 1501"/>
                <a:gd name="connsiteX1" fmla="*/ 15 w 15"/>
                <a:gd name="connsiteY1" fmla="*/ 0 h 1501"/>
                <a:gd name="connsiteX2" fmla="*/ 15 w 15"/>
                <a:gd name="connsiteY2" fmla="*/ 0 h 1501"/>
                <a:gd name="connsiteX3" fmla="*/ 0 w 15"/>
                <a:gd name="connsiteY3" fmla="*/ 0 h 1501"/>
              </a:gdLst>
              <a:ahLst/>
              <a:cxnLst>
                <a:cxn ang="0">
                  <a:pos x="connsiteX0" y="connsiteY0"/>
                </a:cxn>
                <a:cxn ang="0">
                  <a:pos x="connsiteX1" y="connsiteY1"/>
                </a:cxn>
                <a:cxn ang="0">
                  <a:pos x="connsiteX2" y="connsiteY2"/>
                </a:cxn>
                <a:cxn ang="0">
                  <a:pos x="connsiteX3" y="connsiteY3"/>
                </a:cxn>
              </a:cxnLst>
              <a:rect l="l" t="t" r="r" b="b"/>
              <a:pathLst>
                <a:path w="15" h="1501">
                  <a:moveTo>
                    <a:pt x="0" y="0"/>
                  </a:moveTo>
                  <a:lnTo>
                    <a:pt x="15" y="0"/>
                  </a:lnTo>
                  <a:lnTo>
                    <a:pt x="15" y="0"/>
                  </a:lnTo>
                  <a:lnTo>
                    <a:pt x="0" y="0"/>
                  </a:lnTo>
                  <a:close/>
                </a:path>
              </a:pathLst>
            </a:custGeom>
            <a:grpFill/>
            <a:ln w="0" cap="flat">
              <a:noFill/>
              <a:prstDash val="solid"/>
              <a:miter/>
            </a:ln>
          </p:spPr>
          <p:txBody>
            <a:bodyPr rtlCol="0" anchor="ctr"/>
            <a:lstStyle/>
            <a:p>
              <a:endParaRPr lang="en-IE"/>
            </a:p>
          </p:txBody>
        </p:sp>
        <p:sp>
          <p:nvSpPr>
            <p:cNvPr id="84" name="Freeform: Shape 83">
              <a:extLst>
                <a:ext uri="{FF2B5EF4-FFF2-40B4-BE49-F238E27FC236}">
                  <a16:creationId xmlns:a16="http://schemas.microsoft.com/office/drawing/2014/main" id="{F781C803-8986-1BDA-8243-E2264EAE9333}"/>
                </a:ext>
              </a:extLst>
            </p:cNvPr>
            <p:cNvSpPr/>
            <p:nvPr/>
          </p:nvSpPr>
          <p:spPr>
            <a:xfrm>
              <a:off x="6685316" y="2343919"/>
              <a:ext cx="216112" cy="215656"/>
            </a:xfrm>
            <a:custGeom>
              <a:avLst/>
              <a:gdLst>
                <a:gd name="connsiteX0" fmla="*/ 207444 w 216112"/>
                <a:gd name="connsiteY0" fmla="*/ 130586 h 215656"/>
                <a:gd name="connsiteX1" fmla="*/ 207399 w 216112"/>
                <a:gd name="connsiteY1" fmla="*/ 130511 h 215656"/>
                <a:gd name="connsiteX2" fmla="*/ 207113 w 216112"/>
                <a:gd name="connsiteY2" fmla="*/ 129010 h 215656"/>
                <a:gd name="connsiteX3" fmla="*/ 207083 w 216112"/>
                <a:gd name="connsiteY3" fmla="*/ 128875 h 215656"/>
                <a:gd name="connsiteX4" fmla="*/ 206738 w 216112"/>
                <a:gd name="connsiteY4" fmla="*/ 127854 h 215656"/>
                <a:gd name="connsiteX5" fmla="*/ 206678 w 216112"/>
                <a:gd name="connsiteY5" fmla="*/ 127539 h 215656"/>
                <a:gd name="connsiteX6" fmla="*/ 206513 w 216112"/>
                <a:gd name="connsiteY6" fmla="*/ 126923 h 215656"/>
                <a:gd name="connsiteX7" fmla="*/ 206513 w 216112"/>
                <a:gd name="connsiteY7" fmla="*/ 126923 h 215656"/>
                <a:gd name="connsiteX8" fmla="*/ 206513 w 216112"/>
                <a:gd name="connsiteY8" fmla="*/ 126923 h 215656"/>
                <a:gd name="connsiteX9" fmla="*/ 207669 w 216112"/>
                <a:gd name="connsiteY9" fmla="*/ 126503 h 215656"/>
                <a:gd name="connsiteX10" fmla="*/ 207864 w 216112"/>
                <a:gd name="connsiteY10" fmla="*/ 125812 h 215656"/>
                <a:gd name="connsiteX11" fmla="*/ 208179 w 216112"/>
                <a:gd name="connsiteY11" fmla="*/ 125212 h 215656"/>
                <a:gd name="connsiteX12" fmla="*/ 208359 w 216112"/>
                <a:gd name="connsiteY12" fmla="*/ 125167 h 215656"/>
                <a:gd name="connsiteX13" fmla="*/ 208389 w 216112"/>
                <a:gd name="connsiteY13" fmla="*/ 125077 h 215656"/>
                <a:gd name="connsiteX14" fmla="*/ 208449 w 216112"/>
                <a:gd name="connsiteY14" fmla="*/ 124491 h 215656"/>
                <a:gd name="connsiteX15" fmla="*/ 208119 w 216112"/>
                <a:gd name="connsiteY15" fmla="*/ 123726 h 215656"/>
                <a:gd name="connsiteX16" fmla="*/ 208119 w 216112"/>
                <a:gd name="connsiteY16" fmla="*/ 123636 h 215656"/>
                <a:gd name="connsiteX17" fmla="*/ 207534 w 216112"/>
                <a:gd name="connsiteY17" fmla="*/ 122915 h 215656"/>
                <a:gd name="connsiteX18" fmla="*/ 207534 w 216112"/>
                <a:gd name="connsiteY18" fmla="*/ 122915 h 215656"/>
                <a:gd name="connsiteX19" fmla="*/ 207429 w 216112"/>
                <a:gd name="connsiteY19" fmla="*/ 122300 h 215656"/>
                <a:gd name="connsiteX20" fmla="*/ 207294 w 216112"/>
                <a:gd name="connsiteY20" fmla="*/ 121984 h 215656"/>
                <a:gd name="connsiteX21" fmla="*/ 208645 w 216112"/>
                <a:gd name="connsiteY21" fmla="*/ 121579 h 215656"/>
                <a:gd name="connsiteX22" fmla="*/ 208495 w 216112"/>
                <a:gd name="connsiteY22" fmla="*/ 121369 h 215656"/>
                <a:gd name="connsiteX23" fmla="*/ 208495 w 216112"/>
                <a:gd name="connsiteY23" fmla="*/ 121369 h 215656"/>
                <a:gd name="connsiteX24" fmla="*/ 208480 w 216112"/>
                <a:gd name="connsiteY24" fmla="*/ 121264 h 215656"/>
                <a:gd name="connsiteX25" fmla="*/ 208480 w 216112"/>
                <a:gd name="connsiteY25" fmla="*/ 121264 h 215656"/>
                <a:gd name="connsiteX26" fmla="*/ 208480 w 216112"/>
                <a:gd name="connsiteY26" fmla="*/ 120754 h 215656"/>
                <a:gd name="connsiteX27" fmla="*/ 208465 w 216112"/>
                <a:gd name="connsiteY27" fmla="*/ 120754 h 215656"/>
                <a:gd name="connsiteX28" fmla="*/ 208825 w 216112"/>
                <a:gd name="connsiteY28" fmla="*/ 120754 h 215656"/>
                <a:gd name="connsiteX29" fmla="*/ 208660 w 216112"/>
                <a:gd name="connsiteY29" fmla="*/ 119718 h 215656"/>
                <a:gd name="connsiteX30" fmla="*/ 209125 w 216112"/>
                <a:gd name="connsiteY30" fmla="*/ 119372 h 215656"/>
                <a:gd name="connsiteX31" fmla="*/ 208465 w 216112"/>
                <a:gd name="connsiteY31" fmla="*/ 118562 h 215656"/>
                <a:gd name="connsiteX32" fmla="*/ 208044 w 216112"/>
                <a:gd name="connsiteY32" fmla="*/ 118592 h 215656"/>
                <a:gd name="connsiteX33" fmla="*/ 208044 w 216112"/>
                <a:gd name="connsiteY33" fmla="*/ 118592 h 215656"/>
                <a:gd name="connsiteX34" fmla="*/ 208029 w 216112"/>
                <a:gd name="connsiteY34" fmla="*/ 118577 h 215656"/>
                <a:gd name="connsiteX35" fmla="*/ 208284 w 216112"/>
                <a:gd name="connsiteY35" fmla="*/ 117751 h 215656"/>
                <a:gd name="connsiteX36" fmla="*/ 208164 w 216112"/>
                <a:gd name="connsiteY36" fmla="*/ 117031 h 215656"/>
                <a:gd name="connsiteX37" fmla="*/ 208164 w 216112"/>
                <a:gd name="connsiteY37" fmla="*/ 117031 h 215656"/>
                <a:gd name="connsiteX38" fmla="*/ 209320 w 216112"/>
                <a:gd name="connsiteY38" fmla="*/ 116610 h 215656"/>
                <a:gd name="connsiteX39" fmla="*/ 209741 w 216112"/>
                <a:gd name="connsiteY39" fmla="*/ 116400 h 215656"/>
                <a:gd name="connsiteX40" fmla="*/ 209350 w 216112"/>
                <a:gd name="connsiteY40" fmla="*/ 114449 h 215656"/>
                <a:gd name="connsiteX41" fmla="*/ 208945 w 216112"/>
                <a:gd name="connsiteY41" fmla="*/ 114464 h 215656"/>
                <a:gd name="connsiteX42" fmla="*/ 208945 w 216112"/>
                <a:gd name="connsiteY42" fmla="*/ 114464 h 215656"/>
                <a:gd name="connsiteX43" fmla="*/ 208945 w 216112"/>
                <a:gd name="connsiteY43" fmla="*/ 114449 h 215656"/>
                <a:gd name="connsiteX44" fmla="*/ 208855 w 216112"/>
                <a:gd name="connsiteY44" fmla="*/ 113938 h 215656"/>
                <a:gd name="connsiteX45" fmla="*/ 208825 w 216112"/>
                <a:gd name="connsiteY45" fmla="*/ 113758 h 215656"/>
                <a:gd name="connsiteX46" fmla="*/ 208705 w 216112"/>
                <a:gd name="connsiteY46" fmla="*/ 113113 h 215656"/>
                <a:gd name="connsiteX47" fmla="*/ 208495 w 216112"/>
                <a:gd name="connsiteY47" fmla="*/ 112377 h 215656"/>
                <a:gd name="connsiteX48" fmla="*/ 208495 w 216112"/>
                <a:gd name="connsiteY48" fmla="*/ 112377 h 215656"/>
                <a:gd name="connsiteX49" fmla="*/ 209680 w 216112"/>
                <a:gd name="connsiteY49" fmla="*/ 111761 h 215656"/>
                <a:gd name="connsiteX50" fmla="*/ 209635 w 216112"/>
                <a:gd name="connsiteY50" fmla="*/ 111356 h 215656"/>
                <a:gd name="connsiteX51" fmla="*/ 209635 w 216112"/>
                <a:gd name="connsiteY51" fmla="*/ 111356 h 215656"/>
                <a:gd name="connsiteX52" fmla="*/ 209635 w 216112"/>
                <a:gd name="connsiteY52" fmla="*/ 111356 h 215656"/>
                <a:gd name="connsiteX53" fmla="*/ 209921 w 216112"/>
                <a:gd name="connsiteY53" fmla="*/ 110636 h 215656"/>
                <a:gd name="connsiteX54" fmla="*/ 209846 w 216112"/>
                <a:gd name="connsiteY54" fmla="*/ 110125 h 215656"/>
                <a:gd name="connsiteX55" fmla="*/ 209846 w 216112"/>
                <a:gd name="connsiteY55" fmla="*/ 110125 h 215656"/>
                <a:gd name="connsiteX56" fmla="*/ 210071 w 216112"/>
                <a:gd name="connsiteY56" fmla="*/ 109285 h 215656"/>
                <a:gd name="connsiteX57" fmla="*/ 210026 w 216112"/>
                <a:gd name="connsiteY57" fmla="*/ 109179 h 215656"/>
                <a:gd name="connsiteX58" fmla="*/ 209650 w 216112"/>
                <a:gd name="connsiteY58" fmla="*/ 109179 h 215656"/>
                <a:gd name="connsiteX59" fmla="*/ 209515 w 216112"/>
                <a:gd name="connsiteY59" fmla="*/ 108879 h 215656"/>
                <a:gd name="connsiteX60" fmla="*/ 209440 w 216112"/>
                <a:gd name="connsiteY60" fmla="*/ 108414 h 215656"/>
                <a:gd name="connsiteX61" fmla="*/ 209350 w 216112"/>
                <a:gd name="connsiteY61" fmla="*/ 107858 h 215656"/>
                <a:gd name="connsiteX62" fmla="*/ 209320 w 216112"/>
                <a:gd name="connsiteY62" fmla="*/ 107648 h 215656"/>
                <a:gd name="connsiteX63" fmla="*/ 209350 w 216112"/>
                <a:gd name="connsiteY63" fmla="*/ 107558 h 215656"/>
                <a:gd name="connsiteX64" fmla="*/ 209725 w 216112"/>
                <a:gd name="connsiteY64" fmla="*/ 107363 h 215656"/>
                <a:gd name="connsiteX65" fmla="*/ 211317 w 216112"/>
                <a:gd name="connsiteY65" fmla="*/ 107363 h 215656"/>
                <a:gd name="connsiteX66" fmla="*/ 211842 w 216112"/>
                <a:gd name="connsiteY66" fmla="*/ 107648 h 215656"/>
                <a:gd name="connsiteX67" fmla="*/ 213553 w 216112"/>
                <a:gd name="connsiteY67" fmla="*/ 107618 h 215656"/>
                <a:gd name="connsiteX68" fmla="*/ 214589 w 216112"/>
                <a:gd name="connsiteY68" fmla="*/ 107033 h 215656"/>
                <a:gd name="connsiteX69" fmla="*/ 215760 w 216112"/>
                <a:gd name="connsiteY69" fmla="*/ 106628 h 215656"/>
                <a:gd name="connsiteX70" fmla="*/ 215730 w 216112"/>
                <a:gd name="connsiteY70" fmla="*/ 106628 h 215656"/>
                <a:gd name="connsiteX71" fmla="*/ 215715 w 216112"/>
                <a:gd name="connsiteY71" fmla="*/ 106417 h 215656"/>
                <a:gd name="connsiteX72" fmla="*/ 215655 w 216112"/>
                <a:gd name="connsiteY72" fmla="*/ 105442 h 215656"/>
                <a:gd name="connsiteX73" fmla="*/ 215745 w 216112"/>
                <a:gd name="connsiteY73" fmla="*/ 104901 h 215656"/>
                <a:gd name="connsiteX74" fmla="*/ 215130 w 216112"/>
                <a:gd name="connsiteY74" fmla="*/ 104511 h 215656"/>
                <a:gd name="connsiteX75" fmla="*/ 214935 w 216112"/>
                <a:gd name="connsiteY75" fmla="*/ 104511 h 215656"/>
                <a:gd name="connsiteX76" fmla="*/ 214935 w 216112"/>
                <a:gd name="connsiteY76" fmla="*/ 104451 h 215656"/>
                <a:gd name="connsiteX77" fmla="*/ 214484 w 216112"/>
                <a:gd name="connsiteY77" fmla="*/ 104346 h 215656"/>
                <a:gd name="connsiteX78" fmla="*/ 214094 w 216112"/>
                <a:gd name="connsiteY78" fmla="*/ 104346 h 215656"/>
                <a:gd name="connsiteX79" fmla="*/ 214049 w 216112"/>
                <a:gd name="connsiteY79" fmla="*/ 104346 h 215656"/>
                <a:gd name="connsiteX80" fmla="*/ 214259 w 216112"/>
                <a:gd name="connsiteY80" fmla="*/ 104241 h 215656"/>
                <a:gd name="connsiteX81" fmla="*/ 214304 w 216112"/>
                <a:gd name="connsiteY81" fmla="*/ 103835 h 215656"/>
                <a:gd name="connsiteX82" fmla="*/ 212458 w 216112"/>
                <a:gd name="connsiteY82" fmla="*/ 103430 h 215656"/>
                <a:gd name="connsiteX83" fmla="*/ 211797 w 216112"/>
                <a:gd name="connsiteY83" fmla="*/ 103986 h 215656"/>
                <a:gd name="connsiteX84" fmla="*/ 212683 w 216112"/>
                <a:gd name="connsiteY84" fmla="*/ 105547 h 215656"/>
                <a:gd name="connsiteX85" fmla="*/ 213223 w 216112"/>
                <a:gd name="connsiteY85" fmla="*/ 106507 h 215656"/>
                <a:gd name="connsiteX86" fmla="*/ 212533 w 216112"/>
                <a:gd name="connsiteY86" fmla="*/ 106838 h 215656"/>
                <a:gd name="connsiteX87" fmla="*/ 211362 w 216112"/>
                <a:gd name="connsiteY87" fmla="*/ 107033 h 215656"/>
                <a:gd name="connsiteX88" fmla="*/ 211347 w 216112"/>
                <a:gd name="connsiteY88" fmla="*/ 107033 h 215656"/>
                <a:gd name="connsiteX89" fmla="*/ 211242 w 216112"/>
                <a:gd name="connsiteY89" fmla="*/ 107018 h 215656"/>
                <a:gd name="connsiteX90" fmla="*/ 210911 w 216112"/>
                <a:gd name="connsiteY90" fmla="*/ 106928 h 215656"/>
                <a:gd name="connsiteX91" fmla="*/ 210911 w 216112"/>
                <a:gd name="connsiteY91" fmla="*/ 106928 h 215656"/>
                <a:gd name="connsiteX92" fmla="*/ 210911 w 216112"/>
                <a:gd name="connsiteY92" fmla="*/ 106928 h 215656"/>
                <a:gd name="connsiteX93" fmla="*/ 210791 w 216112"/>
                <a:gd name="connsiteY93" fmla="*/ 106522 h 215656"/>
                <a:gd name="connsiteX94" fmla="*/ 210086 w 216112"/>
                <a:gd name="connsiteY94" fmla="*/ 105081 h 215656"/>
                <a:gd name="connsiteX95" fmla="*/ 210101 w 216112"/>
                <a:gd name="connsiteY95" fmla="*/ 104496 h 215656"/>
                <a:gd name="connsiteX96" fmla="*/ 210041 w 216112"/>
                <a:gd name="connsiteY96" fmla="*/ 104046 h 215656"/>
                <a:gd name="connsiteX97" fmla="*/ 208194 w 216112"/>
                <a:gd name="connsiteY97" fmla="*/ 103865 h 215656"/>
                <a:gd name="connsiteX98" fmla="*/ 206768 w 216112"/>
                <a:gd name="connsiteY98" fmla="*/ 104241 h 215656"/>
                <a:gd name="connsiteX99" fmla="*/ 206963 w 216112"/>
                <a:gd name="connsiteY99" fmla="*/ 104751 h 215656"/>
                <a:gd name="connsiteX100" fmla="*/ 205988 w 216112"/>
                <a:gd name="connsiteY100" fmla="*/ 105201 h 215656"/>
                <a:gd name="connsiteX101" fmla="*/ 205732 w 216112"/>
                <a:gd name="connsiteY101" fmla="*/ 103835 h 215656"/>
                <a:gd name="connsiteX102" fmla="*/ 204982 w 216112"/>
                <a:gd name="connsiteY102" fmla="*/ 103415 h 215656"/>
                <a:gd name="connsiteX103" fmla="*/ 204952 w 216112"/>
                <a:gd name="connsiteY103" fmla="*/ 103385 h 215656"/>
                <a:gd name="connsiteX104" fmla="*/ 204381 w 216112"/>
                <a:gd name="connsiteY104" fmla="*/ 102860 h 215656"/>
                <a:gd name="connsiteX105" fmla="*/ 204501 w 216112"/>
                <a:gd name="connsiteY105" fmla="*/ 102860 h 215656"/>
                <a:gd name="connsiteX106" fmla="*/ 205222 w 216112"/>
                <a:gd name="connsiteY106" fmla="*/ 102725 h 215656"/>
                <a:gd name="connsiteX107" fmla="*/ 205222 w 216112"/>
                <a:gd name="connsiteY107" fmla="*/ 102725 h 215656"/>
                <a:gd name="connsiteX108" fmla="*/ 205462 w 216112"/>
                <a:gd name="connsiteY108" fmla="*/ 102680 h 215656"/>
                <a:gd name="connsiteX109" fmla="*/ 205522 w 216112"/>
                <a:gd name="connsiteY109" fmla="*/ 102604 h 215656"/>
                <a:gd name="connsiteX110" fmla="*/ 205522 w 216112"/>
                <a:gd name="connsiteY110" fmla="*/ 102604 h 215656"/>
                <a:gd name="connsiteX111" fmla="*/ 205883 w 216112"/>
                <a:gd name="connsiteY111" fmla="*/ 102199 h 215656"/>
                <a:gd name="connsiteX112" fmla="*/ 206063 w 216112"/>
                <a:gd name="connsiteY112" fmla="*/ 101374 h 215656"/>
                <a:gd name="connsiteX113" fmla="*/ 204637 w 216112"/>
                <a:gd name="connsiteY113" fmla="*/ 100022 h 215656"/>
                <a:gd name="connsiteX114" fmla="*/ 204577 w 216112"/>
                <a:gd name="connsiteY114" fmla="*/ 99932 h 215656"/>
                <a:gd name="connsiteX115" fmla="*/ 204577 w 216112"/>
                <a:gd name="connsiteY115" fmla="*/ 99932 h 215656"/>
                <a:gd name="connsiteX116" fmla="*/ 204907 w 216112"/>
                <a:gd name="connsiteY116" fmla="*/ 99407 h 215656"/>
                <a:gd name="connsiteX117" fmla="*/ 204351 w 216112"/>
                <a:gd name="connsiteY117" fmla="*/ 98476 h 215656"/>
                <a:gd name="connsiteX118" fmla="*/ 203946 w 216112"/>
                <a:gd name="connsiteY118" fmla="*/ 98371 h 215656"/>
                <a:gd name="connsiteX119" fmla="*/ 203946 w 216112"/>
                <a:gd name="connsiteY119" fmla="*/ 98371 h 215656"/>
                <a:gd name="connsiteX120" fmla="*/ 203796 w 216112"/>
                <a:gd name="connsiteY120" fmla="*/ 98176 h 215656"/>
                <a:gd name="connsiteX121" fmla="*/ 203706 w 216112"/>
                <a:gd name="connsiteY121" fmla="*/ 98176 h 215656"/>
                <a:gd name="connsiteX122" fmla="*/ 203736 w 216112"/>
                <a:gd name="connsiteY122" fmla="*/ 98101 h 215656"/>
                <a:gd name="connsiteX123" fmla="*/ 203886 w 216112"/>
                <a:gd name="connsiteY123" fmla="*/ 97936 h 215656"/>
                <a:gd name="connsiteX124" fmla="*/ 203931 w 216112"/>
                <a:gd name="connsiteY124" fmla="*/ 97936 h 215656"/>
                <a:gd name="connsiteX125" fmla="*/ 204772 w 216112"/>
                <a:gd name="connsiteY125" fmla="*/ 97861 h 215656"/>
                <a:gd name="connsiteX126" fmla="*/ 204862 w 216112"/>
                <a:gd name="connsiteY126" fmla="*/ 97801 h 215656"/>
                <a:gd name="connsiteX127" fmla="*/ 204982 w 216112"/>
                <a:gd name="connsiteY127" fmla="*/ 97576 h 215656"/>
                <a:gd name="connsiteX128" fmla="*/ 204982 w 216112"/>
                <a:gd name="connsiteY128" fmla="*/ 97530 h 215656"/>
                <a:gd name="connsiteX129" fmla="*/ 204982 w 216112"/>
                <a:gd name="connsiteY129" fmla="*/ 97455 h 215656"/>
                <a:gd name="connsiteX130" fmla="*/ 204862 w 216112"/>
                <a:gd name="connsiteY130" fmla="*/ 97365 h 215656"/>
                <a:gd name="connsiteX131" fmla="*/ 204787 w 216112"/>
                <a:gd name="connsiteY131" fmla="*/ 97365 h 215656"/>
                <a:gd name="connsiteX132" fmla="*/ 204531 w 216112"/>
                <a:gd name="connsiteY132" fmla="*/ 97245 h 215656"/>
                <a:gd name="connsiteX133" fmla="*/ 204456 w 216112"/>
                <a:gd name="connsiteY133" fmla="*/ 97215 h 215656"/>
                <a:gd name="connsiteX134" fmla="*/ 203856 w 216112"/>
                <a:gd name="connsiteY134" fmla="*/ 94273 h 215656"/>
                <a:gd name="connsiteX135" fmla="*/ 203856 w 216112"/>
                <a:gd name="connsiteY135" fmla="*/ 94198 h 215656"/>
                <a:gd name="connsiteX136" fmla="*/ 204081 w 216112"/>
                <a:gd name="connsiteY136" fmla="*/ 93492 h 215656"/>
                <a:gd name="connsiteX137" fmla="*/ 204216 w 216112"/>
                <a:gd name="connsiteY137" fmla="*/ 93207 h 215656"/>
                <a:gd name="connsiteX138" fmla="*/ 205027 w 216112"/>
                <a:gd name="connsiteY138" fmla="*/ 92817 h 215656"/>
                <a:gd name="connsiteX139" fmla="*/ 205432 w 216112"/>
                <a:gd name="connsiteY139" fmla="*/ 92787 h 215656"/>
                <a:gd name="connsiteX140" fmla="*/ 205192 w 216112"/>
                <a:gd name="connsiteY140" fmla="*/ 92291 h 215656"/>
                <a:gd name="connsiteX141" fmla="*/ 205132 w 216112"/>
                <a:gd name="connsiteY141" fmla="*/ 92291 h 215656"/>
                <a:gd name="connsiteX142" fmla="*/ 204561 w 216112"/>
                <a:gd name="connsiteY142" fmla="*/ 89454 h 215656"/>
                <a:gd name="connsiteX143" fmla="*/ 204637 w 216112"/>
                <a:gd name="connsiteY143" fmla="*/ 89334 h 215656"/>
                <a:gd name="connsiteX144" fmla="*/ 204546 w 216112"/>
                <a:gd name="connsiteY144" fmla="*/ 88584 h 215656"/>
                <a:gd name="connsiteX145" fmla="*/ 204802 w 216112"/>
                <a:gd name="connsiteY145" fmla="*/ 88464 h 215656"/>
                <a:gd name="connsiteX146" fmla="*/ 205567 w 216112"/>
                <a:gd name="connsiteY146" fmla="*/ 88253 h 215656"/>
                <a:gd name="connsiteX147" fmla="*/ 205973 w 216112"/>
                <a:gd name="connsiteY147" fmla="*/ 87668 h 215656"/>
                <a:gd name="connsiteX148" fmla="*/ 205973 w 216112"/>
                <a:gd name="connsiteY148" fmla="*/ 87548 h 215656"/>
                <a:gd name="connsiteX149" fmla="*/ 205762 w 216112"/>
                <a:gd name="connsiteY149" fmla="*/ 87518 h 215656"/>
                <a:gd name="connsiteX150" fmla="*/ 205822 w 216112"/>
                <a:gd name="connsiteY150" fmla="*/ 86947 h 215656"/>
                <a:gd name="connsiteX151" fmla="*/ 205822 w 216112"/>
                <a:gd name="connsiteY151" fmla="*/ 86947 h 215656"/>
                <a:gd name="connsiteX152" fmla="*/ 206123 w 216112"/>
                <a:gd name="connsiteY152" fmla="*/ 86947 h 215656"/>
                <a:gd name="connsiteX153" fmla="*/ 205943 w 216112"/>
                <a:gd name="connsiteY153" fmla="*/ 85611 h 215656"/>
                <a:gd name="connsiteX154" fmla="*/ 205477 w 216112"/>
                <a:gd name="connsiteY154" fmla="*/ 85296 h 215656"/>
                <a:gd name="connsiteX155" fmla="*/ 205477 w 216112"/>
                <a:gd name="connsiteY155" fmla="*/ 85296 h 215656"/>
                <a:gd name="connsiteX156" fmla="*/ 205312 w 216112"/>
                <a:gd name="connsiteY156" fmla="*/ 84906 h 215656"/>
                <a:gd name="connsiteX157" fmla="*/ 205312 w 216112"/>
                <a:gd name="connsiteY157" fmla="*/ 84906 h 215656"/>
                <a:gd name="connsiteX158" fmla="*/ 205102 w 216112"/>
                <a:gd name="connsiteY158" fmla="*/ 83870 h 215656"/>
                <a:gd name="connsiteX159" fmla="*/ 206243 w 216112"/>
                <a:gd name="connsiteY159" fmla="*/ 83450 h 215656"/>
                <a:gd name="connsiteX160" fmla="*/ 206648 w 216112"/>
                <a:gd name="connsiteY160" fmla="*/ 83269 h 215656"/>
                <a:gd name="connsiteX161" fmla="*/ 206948 w 216112"/>
                <a:gd name="connsiteY161" fmla="*/ 82939 h 215656"/>
                <a:gd name="connsiteX162" fmla="*/ 206333 w 216112"/>
                <a:gd name="connsiteY162" fmla="*/ 79967 h 215656"/>
                <a:gd name="connsiteX163" fmla="*/ 206048 w 216112"/>
                <a:gd name="connsiteY163" fmla="*/ 79967 h 215656"/>
                <a:gd name="connsiteX164" fmla="*/ 206048 w 216112"/>
                <a:gd name="connsiteY164" fmla="*/ 79967 h 215656"/>
                <a:gd name="connsiteX165" fmla="*/ 205822 w 216112"/>
                <a:gd name="connsiteY165" fmla="*/ 79501 h 215656"/>
                <a:gd name="connsiteX166" fmla="*/ 205943 w 216112"/>
                <a:gd name="connsiteY166" fmla="*/ 79472 h 215656"/>
                <a:gd name="connsiteX167" fmla="*/ 206033 w 216112"/>
                <a:gd name="connsiteY167" fmla="*/ 79321 h 215656"/>
                <a:gd name="connsiteX168" fmla="*/ 206123 w 216112"/>
                <a:gd name="connsiteY168" fmla="*/ 78556 h 215656"/>
                <a:gd name="connsiteX169" fmla="*/ 207113 w 216112"/>
                <a:gd name="connsiteY169" fmla="*/ 78121 h 215656"/>
                <a:gd name="connsiteX170" fmla="*/ 207038 w 216112"/>
                <a:gd name="connsiteY170" fmla="*/ 77805 h 215656"/>
                <a:gd name="connsiteX171" fmla="*/ 206948 w 216112"/>
                <a:gd name="connsiteY171" fmla="*/ 77190 h 215656"/>
                <a:gd name="connsiteX172" fmla="*/ 207023 w 216112"/>
                <a:gd name="connsiteY172" fmla="*/ 77190 h 215656"/>
                <a:gd name="connsiteX173" fmla="*/ 206933 w 216112"/>
                <a:gd name="connsiteY173" fmla="*/ 76154 h 215656"/>
                <a:gd name="connsiteX174" fmla="*/ 206633 w 216112"/>
                <a:gd name="connsiteY174" fmla="*/ 75779 h 215656"/>
                <a:gd name="connsiteX175" fmla="*/ 206363 w 216112"/>
                <a:gd name="connsiteY175" fmla="*/ 75644 h 215656"/>
                <a:gd name="connsiteX176" fmla="*/ 206333 w 216112"/>
                <a:gd name="connsiteY176" fmla="*/ 75448 h 215656"/>
                <a:gd name="connsiteX177" fmla="*/ 206378 w 216112"/>
                <a:gd name="connsiteY177" fmla="*/ 74398 h 215656"/>
                <a:gd name="connsiteX178" fmla="*/ 206243 w 216112"/>
                <a:gd name="connsiteY178" fmla="*/ 73677 h 215656"/>
                <a:gd name="connsiteX179" fmla="*/ 207729 w 216112"/>
                <a:gd name="connsiteY179" fmla="*/ 72746 h 215656"/>
                <a:gd name="connsiteX180" fmla="*/ 207669 w 216112"/>
                <a:gd name="connsiteY180" fmla="*/ 72116 h 215656"/>
                <a:gd name="connsiteX181" fmla="*/ 207414 w 216112"/>
                <a:gd name="connsiteY181" fmla="*/ 71470 h 215656"/>
                <a:gd name="connsiteX182" fmla="*/ 207249 w 216112"/>
                <a:gd name="connsiteY182" fmla="*/ 70555 h 215656"/>
                <a:gd name="connsiteX183" fmla="*/ 207083 w 216112"/>
                <a:gd name="connsiteY183" fmla="*/ 70029 h 215656"/>
                <a:gd name="connsiteX184" fmla="*/ 206768 w 216112"/>
                <a:gd name="connsiteY184" fmla="*/ 69864 h 215656"/>
                <a:gd name="connsiteX185" fmla="*/ 206753 w 216112"/>
                <a:gd name="connsiteY185" fmla="*/ 69774 h 215656"/>
                <a:gd name="connsiteX186" fmla="*/ 206633 w 216112"/>
                <a:gd name="connsiteY186" fmla="*/ 69234 h 215656"/>
                <a:gd name="connsiteX187" fmla="*/ 206633 w 216112"/>
                <a:gd name="connsiteY187" fmla="*/ 69189 h 215656"/>
                <a:gd name="connsiteX188" fmla="*/ 206603 w 216112"/>
                <a:gd name="connsiteY188" fmla="*/ 69038 h 215656"/>
                <a:gd name="connsiteX189" fmla="*/ 207849 w 216112"/>
                <a:gd name="connsiteY189" fmla="*/ 68213 h 215656"/>
                <a:gd name="connsiteX190" fmla="*/ 207969 w 216112"/>
                <a:gd name="connsiteY190" fmla="*/ 68108 h 215656"/>
                <a:gd name="connsiteX191" fmla="*/ 207909 w 216112"/>
                <a:gd name="connsiteY191" fmla="*/ 67402 h 215656"/>
                <a:gd name="connsiteX192" fmla="*/ 207804 w 216112"/>
                <a:gd name="connsiteY192" fmla="*/ 67327 h 215656"/>
                <a:gd name="connsiteX193" fmla="*/ 207849 w 216112"/>
                <a:gd name="connsiteY193" fmla="*/ 66952 h 215656"/>
                <a:gd name="connsiteX194" fmla="*/ 207624 w 216112"/>
                <a:gd name="connsiteY194" fmla="*/ 66231 h 215656"/>
                <a:gd name="connsiteX195" fmla="*/ 207534 w 216112"/>
                <a:gd name="connsiteY195" fmla="*/ 65916 h 215656"/>
                <a:gd name="connsiteX196" fmla="*/ 207429 w 216112"/>
                <a:gd name="connsiteY196" fmla="*/ 65826 h 215656"/>
                <a:gd name="connsiteX197" fmla="*/ 207474 w 216112"/>
                <a:gd name="connsiteY197" fmla="*/ 65721 h 215656"/>
                <a:gd name="connsiteX198" fmla="*/ 207294 w 216112"/>
                <a:gd name="connsiteY198" fmla="*/ 65421 h 215656"/>
                <a:gd name="connsiteX199" fmla="*/ 207143 w 216112"/>
                <a:gd name="connsiteY199" fmla="*/ 65421 h 215656"/>
                <a:gd name="connsiteX200" fmla="*/ 207143 w 216112"/>
                <a:gd name="connsiteY200" fmla="*/ 65406 h 215656"/>
                <a:gd name="connsiteX201" fmla="*/ 206873 w 216112"/>
                <a:gd name="connsiteY201" fmla="*/ 64790 h 215656"/>
                <a:gd name="connsiteX202" fmla="*/ 207113 w 216112"/>
                <a:gd name="connsiteY202" fmla="*/ 64085 h 215656"/>
                <a:gd name="connsiteX203" fmla="*/ 207789 w 216112"/>
                <a:gd name="connsiteY203" fmla="*/ 63980 h 215656"/>
                <a:gd name="connsiteX204" fmla="*/ 207879 w 216112"/>
                <a:gd name="connsiteY204" fmla="*/ 63875 h 215656"/>
                <a:gd name="connsiteX205" fmla="*/ 208014 w 216112"/>
                <a:gd name="connsiteY205" fmla="*/ 63169 h 215656"/>
                <a:gd name="connsiteX206" fmla="*/ 207624 w 216112"/>
                <a:gd name="connsiteY206" fmla="*/ 62689 h 215656"/>
                <a:gd name="connsiteX207" fmla="*/ 207369 w 216112"/>
                <a:gd name="connsiteY207" fmla="*/ 61142 h 215656"/>
                <a:gd name="connsiteX208" fmla="*/ 207234 w 216112"/>
                <a:gd name="connsiteY208" fmla="*/ 60797 h 215656"/>
                <a:gd name="connsiteX209" fmla="*/ 207068 w 216112"/>
                <a:gd name="connsiteY209" fmla="*/ 60632 h 215656"/>
                <a:gd name="connsiteX210" fmla="*/ 206903 w 216112"/>
                <a:gd name="connsiteY210" fmla="*/ 60452 h 215656"/>
                <a:gd name="connsiteX211" fmla="*/ 206768 w 216112"/>
                <a:gd name="connsiteY211" fmla="*/ 59791 h 215656"/>
                <a:gd name="connsiteX212" fmla="*/ 206543 w 216112"/>
                <a:gd name="connsiteY212" fmla="*/ 59191 h 215656"/>
                <a:gd name="connsiteX213" fmla="*/ 206798 w 216112"/>
                <a:gd name="connsiteY213" fmla="*/ 59131 h 215656"/>
                <a:gd name="connsiteX214" fmla="*/ 207549 w 216112"/>
                <a:gd name="connsiteY214" fmla="*/ 59026 h 215656"/>
                <a:gd name="connsiteX215" fmla="*/ 207954 w 216112"/>
                <a:gd name="connsiteY215" fmla="*/ 58831 h 215656"/>
                <a:gd name="connsiteX216" fmla="*/ 207849 w 216112"/>
                <a:gd name="connsiteY216" fmla="*/ 58740 h 215656"/>
                <a:gd name="connsiteX217" fmla="*/ 207549 w 216112"/>
                <a:gd name="connsiteY217" fmla="*/ 58620 h 215656"/>
                <a:gd name="connsiteX218" fmla="*/ 207489 w 216112"/>
                <a:gd name="connsiteY218" fmla="*/ 58545 h 215656"/>
                <a:gd name="connsiteX219" fmla="*/ 207444 w 216112"/>
                <a:gd name="connsiteY219" fmla="*/ 58455 h 215656"/>
                <a:gd name="connsiteX220" fmla="*/ 207549 w 216112"/>
                <a:gd name="connsiteY220" fmla="*/ 58140 h 215656"/>
                <a:gd name="connsiteX221" fmla="*/ 207489 w 216112"/>
                <a:gd name="connsiteY221" fmla="*/ 57840 h 215656"/>
                <a:gd name="connsiteX222" fmla="*/ 207249 w 216112"/>
                <a:gd name="connsiteY222" fmla="*/ 57465 h 215656"/>
                <a:gd name="connsiteX223" fmla="*/ 207189 w 216112"/>
                <a:gd name="connsiteY223" fmla="*/ 57465 h 215656"/>
                <a:gd name="connsiteX224" fmla="*/ 207159 w 216112"/>
                <a:gd name="connsiteY224" fmla="*/ 57374 h 215656"/>
                <a:gd name="connsiteX225" fmla="*/ 207204 w 216112"/>
                <a:gd name="connsiteY225" fmla="*/ 57059 h 215656"/>
                <a:gd name="connsiteX226" fmla="*/ 206993 w 216112"/>
                <a:gd name="connsiteY226" fmla="*/ 56339 h 215656"/>
                <a:gd name="connsiteX227" fmla="*/ 207068 w 216112"/>
                <a:gd name="connsiteY227" fmla="*/ 55888 h 215656"/>
                <a:gd name="connsiteX228" fmla="*/ 206768 w 216112"/>
                <a:gd name="connsiteY228" fmla="*/ 55003 h 215656"/>
                <a:gd name="connsiteX229" fmla="*/ 206618 w 216112"/>
                <a:gd name="connsiteY229" fmla="*/ 54717 h 215656"/>
                <a:gd name="connsiteX230" fmla="*/ 206543 w 216112"/>
                <a:gd name="connsiteY230" fmla="*/ 54672 h 215656"/>
                <a:gd name="connsiteX231" fmla="*/ 206468 w 216112"/>
                <a:gd name="connsiteY231" fmla="*/ 54672 h 215656"/>
                <a:gd name="connsiteX232" fmla="*/ 206903 w 216112"/>
                <a:gd name="connsiteY232" fmla="*/ 54177 h 215656"/>
                <a:gd name="connsiteX233" fmla="*/ 207279 w 216112"/>
                <a:gd name="connsiteY233" fmla="*/ 54072 h 215656"/>
                <a:gd name="connsiteX234" fmla="*/ 207639 w 216112"/>
                <a:gd name="connsiteY234" fmla="*/ 53682 h 215656"/>
                <a:gd name="connsiteX235" fmla="*/ 207489 w 216112"/>
                <a:gd name="connsiteY235" fmla="*/ 53171 h 215656"/>
                <a:gd name="connsiteX236" fmla="*/ 206963 w 216112"/>
                <a:gd name="connsiteY236" fmla="*/ 52856 h 215656"/>
                <a:gd name="connsiteX237" fmla="*/ 206918 w 216112"/>
                <a:gd name="connsiteY237" fmla="*/ 52556 h 215656"/>
                <a:gd name="connsiteX238" fmla="*/ 206648 w 216112"/>
                <a:gd name="connsiteY238" fmla="*/ 52391 h 215656"/>
                <a:gd name="connsiteX239" fmla="*/ 206663 w 216112"/>
                <a:gd name="connsiteY239" fmla="*/ 52045 h 215656"/>
                <a:gd name="connsiteX240" fmla="*/ 206018 w 216112"/>
                <a:gd name="connsiteY240" fmla="*/ 51325 h 215656"/>
                <a:gd name="connsiteX241" fmla="*/ 205852 w 216112"/>
                <a:gd name="connsiteY241" fmla="*/ 51024 h 215656"/>
                <a:gd name="connsiteX242" fmla="*/ 205852 w 216112"/>
                <a:gd name="connsiteY242" fmla="*/ 51024 h 215656"/>
                <a:gd name="connsiteX243" fmla="*/ 205732 w 216112"/>
                <a:gd name="connsiteY243" fmla="*/ 50409 h 215656"/>
                <a:gd name="connsiteX244" fmla="*/ 205582 w 216112"/>
                <a:gd name="connsiteY244" fmla="*/ 50409 h 215656"/>
                <a:gd name="connsiteX245" fmla="*/ 205462 w 216112"/>
                <a:gd name="connsiteY245" fmla="*/ 49839 h 215656"/>
                <a:gd name="connsiteX246" fmla="*/ 205357 w 216112"/>
                <a:gd name="connsiteY246" fmla="*/ 49809 h 215656"/>
                <a:gd name="connsiteX247" fmla="*/ 205447 w 216112"/>
                <a:gd name="connsiteY247" fmla="*/ 49809 h 215656"/>
                <a:gd name="connsiteX248" fmla="*/ 205627 w 216112"/>
                <a:gd name="connsiteY248" fmla="*/ 49764 h 215656"/>
                <a:gd name="connsiteX249" fmla="*/ 206273 w 216112"/>
                <a:gd name="connsiteY249" fmla="*/ 49463 h 215656"/>
                <a:gd name="connsiteX250" fmla="*/ 206693 w 216112"/>
                <a:gd name="connsiteY250" fmla="*/ 49058 h 215656"/>
                <a:gd name="connsiteX251" fmla="*/ 206603 w 216112"/>
                <a:gd name="connsiteY251" fmla="*/ 48863 h 215656"/>
                <a:gd name="connsiteX252" fmla="*/ 206363 w 216112"/>
                <a:gd name="connsiteY252" fmla="*/ 47707 h 215656"/>
                <a:gd name="connsiteX253" fmla="*/ 206288 w 216112"/>
                <a:gd name="connsiteY253" fmla="*/ 47197 h 215656"/>
                <a:gd name="connsiteX254" fmla="*/ 206288 w 216112"/>
                <a:gd name="connsiteY254" fmla="*/ 47046 h 215656"/>
                <a:gd name="connsiteX255" fmla="*/ 206063 w 216112"/>
                <a:gd name="connsiteY255" fmla="*/ 46656 h 215656"/>
                <a:gd name="connsiteX256" fmla="*/ 206018 w 216112"/>
                <a:gd name="connsiteY256" fmla="*/ 46476 h 215656"/>
                <a:gd name="connsiteX257" fmla="*/ 205747 w 216112"/>
                <a:gd name="connsiteY257" fmla="*/ 46476 h 215656"/>
                <a:gd name="connsiteX258" fmla="*/ 205747 w 216112"/>
                <a:gd name="connsiteY258" fmla="*/ 46476 h 215656"/>
                <a:gd name="connsiteX259" fmla="*/ 205597 w 216112"/>
                <a:gd name="connsiteY259" fmla="*/ 46191 h 215656"/>
                <a:gd name="connsiteX260" fmla="*/ 205642 w 216112"/>
                <a:gd name="connsiteY260" fmla="*/ 45966 h 215656"/>
                <a:gd name="connsiteX261" fmla="*/ 204652 w 216112"/>
                <a:gd name="connsiteY261" fmla="*/ 44840 h 215656"/>
                <a:gd name="connsiteX262" fmla="*/ 204682 w 216112"/>
                <a:gd name="connsiteY262" fmla="*/ 44750 h 215656"/>
                <a:gd name="connsiteX263" fmla="*/ 205943 w 216112"/>
                <a:gd name="connsiteY263" fmla="*/ 44434 h 215656"/>
                <a:gd name="connsiteX264" fmla="*/ 205898 w 216112"/>
                <a:gd name="connsiteY264" fmla="*/ 44239 h 215656"/>
                <a:gd name="connsiteX265" fmla="*/ 205522 w 216112"/>
                <a:gd name="connsiteY265" fmla="*/ 44029 h 215656"/>
                <a:gd name="connsiteX266" fmla="*/ 205087 w 216112"/>
                <a:gd name="connsiteY266" fmla="*/ 42078 h 215656"/>
                <a:gd name="connsiteX267" fmla="*/ 204802 w 216112"/>
                <a:gd name="connsiteY267" fmla="*/ 42063 h 215656"/>
                <a:gd name="connsiteX268" fmla="*/ 204516 w 216112"/>
                <a:gd name="connsiteY268" fmla="*/ 41057 h 215656"/>
                <a:gd name="connsiteX269" fmla="*/ 204231 w 216112"/>
                <a:gd name="connsiteY269" fmla="*/ 41042 h 215656"/>
                <a:gd name="connsiteX270" fmla="*/ 203691 w 216112"/>
                <a:gd name="connsiteY270" fmla="*/ 40561 h 215656"/>
                <a:gd name="connsiteX271" fmla="*/ 203691 w 216112"/>
                <a:gd name="connsiteY271" fmla="*/ 40561 h 215656"/>
                <a:gd name="connsiteX272" fmla="*/ 203691 w 216112"/>
                <a:gd name="connsiteY272" fmla="*/ 40561 h 215656"/>
                <a:gd name="connsiteX273" fmla="*/ 203346 w 216112"/>
                <a:gd name="connsiteY273" fmla="*/ 40456 h 215656"/>
                <a:gd name="connsiteX274" fmla="*/ 203931 w 216112"/>
                <a:gd name="connsiteY274" fmla="*/ 40111 h 215656"/>
                <a:gd name="connsiteX275" fmla="*/ 205027 w 216112"/>
                <a:gd name="connsiteY275" fmla="*/ 39511 h 215656"/>
                <a:gd name="connsiteX276" fmla="*/ 204622 w 216112"/>
                <a:gd name="connsiteY276" fmla="*/ 39300 h 215656"/>
                <a:gd name="connsiteX277" fmla="*/ 204456 w 216112"/>
                <a:gd name="connsiteY277" fmla="*/ 39105 h 215656"/>
                <a:gd name="connsiteX278" fmla="*/ 204351 w 216112"/>
                <a:gd name="connsiteY278" fmla="*/ 38595 h 215656"/>
                <a:gd name="connsiteX279" fmla="*/ 204351 w 216112"/>
                <a:gd name="connsiteY279" fmla="*/ 38595 h 215656"/>
                <a:gd name="connsiteX280" fmla="*/ 204351 w 216112"/>
                <a:gd name="connsiteY280" fmla="*/ 38595 h 215656"/>
                <a:gd name="connsiteX281" fmla="*/ 204426 w 216112"/>
                <a:gd name="connsiteY281" fmla="*/ 38385 h 215656"/>
                <a:gd name="connsiteX282" fmla="*/ 204201 w 216112"/>
                <a:gd name="connsiteY282" fmla="*/ 37364 h 215656"/>
                <a:gd name="connsiteX283" fmla="*/ 203646 w 216112"/>
                <a:gd name="connsiteY283" fmla="*/ 36959 h 215656"/>
                <a:gd name="connsiteX284" fmla="*/ 203511 w 216112"/>
                <a:gd name="connsiteY284" fmla="*/ 36238 h 215656"/>
                <a:gd name="connsiteX285" fmla="*/ 203436 w 216112"/>
                <a:gd name="connsiteY285" fmla="*/ 36193 h 215656"/>
                <a:gd name="connsiteX286" fmla="*/ 203391 w 216112"/>
                <a:gd name="connsiteY286" fmla="*/ 36193 h 215656"/>
                <a:gd name="connsiteX287" fmla="*/ 203361 w 216112"/>
                <a:gd name="connsiteY287" fmla="*/ 36163 h 215656"/>
                <a:gd name="connsiteX288" fmla="*/ 203271 w 216112"/>
                <a:gd name="connsiteY288" fmla="*/ 35713 h 215656"/>
                <a:gd name="connsiteX289" fmla="*/ 202805 w 216112"/>
                <a:gd name="connsiteY289" fmla="*/ 35292 h 215656"/>
                <a:gd name="connsiteX290" fmla="*/ 203691 w 216112"/>
                <a:gd name="connsiteY290" fmla="*/ 35172 h 215656"/>
                <a:gd name="connsiteX291" fmla="*/ 203916 w 216112"/>
                <a:gd name="connsiteY291" fmla="*/ 34797 h 215656"/>
                <a:gd name="connsiteX292" fmla="*/ 203916 w 216112"/>
                <a:gd name="connsiteY292" fmla="*/ 34797 h 215656"/>
                <a:gd name="connsiteX293" fmla="*/ 203916 w 216112"/>
                <a:gd name="connsiteY293" fmla="*/ 34797 h 215656"/>
                <a:gd name="connsiteX294" fmla="*/ 203571 w 216112"/>
                <a:gd name="connsiteY294" fmla="*/ 33911 h 215656"/>
                <a:gd name="connsiteX295" fmla="*/ 203451 w 216112"/>
                <a:gd name="connsiteY295" fmla="*/ 33851 h 215656"/>
                <a:gd name="connsiteX296" fmla="*/ 203331 w 216112"/>
                <a:gd name="connsiteY296" fmla="*/ 33551 h 215656"/>
                <a:gd name="connsiteX297" fmla="*/ 202865 w 216112"/>
                <a:gd name="connsiteY297" fmla="*/ 33056 h 215656"/>
                <a:gd name="connsiteX298" fmla="*/ 202955 w 216112"/>
                <a:gd name="connsiteY298" fmla="*/ 33056 h 215656"/>
                <a:gd name="connsiteX299" fmla="*/ 202925 w 216112"/>
                <a:gd name="connsiteY299" fmla="*/ 32921 h 215656"/>
                <a:gd name="connsiteX300" fmla="*/ 202775 w 216112"/>
                <a:gd name="connsiteY300" fmla="*/ 32620 h 215656"/>
                <a:gd name="connsiteX301" fmla="*/ 202370 w 216112"/>
                <a:gd name="connsiteY301" fmla="*/ 32290 h 215656"/>
                <a:gd name="connsiteX302" fmla="*/ 202475 w 216112"/>
                <a:gd name="connsiteY302" fmla="*/ 31960 h 215656"/>
                <a:gd name="connsiteX303" fmla="*/ 202250 w 216112"/>
                <a:gd name="connsiteY303" fmla="*/ 31569 h 215656"/>
                <a:gd name="connsiteX304" fmla="*/ 201799 w 216112"/>
                <a:gd name="connsiteY304" fmla="*/ 31269 h 215656"/>
                <a:gd name="connsiteX305" fmla="*/ 201484 w 216112"/>
                <a:gd name="connsiteY305" fmla="*/ 31104 h 215656"/>
                <a:gd name="connsiteX306" fmla="*/ 201409 w 216112"/>
                <a:gd name="connsiteY306" fmla="*/ 30669 h 215656"/>
                <a:gd name="connsiteX307" fmla="*/ 201409 w 216112"/>
                <a:gd name="connsiteY307" fmla="*/ 30594 h 215656"/>
                <a:gd name="connsiteX308" fmla="*/ 201649 w 216112"/>
                <a:gd name="connsiteY308" fmla="*/ 30534 h 215656"/>
                <a:gd name="connsiteX309" fmla="*/ 202985 w 216112"/>
                <a:gd name="connsiteY309" fmla="*/ 30233 h 215656"/>
                <a:gd name="connsiteX310" fmla="*/ 203075 w 216112"/>
                <a:gd name="connsiteY310" fmla="*/ 30128 h 215656"/>
                <a:gd name="connsiteX311" fmla="*/ 202535 w 216112"/>
                <a:gd name="connsiteY311" fmla="*/ 29723 h 215656"/>
                <a:gd name="connsiteX312" fmla="*/ 202190 w 216112"/>
                <a:gd name="connsiteY312" fmla="*/ 28162 h 215656"/>
                <a:gd name="connsiteX313" fmla="*/ 202205 w 216112"/>
                <a:gd name="connsiteY313" fmla="*/ 28087 h 215656"/>
                <a:gd name="connsiteX314" fmla="*/ 201964 w 216112"/>
                <a:gd name="connsiteY314" fmla="*/ 27591 h 215656"/>
                <a:gd name="connsiteX315" fmla="*/ 200914 w 216112"/>
                <a:gd name="connsiteY315" fmla="*/ 25955 h 215656"/>
                <a:gd name="connsiteX316" fmla="*/ 200628 w 216112"/>
                <a:gd name="connsiteY316" fmla="*/ 25925 h 215656"/>
                <a:gd name="connsiteX317" fmla="*/ 200643 w 216112"/>
                <a:gd name="connsiteY317" fmla="*/ 25925 h 215656"/>
                <a:gd name="connsiteX318" fmla="*/ 200719 w 216112"/>
                <a:gd name="connsiteY318" fmla="*/ 25820 h 215656"/>
                <a:gd name="connsiteX319" fmla="*/ 201394 w 216112"/>
                <a:gd name="connsiteY319" fmla="*/ 25159 h 215656"/>
                <a:gd name="connsiteX320" fmla="*/ 200298 w 216112"/>
                <a:gd name="connsiteY320" fmla="*/ 23763 h 215656"/>
                <a:gd name="connsiteX321" fmla="*/ 198677 w 216112"/>
                <a:gd name="connsiteY321" fmla="*/ 20896 h 215656"/>
                <a:gd name="connsiteX322" fmla="*/ 199953 w 216112"/>
                <a:gd name="connsiteY322" fmla="*/ 20896 h 215656"/>
                <a:gd name="connsiteX323" fmla="*/ 199037 w 216112"/>
                <a:gd name="connsiteY323" fmla="*/ 18209 h 215656"/>
                <a:gd name="connsiteX324" fmla="*/ 198947 w 216112"/>
                <a:gd name="connsiteY324" fmla="*/ 17699 h 215656"/>
                <a:gd name="connsiteX325" fmla="*/ 198887 w 216112"/>
                <a:gd name="connsiteY325" fmla="*/ 16978 h 215656"/>
                <a:gd name="connsiteX326" fmla="*/ 198437 w 216112"/>
                <a:gd name="connsiteY326" fmla="*/ 16453 h 215656"/>
                <a:gd name="connsiteX327" fmla="*/ 199563 w 216112"/>
                <a:gd name="connsiteY327" fmla="*/ 15822 h 215656"/>
                <a:gd name="connsiteX328" fmla="*/ 199758 w 216112"/>
                <a:gd name="connsiteY328" fmla="*/ 15147 h 215656"/>
                <a:gd name="connsiteX329" fmla="*/ 197371 w 216112"/>
                <a:gd name="connsiteY329" fmla="*/ 15132 h 215656"/>
                <a:gd name="connsiteX330" fmla="*/ 196785 w 216112"/>
                <a:gd name="connsiteY330" fmla="*/ 15387 h 215656"/>
                <a:gd name="connsiteX331" fmla="*/ 196710 w 216112"/>
                <a:gd name="connsiteY331" fmla="*/ 15507 h 215656"/>
                <a:gd name="connsiteX332" fmla="*/ 196545 w 216112"/>
                <a:gd name="connsiteY332" fmla="*/ 15522 h 215656"/>
                <a:gd name="connsiteX333" fmla="*/ 196500 w 216112"/>
                <a:gd name="connsiteY333" fmla="*/ 15432 h 215656"/>
                <a:gd name="connsiteX334" fmla="*/ 196095 w 216112"/>
                <a:gd name="connsiteY334" fmla="*/ 15132 h 215656"/>
                <a:gd name="connsiteX335" fmla="*/ 195840 w 216112"/>
                <a:gd name="connsiteY335" fmla="*/ 14516 h 215656"/>
                <a:gd name="connsiteX336" fmla="*/ 195930 w 216112"/>
                <a:gd name="connsiteY336" fmla="*/ 14306 h 215656"/>
                <a:gd name="connsiteX337" fmla="*/ 195795 w 216112"/>
                <a:gd name="connsiteY337" fmla="*/ 14201 h 215656"/>
                <a:gd name="connsiteX338" fmla="*/ 195239 w 216112"/>
                <a:gd name="connsiteY338" fmla="*/ 13165 h 215656"/>
                <a:gd name="connsiteX339" fmla="*/ 194534 w 216112"/>
                <a:gd name="connsiteY339" fmla="*/ 12640 h 215656"/>
                <a:gd name="connsiteX340" fmla="*/ 193033 w 216112"/>
                <a:gd name="connsiteY340" fmla="*/ 12700 h 215656"/>
                <a:gd name="connsiteX341" fmla="*/ 192822 w 216112"/>
                <a:gd name="connsiteY341" fmla="*/ 12730 h 215656"/>
                <a:gd name="connsiteX342" fmla="*/ 192792 w 216112"/>
                <a:gd name="connsiteY342" fmla="*/ 12730 h 215656"/>
                <a:gd name="connsiteX343" fmla="*/ 190976 w 216112"/>
                <a:gd name="connsiteY343" fmla="*/ 12655 h 215656"/>
                <a:gd name="connsiteX344" fmla="*/ 190526 w 216112"/>
                <a:gd name="connsiteY344" fmla="*/ 12640 h 215656"/>
                <a:gd name="connsiteX345" fmla="*/ 190541 w 216112"/>
                <a:gd name="connsiteY345" fmla="*/ 12039 h 215656"/>
                <a:gd name="connsiteX346" fmla="*/ 190541 w 216112"/>
                <a:gd name="connsiteY346" fmla="*/ 12039 h 215656"/>
                <a:gd name="connsiteX347" fmla="*/ 190631 w 216112"/>
                <a:gd name="connsiteY347" fmla="*/ 11919 h 215656"/>
                <a:gd name="connsiteX348" fmla="*/ 190526 w 216112"/>
                <a:gd name="connsiteY348" fmla="*/ 11829 h 215656"/>
                <a:gd name="connsiteX349" fmla="*/ 188874 w 216112"/>
                <a:gd name="connsiteY349" fmla="*/ 11904 h 215656"/>
                <a:gd name="connsiteX350" fmla="*/ 188469 w 216112"/>
                <a:gd name="connsiteY350" fmla="*/ 11844 h 215656"/>
                <a:gd name="connsiteX351" fmla="*/ 187343 w 216112"/>
                <a:gd name="connsiteY351" fmla="*/ 11514 h 215656"/>
                <a:gd name="connsiteX352" fmla="*/ 187343 w 216112"/>
                <a:gd name="connsiteY352" fmla="*/ 11244 h 215656"/>
                <a:gd name="connsiteX353" fmla="*/ 187598 w 216112"/>
                <a:gd name="connsiteY353" fmla="*/ 11199 h 215656"/>
                <a:gd name="connsiteX354" fmla="*/ 189730 w 216112"/>
                <a:gd name="connsiteY354" fmla="*/ 11289 h 215656"/>
                <a:gd name="connsiteX355" fmla="*/ 188229 w 216112"/>
                <a:gd name="connsiteY355" fmla="*/ 10688 h 215656"/>
                <a:gd name="connsiteX356" fmla="*/ 188559 w 216112"/>
                <a:gd name="connsiteY356" fmla="*/ 10583 h 215656"/>
                <a:gd name="connsiteX357" fmla="*/ 188499 w 216112"/>
                <a:gd name="connsiteY357" fmla="*/ 10193 h 215656"/>
                <a:gd name="connsiteX358" fmla="*/ 187568 w 216112"/>
                <a:gd name="connsiteY358" fmla="*/ 10253 h 215656"/>
                <a:gd name="connsiteX359" fmla="*/ 186773 w 216112"/>
                <a:gd name="connsiteY359" fmla="*/ 10178 h 215656"/>
                <a:gd name="connsiteX360" fmla="*/ 185407 w 216112"/>
                <a:gd name="connsiteY360" fmla="*/ 10148 h 215656"/>
                <a:gd name="connsiteX361" fmla="*/ 184071 w 216112"/>
                <a:gd name="connsiteY361" fmla="*/ 10283 h 215656"/>
                <a:gd name="connsiteX362" fmla="*/ 184071 w 216112"/>
                <a:gd name="connsiteY362" fmla="*/ 10283 h 215656"/>
                <a:gd name="connsiteX363" fmla="*/ 183500 w 216112"/>
                <a:gd name="connsiteY363" fmla="*/ 11003 h 215656"/>
                <a:gd name="connsiteX364" fmla="*/ 184881 w 216112"/>
                <a:gd name="connsiteY364" fmla="*/ 11109 h 215656"/>
                <a:gd name="connsiteX365" fmla="*/ 184986 w 216112"/>
                <a:gd name="connsiteY365" fmla="*/ 11304 h 215656"/>
                <a:gd name="connsiteX366" fmla="*/ 183996 w 216112"/>
                <a:gd name="connsiteY366" fmla="*/ 11304 h 215656"/>
                <a:gd name="connsiteX367" fmla="*/ 182599 w 216112"/>
                <a:gd name="connsiteY367" fmla="*/ 11409 h 215656"/>
                <a:gd name="connsiteX368" fmla="*/ 183635 w 216112"/>
                <a:gd name="connsiteY368" fmla="*/ 11724 h 215656"/>
                <a:gd name="connsiteX369" fmla="*/ 184011 w 216112"/>
                <a:gd name="connsiteY369" fmla="*/ 12009 h 215656"/>
                <a:gd name="connsiteX370" fmla="*/ 183530 w 216112"/>
                <a:gd name="connsiteY370" fmla="*/ 12625 h 215656"/>
                <a:gd name="connsiteX371" fmla="*/ 183170 w 216112"/>
                <a:gd name="connsiteY371" fmla="*/ 13060 h 215656"/>
                <a:gd name="connsiteX372" fmla="*/ 182164 w 216112"/>
                <a:gd name="connsiteY372" fmla="*/ 12940 h 215656"/>
                <a:gd name="connsiteX373" fmla="*/ 181414 w 216112"/>
                <a:gd name="connsiteY373" fmla="*/ 12835 h 215656"/>
                <a:gd name="connsiteX374" fmla="*/ 180723 w 216112"/>
                <a:gd name="connsiteY374" fmla="*/ 12820 h 215656"/>
                <a:gd name="connsiteX375" fmla="*/ 180438 w 216112"/>
                <a:gd name="connsiteY375" fmla="*/ 12865 h 215656"/>
                <a:gd name="connsiteX376" fmla="*/ 179372 w 216112"/>
                <a:gd name="connsiteY376" fmla="*/ 12835 h 215656"/>
                <a:gd name="connsiteX377" fmla="*/ 179372 w 216112"/>
                <a:gd name="connsiteY377" fmla="*/ 12835 h 215656"/>
                <a:gd name="connsiteX378" fmla="*/ 179282 w 216112"/>
                <a:gd name="connsiteY378" fmla="*/ 12760 h 215656"/>
                <a:gd name="connsiteX379" fmla="*/ 177616 w 216112"/>
                <a:gd name="connsiteY379" fmla="*/ 12760 h 215656"/>
                <a:gd name="connsiteX380" fmla="*/ 177556 w 216112"/>
                <a:gd name="connsiteY380" fmla="*/ 12850 h 215656"/>
                <a:gd name="connsiteX381" fmla="*/ 177150 w 216112"/>
                <a:gd name="connsiteY381" fmla="*/ 12940 h 215656"/>
                <a:gd name="connsiteX382" fmla="*/ 176745 w 216112"/>
                <a:gd name="connsiteY382" fmla="*/ 12940 h 215656"/>
                <a:gd name="connsiteX383" fmla="*/ 176084 w 216112"/>
                <a:gd name="connsiteY383" fmla="*/ 12985 h 215656"/>
                <a:gd name="connsiteX384" fmla="*/ 175889 w 216112"/>
                <a:gd name="connsiteY384" fmla="*/ 13030 h 215656"/>
                <a:gd name="connsiteX385" fmla="*/ 176475 w 216112"/>
                <a:gd name="connsiteY385" fmla="*/ 12685 h 215656"/>
                <a:gd name="connsiteX386" fmla="*/ 176820 w 216112"/>
                <a:gd name="connsiteY386" fmla="*/ 12640 h 215656"/>
                <a:gd name="connsiteX387" fmla="*/ 176715 w 216112"/>
                <a:gd name="connsiteY387" fmla="*/ 12024 h 215656"/>
                <a:gd name="connsiteX388" fmla="*/ 176295 w 216112"/>
                <a:gd name="connsiteY388" fmla="*/ 11754 h 215656"/>
                <a:gd name="connsiteX389" fmla="*/ 176220 w 216112"/>
                <a:gd name="connsiteY389" fmla="*/ 11754 h 215656"/>
                <a:gd name="connsiteX390" fmla="*/ 175334 w 216112"/>
                <a:gd name="connsiteY390" fmla="*/ 11589 h 215656"/>
                <a:gd name="connsiteX391" fmla="*/ 173863 w 216112"/>
                <a:gd name="connsiteY391" fmla="*/ 11409 h 215656"/>
                <a:gd name="connsiteX392" fmla="*/ 173863 w 216112"/>
                <a:gd name="connsiteY392" fmla="*/ 11409 h 215656"/>
                <a:gd name="connsiteX393" fmla="*/ 173863 w 216112"/>
                <a:gd name="connsiteY393" fmla="*/ 11409 h 215656"/>
                <a:gd name="connsiteX394" fmla="*/ 173532 w 216112"/>
                <a:gd name="connsiteY394" fmla="*/ 11289 h 215656"/>
                <a:gd name="connsiteX395" fmla="*/ 171146 w 216112"/>
                <a:gd name="connsiteY395" fmla="*/ 11484 h 215656"/>
                <a:gd name="connsiteX396" fmla="*/ 170140 w 216112"/>
                <a:gd name="connsiteY396" fmla="*/ 11484 h 215656"/>
                <a:gd name="connsiteX397" fmla="*/ 169434 w 216112"/>
                <a:gd name="connsiteY397" fmla="*/ 11484 h 215656"/>
                <a:gd name="connsiteX398" fmla="*/ 166867 w 216112"/>
                <a:gd name="connsiteY398" fmla="*/ 12235 h 215656"/>
                <a:gd name="connsiteX399" fmla="*/ 166492 w 216112"/>
                <a:gd name="connsiteY399" fmla="*/ 12415 h 215656"/>
                <a:gd name="connsiteX400" fmla="*/ 166297 w 216112"/>
                <a:gd name="connsiteY400" fmla="*/ 12550 h 215656"/>
                <a:gd name="connsiteX401" fmla="*/ 164811 w 216112"/>
                <a:gd name="connsiteY401" fmla="*/ 12745 h 215656"/>
                <a:gd name="connsiteX402" fmla="*/ 164781 w 216112"/>
                <a:gd name="connsiteY402" fmla="*/ 12790 h 215656"/>
                <a:gd name="connsiteX403" fmla="*/ 163925 w 216112"/>
                <a:gd name="connsiteY403" fmla="*/ 12985 h 215656"/>
                <a:gd name="connsiteX404" fmla="*/ 163475 w 216112"/>
                <a:gd name="connsiteY404" fmla="*/ 13300 h 215656"/>
                <a:gd name="connsiteX405" fmla="*/ 163310 w 216112"/>
                <a:gd name="connsiteY405" fmla="*/ 13360 h 215656"/>
                <a:gd name="connsiteX406" fmla="*/ 163039 w 216112"/>
                <a:gd name="connsiteY406" fmla="*/ 13420 h 215656"/>
                <a:gd name="connsiteX407" fmla="*/ 162829 w 216112"/>
                <a:gd name="connsiteY407" fmla="*/ 13420 h 215656"/>
                <a:gd name="connsiteX408" fmla="*/ 161628 w 216112"/>
                <a:gd name="connsiteY408" fmla="*/ 13646 h 215656"/>
                <a:gd name="connsiteX409" fmla="*/ 161313 w 216112"/>
                <a:gd name="connsiteY409" fmla="*/ 13646 h 215656"/>
                <a:gd name="connsiteX410" fmla="*/ 157305 w 216112"/>
                <a:gd name="connsiteY410" fmla="*/ 14081 h 215656"/>
                <a:gd name="connsiteX411" fmla="*/ 154888 w 216112"/>
                <a:gd name="connsiteY411" fmla="*/ 14291 h 215656"/>
                <a:gd name="connsiteX412" fmla="*/ 153117 w 216112"/>
                <a:gd name="connsiteY412" fmla="*/ 14531 h 215656"/>
                <a:gd name="connsiteX413" fmla="*/ 153717 w 216112"/>
                <a:gd name="connsiteY413" fmla="*/ 14336 h 215656"/>
                <a:gd name="connsiteX414" fmla="*/ 153927 w 216112"/>
                <a:gd name="connsiteY414" fmla="*/ 14096 h 215656"/>
                <a:gd name="connsiteX415" fmla="*/ 154993 w 216112"/>
                <a:gd name="connsiteY415" fmla="*/ 13811 h 215656"/>
                <a:gd name="connsiteX416" fmla="*/ 156299 w 216112"/>
                <a:gd name="connsiteY416" fmla="*/ 13255 h 215656"/>
                <a:gd name="connsiteX417" fmla="*/ 156659 w 216112"/>
                <a:gd name="connsiteY417" fmla="*/ 13165 h 215656"/>
                <a:gd name="connsiteX418" fmla="*/ 157560 w 216112"/>
                <a:gd name="connsiteY418" fmla="*/ 13225 h 215656"/>
                <a:gd name="connsiteX419" fmla="*/ 157560 w 216112"/>
                <a:gd name="connsiteY419" fmla="*/ 13105 h 215656"/>
                <a:gd name="connsiteX420" fmla="*/ 157875 w 216112"/>
                <a:gd name="connsiteY420" fmla="*/ 13060 h 215656"/>
                <a:gd name="connsiteX421" fmla="*/ 160592 w 216112"/>
                <a:gd name="connsiteY421" fmla="*/ 11874 h 215656"/>
                <a:gd name="connsiteX422" fmla="*/ 164120 w 216112"/>
                <a:gd name="connsiteY422" fmla="*/ 10883 h 215656"/>
                <a:gd name="connsiteX423" fmla="*/ 164931 w 216112"/>
                <a:gd name="connsiteY423" fmla="*/ 10613 h 215656"/>
                <a:gd name="connsiteX424" fmla="*/ 163475 w 216112"/>
                <a:gd name="connsiteY424" fmla="*/ 10568 h 215656"/>
                <a:gd name="connsiteX425" fmla="*/ 157065 w 216112"/>
                <a:gd name="connsiteY425" fmla="*/ 11469 h 215656"/>
                <a:gd name="connsiteX426" fmla="*/ 155038 w 216112"/>
                <a:gd name="connsiteY426" fmla="*/ 11439 h 215656"/>
                <a:gd name="connsiteX427" fmla="*/ 153762 w 216112"/>
                <a:gd name="connsiteY427" fmla="*/ 11439 h 215656"/>
                <a:gd name="connsiteX428" fmla="*/ 150985 w 216112"/>
                <a:gd name="connsiteY428" fmla="*/ 12114 h 215656"/>
                <a:gd name="connsiteX429" fmla="*/ 150805 w 216112"/>
                <a:gd name="connsiteY429" fmla="*/ 11109 h 215656"/>
                <a:gd name="connsiteX430" fmla="*/ 150535 w 216112"/>
                <a:gd name="connsiteY430" fmla="*/ 11109 h 215656"/>
                <a:gd name="connsiteX431" fmla="*/ 150460 w 216112"/>
                <a:gd name="connsiteY431" fmla="*/ 11034 h 215656"/>
                <a:gd name="connsiteX432" fmla="*/ 150625 w 216112"/>
                <a:gd name="connsiteY432" fmla="*/ 10959 h 215656"/>
                <a:gd name="connsiteX433" fmla="*/ 150490 w 216112"/>
                <a:gd name="connsiteY433" fmla="*/ 10613 h 215656"/>
                <a:gd name="connsiteX434" fmla="*/ 150054 w 216112"/>
                <a:gd name="connsiteY434" fmla="*/ 10313 h 215656"/>
                <a:gd name="connsiteX435" fmla="*/ 149994 w 216112"/>
                <a:gd name="connsiteY435" fmla="*/ 10223 h 215656"/>
                <a:gd name="connsiteX436" fmla="*/ 150039 w 216112"/>
                <a:gd name="connsiteY436" fmla="*/ 9998 h 215656"/>
                <a:gd name="connsiteX437" fmla="*/ 150355 w 216112"/>
                <a:gd name="connsiteY437" fmla="*/ 9697 h 215656"/>
                <a:gd name="connsiteX438" fmla="*/ 150670 w 216112"/>
                <a:gd name="connsiteY438" fmla="*/ 9682 h 215656"/>
                <a:gd name="connsiteX439" fmla="*/ 150685 w 216112"/>
                <a:gd name="connsiteY439" fmla="*/ 9322 h 215656"/>
                <a:gd name="connsiteX440" fmla="*/ 150685 w 216112"/>
                <a:gd name="connsiteY440" fmla="*/ 9322 h 215656"/>
                <a:gd name="connsiteX441" fmla="*/ 150685 w 216112"/>
                <a:gd name="connsiteY441" fmla="*/ 9262 h 215656"/>
                <a:gd name="connsiteX442" fmla="*/ 150610 w 216112"/>
                <a:gd name="connsiteY442" fmla="*/ 9067 h 215656"/>
                <a:gd name="connsiteX443" fmla="*/ 150640 w 216112"/>
                <a:gd name="connsiteY443" fmla="*/ 9067 h 215656"/>
                <a:gd name="connsiteX444" fmla="*/ 150805 w 216112"/>
                <a:gd name="connsiteY444" fmla="*/ 8452 h 215656"/>
                <a:gd name="connsiteX445" fmla="*/ 150640 w 216112"/>
                <a:gd name="connsiteY445" fmla="*/ 6725 h 215656"/>
                <a:gd name="connsiteX446" fmla="*/ 150640 w 216112"/>
                <a:gd name="connsiteY446" fmla="*/ 6725 h 215656"/>
                <a:gd name="connsiteX447" fmla="*/ 150940 w 216112"/>
                <a:gd name="connsiteY447" fmla="*/ 6605 h 215656"/>
                <a:gd name="connsiteX448" fmla="*/ 151345 w 216112"/>
                <a:gd name="connsiteY448" fmla="*/ 5870 h 215656"/>
                <a:gd name="connsiteX449" fmla="*/ 151631 w 216112"/>
                <a:gd name="connsiteY449" fmla="*/ 5659 h 215656"/>
                <a:gd name="connsiteX450" fmla="*/ 151886 w 216112"/>
                <a:gd name="connsiteY450" fmla="*/ 5059 h 215656"/>
                <a:gd name="connsiteX451" fmla="*/ 152831 w 216112"/>
                <a:gd name="connsiteY451" fmla="*/ 4729 h 215656"/>
                <a:gd name="connsiteX452" fmla="*/ 153117 w 216112"/>
                <a:gd name="connsiteY452" fmla="*/ 4338 h 215656"/>
                <a:gd name="connsiteX453" fmla="*/ 151345 w 216112"/>
                <a:gd name="connsiteY453" fmla="*/ 4579 h 215656"/>
                <a:gd name="connsiteX454" fmla="*/ 151270 w 216112"/>
                <a:gd name="connsiteY454" fmla="*/ 4669 h 215656"/>
                <a:gd name="connsiteX455" fmla="*/ 151090 w 216112"/>
                <a:gd name="connsiteY455" fmla="*/ 4113 h 215656"/>
                <a:gd name="connsiteX456" fmla="*/ 151090 w 216112"/>
                <a:gd name="connsiteY456" fmla="*/ 4113 h 215656"/>
                <a:gd name="connsiteX457" fmla="*/ 153012 w 216112"/>
                <a:gd name="connsiteY457" fmla="*/ 3993 h 215656"/>
                <a:gd name="connsiteX458" fmla="*/ 153012 w 216112"/>
                <a:gd name="connsiteY458" fmla="*/ 3798 h 215656"/>
                <a:gd name="connsiteX459" fmla="*/ 149724 w 216112"/>
                <a:gd name="connsiteY459" fmla="*/ 3888 h 215656"/>
                <a:gd name="connsiteX460" fmla="*/ 149274 w 216112"/>
                <a:gd name="connsiteY460" fmla="*/ 3408 h 215656"/>
                <a:gd name="connsiteX461" fmla="*/ 149979 w 216112"/>
                <a:gd name="connsiteY461" fmla="*/ 3197 h 215656"/>
                <a:gd name="connsiteX462" fmla="*/ 152621 w 216112"/>
                <a:gd name="connsiteY462" fmla="*/ 2762 h 215656"/>
                <a:gd name="connsiteX463" fmla="*/ 152576 w 216112"/>
                <a:gd name="connsiteY463" fmla="*/ 2672 h 215656"/>
                <a:gd name="connsiteX464" fmla="*/ 152982 w 216112"/>
                <a:gd name="connsiteY464" fmla="*/ 2357 h 215656"/>
                <a:gd name="connsiteX465" fmla="*/ 152456 w 216112"/>
                <a:gd name="connsiteY465" fmla="*/ 1996 h 215656"/>
                <a:gd name="connsiteX466" fmla="*/ 151916 w 216112"/>
                <a:gd name="connsiteY466" fmla="*/ 2432 h 215656"/>
                <a:gd name="connsiteX467" fmla="*/ 151435 w 216112"/>
                <a:gd name="connsiteY467" fmla="*/ 2522 h 215656"/>
                <a:gd name="connsiteX468" fmla="*/ 150835 w 216112"/>
                <a:gd name="connsiteY468" fmla="*/ 2702 h 215656"/>
                <a:gd name="connsiteX469" fmla="*/ 150294 w 216112"/>
                <a:gd name="connsiteY469" fmla="*/ 2762 h 215656"/>
                <a:gd name="connsiteX470" fmla="*/ 149904 w 216112"/>
                <a:gd name="connsiteY470" fmla="*/ 2642 h 215656"/>
                <a:gd name="connsiteX471" fmla="*/ 150039 w 216112"/>
                <a:gd name="connsiteY471" fmla="*/ 2597 h 215656"/>
                <a:gd name="connsiteX472" fmla="*/ 150865 w 216112"/>
                <a:gd name="connsiteY472" fmla="*/ 2072 h 215656"/>
                <a:gd name="connsiteX473" fmla="*/ 150865 w 216112"/>
                <a:gd name="connsiteY473" fmla="*/ 1636 h 215656"/>
                <a:gd name="connsiteX474" fmla="*/ 150174 w 216112"/>
                <a:gd name="connsiteY474" fmla="*/ 1546 h 215656"/>
                <a:gd name="connsiteX475" fmla="*/ 148913 w 216112"/>
                <a:gd name="connsiteY475" fmla="*/ 2162 h 215656"/>
                <a:gd name="connsiteX476" fmla="*/ 148988 w 216112"/>
                <a:gd name="connsiteY476" fmla="*/ 2777 h 215656"/>
                <a:gd name="connsiteX477" fmla="*/ 148988 w 216112"/>
                <a:gd name="connsiteY477" fmla="*/ 2777 h 215656"/>
                <a:gd name="connsiteX478" fmla="*/ 148958 w 216112"/>
                <a:gd name="connsiteY478" fmla="*/ 2912 h 215656"/>
                <a:gd name="connsiteX479" fmla="*/ 148958 w 216112"/>
                <a:gd name="connsiteY479" fmla="*/ 2912 h 215656"/>
                <a:gd name="connsiteX480" fmla="*/ 148508 w 216112"/>
                <a:gd name="connsiteY480" fmla="*/ 3062 h 215656"/>
                <a:gd name="connsiteX481" fmla="*/ 148478 w 216112"/>
                <a:gd name="connsiteY481" fmla="*/ 3167 h 215656"/>
                <a:gd name="connsiteX482" fmla="*/ 148133 w 216112"/>
                <a:gd name="connsiteY482" fmla="*/ 3167 h 215656"/>
                <a:gd name="connsiteX483" fmla="*/ 148103 w 216112"/>
                <a:gd name="connsiteY483" fmla="*/ 3167 h 215656"/>
                <a:gd name="connsiteX484" fmla="*/ 147562 w 216112"/>
                <a:gd name="connsiteY484" fmla="*/ 3122 h 215656"/>
                <a:gd name="connsiteX485" fmla="*/ 147307 w 216112"/>
                <a:gd name="connsiteY485" fmla="*/ 3062 h 215656"/>
                <a:gd name="connsiteX486" fmla="*/ 147172 w 216112"/>
                <a:gd name="connsiteY486" fmla="*/ 2627 h 215656"/>
                <a:gd name="connsiteX487" fmla="*/ 146286 w 216112"/>
                <a:gd name="connsiteY487" fmla="*/ 2957 h 215656"/>
                <a:gd name="connsiteX488" fmla="*/ 146166 w 216112"/>
                <a:gd name="connsiteY488" fmla="*/ 3062 h 215656"/>
                <a:gd name="connsiteX489" fmla="*/ 145866 w 216112"/>
                <a:gd name="connsiteY489" fmla="*/ 3363 h 215656"/>
                <a:gd name="connsiteX490" fmla="*/ 144680 w 216112"/>
                <a:gd name="connsiteY490" fmla="*/ 4083 h 215656"/>
                <a:gd name="connsiteX491" fmla="*/ 144680 w 216112"/>
                <a:gd name="connsiteY491" fmla="*/ 4699 h 215656"/>
                <a:gd name="connsiteX492" fmla="*/ 145281 w 216112"/>
                <a:gd name="connsiteY492" fmla="*/ 4488 h 215656"/>
                <a:gd name="connsiteX493" fmla="*/ 146316 w 216112"/>
                <a:gd name="connsiteY493" fmla="*/ 3798 h 215656"/>
                <a:gd name="connsiteX494" fmla="*/ 146737 w 216112"/>
                <a:gd name="connsiteY494" fmla="*/ 3798 h 215656"/>
                <a:gd name="connsiteX495" fmla="*/ 146872 w 216112"/>
                <a:gd name="connsiteY495" fmla="*/ 3723 h 215656"/>
                <a:gd name="connsiteX496" fmla="*/ 147577 w 216112"/>
                <a:gd name="connsiteY496" fmla="*/ 3603 h 215656"/>
                <a:gd name="connsiteX497" fmla="*/ 147577 w 216112"/>
                <a:gd name="connsiteY497" fmla="*/ 3678 h 215656"/>
                <a:gd name="connsiteX498" fmla="*/ 145806 w 216112"/>
                <a:gd name="connsiteY498" fmla="*/ 4744 h 215656"/>
                <a:gd name="connsiteX499" fmla="*/ 145161 w 216112"/>
                <a:gd name="connsiteY499" fmla="*/ 4894 h 215656"/>
                <a:gd name="connsiteX500" fmla="*/ 144590 w 216112"/>
                <a:gd name="connsiteY500" fmla="*/ 5239 h 215656"/>
                <a:gd name="connsiteX501" fmla="*/ 143089 w 216112"/>
                <a:gd name="connsiteY501" fmla="*/ 5749 h 215656"/>
                <a:gd name="connsiteX502" fmla="*/ 142158 w 216112"/>
                <a:gd name="connsiteY502" fmla="*/ 5870 h 215656"/>
                <a:gd name="connsiteX503" fmla="*/ 141303 w 216112"/>
                <a:gd name="connsiteY503" fmla="*/ 6275 h 215656"/>
                <a:gd name="connsiteX504" fmla="*/ 141167 w 216112"/>
                <a:gd name="connsiteY504" fmla="*/ 6275 h 215656"/>
                <a:gd name="connsiteX505" fmla="*/ 141242 w 216112"/>
                <a:gd name="connsiteY505" fmla="*/ 6905 h 215656"/>
                <a:gd name="connsiteX506" fmla="*/ 141242 w 216112"/>
                <a:gd name="connsiteY506" fmla="*/ 7191 h 215656"/>
                <a:gd name="connsiteX507" fmla="*/ 141077 w 216112"/>
                <a:gd name="connsiteY507" fmla="*/ 7266 h 215656"/>
                <a:gd name="connsiteX508" fmla="*/ 140657 w 216112"/>
                <a:gd name="connsiteY508" fmla="*/ 7581 h 215656"/>
                <a:gd name="connsiteX509" fmla="*/ 140732 w 216112"/>
                <a:gd name="connsiteY509" fmla="*/ 7716 h 215656"/>
                <a:gd name="connsiteX510" fmla="*/ 140777 w 216112"/>
                <a:gd name="connsiteY510" fmla="*/ 7776 h 215656"/>
                <a:gd name="connsiteX511" fmla="*/ 140597 w 216112"/>
                <a:gd name="connsiteY511" fmla="*/ 8332 h 215656"/>
                <a:gd name="connsiteX512" fmla="*/ 140357 w 216112"/>
                <a:gd name="connsiteY512" fmla="*/ 8391 h 215656"/>
                <a:gd name="connsiteX513" fmla="*/ 140192 w 216112"/>
                <a:gd name="connsiteY513" fmla="*/ 8452 h 215656"/>
                <a:gd name="connsiteX514" fmla="*/ 139666 w 216112"/>
                <a:gd name="connsiteY514" fmla="*/ 7746 h 215656"/>
                <a:gd name="connsiteX515" fmla="*/ 139576 w 216112"/>
                <a:gd name="connsiteY515" fmla="*/ 6905 h 215656"/>
                <a:gd name="connsiteX516" fmla="*/ 139246 w 216112"/>
                <a:gd name="connsiteY516" fmla="*/ 6560 h 215656"/>
                <a:gd name="connsiteX517" fmla="*/ 139096 w 216112"/>
                <a:gd name="connsiteY517" fmla="*/ 6530 h 215656"/>
                <a:gd name="connsiteX518" fmla="*/ 139186 w 216112"/>
                <a:gd name="connsiteY518" fmla="*/ 6500 h 215656"/>
                <a:gd name="connsiteX519" fmla="*/ 139666 w 216112"/>
                <a:gd name="connsiteY519" fmla="*/ 6005 h 215656"/>
                <a:gd name="connsiteX520" fmla="*/ 139951 w 216112"/>
                <a:gd name="connsiteY520" fmla="*/ 5674 h 215656"/>
                <a:gd name="connsiteX521" fmla="*/ 140717 w 216112"/>
                <a:gd name="connsiteY521" fmla="*/ 5389 h 215656"/>
                <a:gd name="connsiteX522" fmla="*/ 140717 w 216112"/>
                <a:gd name="connsiteY522" fmla="*/ 5389 h 215656"/>
                <a:gd name="connsiteX523" fmla="*/ 141017 w 216112"/>
                <a:gd name="connsiteY523" fmla="*/ 5389 h 215656"/>
                <a:gd name="connsiteX524" fmla="*/ 141272 w 216112"/>
                <a:gd name="connsiteY524" fmla="*/ 4819 h 215656"/>
                <a:gd name="connsiteX525" fmla="*/ 141137 w 216112"/>
                <a:gd name="connsiteY525" fmla="*/ 4699 h 215656"/>
                <a:gd name="connsiteX526" fmla="*/ 141318 w 216112"/>
                <a:gd name="connsiteY526" fmla="*/ 4579 h 215656"/>
                <a:gd name="connsiteX527" fmla="*/ 141543 w 216112"/>
                <a:gd name="connsiteY527" fmla="*/ 4038 h 215656"/>
                <a:gd name="connsiteX528" fmla="*/ 141423 w 216112"/>
                <a:gd name="connsiteY528" fmla="*/ 3573 h 215656"/>
                <a:gd name="connsiteX529" fmla="*/ 141288 w 216112"/>
                <a:gd name="connsiteY529" fmla="*/ 3528 h 215656"/>
                <a:gd name="connsiteX530" fmla="*/ 141948 w 216112"/>
                <a:gd name="connsiteY530" fmla="*/ 3152 h 215656"/>
                <a:gd name="connsiteX531" fmla="*/ 142218 w 216112"/>
                <a:gd name="connsiteY531" fmla="*/ 2357 h 215656"/>
                <a:gd name="connsiteX532" fmla="*/ 142218 w 216112"/>
                <a:gd name="connsiteY532" fmla="*/ 1036 h 215656"/>
                <a:gd name="connsiteX533" fmla="*/ 142158 w 216112"/>
                <a:gd name="connsiteY533" fmla="*/ 781 h 215656"/>
                <a:gd name="connsiteX534" fmla="*/ 142023 w 216112"/>
                <a:gd name="connsiteY534" fmla="*/ 721 h 215656"/>
                <a:gd name="connsiteX535" fmla="*/ 142248 w 216112"/>
                <a:gd name="connsiteY535" fmla="*/ 135 h 215656"/>
                <a:gd name="connsiteX536" fmla="*/ 141558 w 216112"/>
                <a:gd name="connsiteY536" fmla="*/ 616 h 215656"/>
                <a:gd name="connsiteX537" fmla="*/ 140237 w 216112"/>
                <a:gd name="connsiteY537" fmla="*/ 946 h 215656"/>
                <a:gd name="connsiteX538" fmla="*/ 140372 w 216112"/>
                <a:gd name="connsiteY538" fmla="*/ 1351 h 215656"/>
                <a:gd name="connsiteX539" fmla="*/ 140267 w 216112"/>
                <a:gd name="connsiteY539" fmla="*/ 1471 h 215656"/>
                <a:gd name="connsiteX540" fmla="*/ 140342 w 216112"/>
                <a:gd name="connsiteY540" fmla="*/ 2282 h 215656"/>
                <a:gd name="connsiteX541" fmla="*/ 140492 w 216112"/>
                <a:gd name="connsiteY541" fmla="*/ 2882 h 215656"/>
                <a:gd name="connsiteX542" fmla="*/ 140747 w 216112"/>
                <a:gd name="connsiteY542" fmla="*/ 2897 h 215656"/>
                <a:gd name="connsiteX543" fmla="*/ 140747 w 216112"/>
                <a:gd name="connsiteY543" fmla="*/ 2897 h 215656"/>
                <a:gd name="connsiteX544" fmla="*/ 140792 w 216112"/>
                <a:gd name="connsiteY544" fmla="*/ 3468 h 215656"/>
                <a:gd name="connsiteX545" fmla="*/ 140537 w 216112"/>
                <a:gd name="connsiteY545" fmla="*/ 3528 h 215656"/>
                <a:gd name="connsiteX546" fmla="*/ 140237 w 216112"/>
                <a:gd name="connsiteY546" fmla="*/ 3813 h 215656"/>
                <a:gd name="connsiteX547" fmla="*/ 140267 w 216112"/>
                <a:gd name="connsiteY547" fmla="*/ 4443 h 215656"/>
                <a:gd name="connsiteX548" fmla="*/ 140522 w 216112"/>
                <a:gd name="connsiteY548" fmla="*/ 4414 h 215656"/>
                <a:gd name="connsiteX549" fmla="*/ 140522 w 216112"/>
                <a:gd name="connsiteY549" fmla="*/ 4414 h 215656"/>
                <a:gd name="connsiteX550" fmla="*/ 140252 w 216112"/>
                <a:gd name="connsiteY550" fmla="*/ 4443 h 215656"/>
                <a:gd name="connsiteX551" fmla="*/ 139561 w 216112"/>
                <a:gd name="connsiteY551" fmla="*/ 5164 h 215656"/>
                <a:gd name="connsiteX552" fmla="*/ 139696 w 216112"/>
                <a:gd name="connsiteY552" fmla="*/ 5209 h 215656"/>
                <a:gd name="connsiteX553" fmla="*/ 139591 w 216112"/>
                <a:gd name="connsiteY553" fmla="*/ 5449 h 215656"/>
                <a:gd name="connsiteX554" fmla="*/ 139036 w 216112"/>
                <a:gd name="connsiteY554" fmla="*/ 5584 h 215656"/>
                <a:gd name="connsiteX555" fmla="*/ 138300 w 216112"/>
                <a:gd name="connsiteY555" fmla="*/ 5464 h 215656"/>
                <a:gd name="connsiteX556" fmla="*/ 136934 w 216112"/>
                <a:gd name="connsiteY556" fmla="*/ 5359 h 215656"/>
                <a:gd name="connsiteX557" fmla="*/ 137610 w 216112"/>
                <a:gd name="connsiteY557" fmla="*/ 5674 h 215656"/>
                <a:gd name="connsiteX558" fmla="*/ 137610 w 216112"/>
                <a:gd name="connsiteY558" fmla="*/ 5674 h 215656"/>
                <a:gd name="connsiteX559" fmla="*/ 137670 w 216112"/>
                <a:gd name="connsiteY559" fmla="*/ 6380 h 215656"/>
                <a:gd name="connsiteX560" fmla="*/ 137354 w 216112"/>
                <a:gd name="connsiteY560" fmla="*/ 6380 h 215656"/>
                <a:gd name="connsiteX561" fmla="*/ 137189 w 216112"/>
                <a:gd name="connsiteY561" fmla="*/ 6470 h 215656"/>
                <a:gd name="connsiteX562" fmla="*/ 136229 w 216112"/>
                <a:gd name="connsiteY562" fmla="*/ 6275 h 215656"/>
                <a:gd name="connsiteX563" fmla="*/ 136124 w 216112"/>
                <a:gd name="connsiteY563" fmla="*/ 6110 h 215656"/>
                <a:gd name="connsiteX564" fmla="*/ 134983 w 216112"/>
                <a:gd name="connsiteY564" fmla="*/ 5990 h 215656"/>
                <a:gd name="connsiteX565" fmla="*/ 135298 w 216112"/>
                <a:gd name="connsiteY565" fmla="*/ 6590 h 215656"/>
                <a:gd name="connsiteX566" fmla="*/ 135418 w 216112"/>
                <a:gd name="connsiteY566" fmla="*/ 7326 h 215656"/>
                <a:gd name="connsiteX567" fmla="*/ 135418 w 216112"/>
                <a:gd name="connsiteY567" fmla="*/ 7326 h 215656"/>
                <a:gd name="connsiteX568" fmla="*/ 134742 w 216112"/>
                <a:gd name="connsiteY568" fmla="*/ 7716 h 215656"/>
                <a:gd name="connsiteX569" fmla="*/ 134742 w 216112"/>
                <a:gd name="connsiteY569" fmla="*/ 7716 h 215656"/>
                <a:gd name="connsiteX570" fmla="*/ 134757 w 216112"/>
                <a:gd name="connsiteY570" fmla="*/ 7716 h 215656"/>
                <a:gd name="connsiteX571" fmla="*/ 134262 w 216112"/>
                <a:gd name="connsiteY571" fmla="*/ 6920 h 215656"/>
                <a:gd name="connsiteX572" fmla="*/ 134262 w 216112"/>
                <a:gd name="connsiteY572" fmla="*/ 6920 h 215656"/>
                <a:gd name="connsiteX573" fmla="*/ 134262 w 216112"/>
                <a:gd name="connsiteY573" fmla="*/ 6920 h 215656"/>
                <a:gd name="connsiteX574" fmla="*/ 134322 w 216112"/>
                <a:gd name="connsiteY574" fmla="*/ 6920 h 215656"/>
                <a:gd name="connsiteX575" fmla="*/ 134022 w 216112"/>
                <a:gd name="connsiteY575" fmla="*/ 6830 h 215656"/>
                <a:gd name="connsiteX576" fmla="*/ 134082 w 216112"/>
                <a:gd name="connsiteY576" fmla="*/ 6800 h 215656"/>
                <a:gd name="connsiteX577" fmla="*/ 133256 w 216112"/>
                <a:gd name="connsiteY577" fmla="*/ 6605 h 215656"/>
                <a:gd name="connsiteX578" fmla="*/ 132956 w 216112"/>
                <a:gd name="connsiteY578" fmla="*/ 6605 h 215656"/>
                <a:gd name="connsiteX579" fmla="*/ 132611 w 216112"/>
                <a:gd name="connsiteY579" fmla="*/ 6815 h 215656"/>
                <a:gd name="connsiteX580" fmla="*/ 132986 w 216112"/>
                <a:gd name="connsiteY580" fmla="*/ 7026 h 215656"/>
                <a:gd name="connsiteX581" fmla="*/ 132986 w 216112"/>
                <a:gd name="connsiteY581" fmla="*/ 7070 h 215656"/>
                <a:gd name="connsiteX582" fmla="*/ 132986 w 216112"/>
                <a:gd name="connsiteY582" fmla="*/ 7070 h 215656"/>
                <a:gd name="connsiteX583" fmla="*/ 131740 w 216112"/>
                <a:gd name="connsiteY583" fmla="*/ 7311 h 215656"/>
                <a:gd name="connsiteX584" fmla="*/ 131875 w 216112"/>
                <a:gd name="connsiteY584" fmla="*/ 7055 h 215656"/>
                <a:gd name="connsiteX585" fmla="*/ 131500 w 216112"/>
                <a:gd name="connsiteY585" fmla="*/ 6785 h 215656"/>
                <a:gd name="connsiteX586" fmla="*/ 131170 w 216112"/>
                <a:gd name="connsiteY586" fmla="*/ 6605 h 215656"/>
                <a:gd name="connsiteX587" fmla="*/ 131170 w 216112"/>
                <a:gd name="connsiteY587" fmla="*/ 6500 h 215656"/>
                <a:gd name="connsiteX588" fmla="*/ 131275 w 216112"/>
                <a:gd name="connsiteY588" fmla="*/ 6350 h 215656"/>
                <a:gd name="connsiteX589" fmla="*/ 131275 w 216112"/>
                <a:gd name="connsiteY589" fmla="*/ 6290 h 215656"/>
                <a:gd name="connsiteX590" fmla="*/ 130854 w 216112"/>
                <a:gd name="connsiteY590" fmla="*/ 6080 h 215656"/>
                <a:gd name="connsiteX591" fmla="*/ 130194 w 216112"/>
                <a:gd name="connsiteY591" fmla="*/ 5960 h 215656"/>
                <a:gd name="connsiteX592" fmla="*/ 128378 w 216112"/>
                <a:gd name="connsiteY592" fmla="*/ 5044 h 215656"/>
                <a:gd name="connsiteX593" fmla="*/ 126051 w 216112"/>
                <a:gd name="connsiteY593" fmla="*/ 4414 h 215656"/>
                <a:gd name="connsiteX594" fmla="*/ 125315 w 216112"/>
                <a:gd name="connsiteY594" fmla="*/ 4218 h 215656"/>
                <a:gd name="connsiteX595" fmla="*/ 124625 w 216112"/>
                <a:gd name="connsiteY595" fmla="*/ 4008 h 215656"/>
                <a:gd name="connsiteX596" fmla="*/ 124595 w 216112"/>
                <a:gd name="connsiteY596" fmla="*/ 3708 h 215656"/>
                <a:gd name="connsiteX597" fmla="*/ 123259 w 216112"/>
                <a:gd name="connsiteY597" fmla="*/ 3288 h 215656"/>
                <a:gd name="connsiteX598" fmla="*/ 122238 w 216112"/>
                <a:gd name="connsiteY598" fmla="*/ 3318 h 215656"/>
                <a:gd name="connsiteX599" fmla="*/ 122238 w 216112"/>
                <a:gd name="connsiteY599" fmla="*/ 3318 h 215656"/>
                <a:gd name="connsiteX600" fmla="*/ 122238 w 216112"/>
                <a:gd name="connsiteY600" fmla="*/ 3318 h 215656"/>
                <a:gd name="connsiteX601" fmla="*/ 121202 w 216112"/>
                <a:gd name="connsiteY601" fmla="*/ 3318 h 215656"/>
                <a:gd name="connsiteX602" fmla="*/ 121142 w 216112"/>
                <a:gd name="connsiteY602" fmla="*/ 3213 h 215656"/>
                <a:gd name="connsiteX603" fmla="*/ 120466 w 216112"/>
                <a:gd name="connsiteY603" fmla="*/ 3107 h 215656"/>
                <a:gd name="connsiteX604" fmla="*/ 119701 w 216112"/>
                <a:gd name="connsiteY604" fmla="*/ 2912 h 215656"/>
                <a:gd name="connsiteX605" fmla="*/ 119656 w 216112"/>
                <a:gd name="connsiteY605" fmla="*/ 2912 h 215656"/>
                <a:gd name="connsiteX606" fmla="*/ 118140 w 216112"/>
                <a:gd name="connsiteY606" fmla="*/ 2387 h 215656"/>
                <a:gd name="connsiteX607" fmla="*/ 118140 w 216112"/>
                <a:gd name="connsiteY607" fmla="*/ 2387 h 215656"/>
                <a:gd name="connsiteX608" fmla="*/ 118110 w 216112"/>
                <a:gd name="connsiteY608" fmla="*/ 2717 h 215656"/>
                <a:gd name="connsiteX609" fmla="*/ 117764 w 216112"/>
                <a:gd name="connsiteY609" fmla="*/ 2957 h 215656"/>
                <a:gd name="connsiteX610" fmla="*/ 117584 w 216112"/>
                <a:gd name="connsiteY610" fmla="*/ 2867 h 215656"/>
                <a:gd name="connsiteX611" fmla="*/ 116969 w 216112"/>
                <a:gd name="connsiteY611" fmla="*/ 2597 h 215656"/>
                <a:gd name="connsiteX612" fmla="*/ 116834 w 216112"/>
                <a:gd name="connsiteY612" fmla="*/ 2492 h 215656"/>
                <a:gd name="connsiteX613" fmla="*/ 116038 w 216112"/>
                <a:gd name="connsiteY613" fmla="*/ 1922 h 215656"/>
                <a:gd name="connsiteX614" fmla="*/ 116008 w 216112"/>
                <a:gd name="connsiteY614" fmla="*/ 1891 h 215656"/>
                <a:gd name="connsiteX615" fmla="*/ 115588 w 216112"/>
                <a:gd name="connsiteY615" fmla="*/ 1666 h 215656"/>
                <a:gd name="connsiteX616" fmla="*/ 115212 w 216112"/>
                <a:gd name="connsiteY616" fmla="*/ 1516 h 215656"/>
                <a:gd name="connsiteX617" fmla="*/ 115017 w 216112"/>
                <a:gd name="connsiteY617" fmla="*/ 1426 h 215656"/>
                <a:gd name="connsiteX618" fmla="*/ 114687 w 216112"/>
                <a:gd name="connsiteY618" fmla="*/ 841 h 215656"/>
                <a:gd name="connsiteX619" fmla="*/ 114687 w 216112"/>
                <a:gd name="connsiteY619" fmla="*/ 841 h 215656"/>
                <a:gd name="connsiteX620" fmla="*/ 114071 w 216112"/>
                <a:gd name="connsiteY620" fmla="*/ 630 h 215656"/>
                <a:gd name="connsiteX621" fmla="*/ 114132 w 216112"/>
                <a:gd name="connsiteY621" fmla="*/ 630 h 215656"/>
                <a:gd name="connsiteX622" fmla="*/ 114282 w 216112"/>
                <a:gd name="connsiteY622" fmla="*/ 30 h 215656"/>
                <a:gd name="connsiteX623" fmla="*/ 114327 w 216112"/>
                <a:gd name="connsiteY623" fmla="*/ 0 h 215656"/>
                <a:gd name="connsiteX624" fmla="*/ 112285 w 216112"/>
                <a:gd name="connsiteY624" fmla="*/ 30 h 215656"/>
                <a:gd name="connsiteX625" fmla="*/ 111625 w 216112"/>
                <a:gd name="connsiteY625" fmla="*/ 30 h 215656"/>
                <a:gd name="connsiteX626" fmla="*/ 111309 w 216112"/>
                <a:gd name="connsiteY626" fmla="*/ 30 h 215656"/>
                <a:gd name="connsiteX627" fmla="*/ 109013 w 216112"/>
                <a:gd name="connsiteY627" fmla="*/ 435 h 215656"/>
                <a:gd name="connsiteX628" fmla="*/ 106626 w 216112"/>
                <a:gd name="connsiteY628" fmla="*/ 856 h 215656"/>
                <a:gd name="connsiteX629" fmla="*/ 104554 w 216112"/>
                <a:gd name="connsiteY629" fmla="*/ 1351 h 215656"/>
                <a:gd name="connsiteX630" fmla="*/ 103248 w 216112"/>
                <a:gd name="connsiteY630" fmla="*/ 1636 h 215656"/>
                <a:gd name="connsiteX631" fmla="*/ 101267 w 216112"/>
                <a:gd name="connsiteY631" fmla="*/ 2282 h 215656"/>
                <a:gd name="connsiteX632" fmla="*/ 100471 w 216112"/>
                <a:gd name="connsiteY632" fmla="*/ 2177 h 215656"/>
                <a:gd name="connsiteX633" fmla="*/ 98955 w 216112"/>
                <a:gd name="connsiteY633" fmla="*/ 2147 h 215656"/>
                <a:gd name="connsiteX634" fmla="*/ 95802 w 216112"/>
                <a:gd name="connsiteY634" fmla="*/ 2972 h 215656"/>
                <a:gd name="connsiteX635" fmla="*/ 94842 w 216112"/>
                <a:gd name="connsiteY635" fmla="*/ 3423 h 215656"/>
                <a:gd name="connsiteX636" fmla="*/ 92755 w 216112"/>
                <a:gd name="connsiteY636" fmla="*/ 3948 h 215656"/>
                <a:gd name="connsiteX637" fmla="*/ 89678 w 216112"/>
                <a:gd name="connsiteY637" fmla="*/ 4534 h 215656"/>
                <a:gd name="connsiteX638" fmla="*/ 88612 w 216112"/>
                <a:gd name="connsiteY638" fmla="*/ 4744 h 215656"/>
                <a:gd name="connsiteX639" fmla="*/ 88987 w 216112"/>
                <a:gd name="connsiteY639" fmla="*/ 5164 h 215656"/>
                <a:gd name="connsiteX640" fmla="*/ 88687 w 216112"/>
                <a:gd name="connsiteY640" fmla="*/ 5194 h 215656"/>
                <a:gd name="connsiteX641" fmla="*/ 88011 w 216112"/>
                <a:gd name="connsiteY641" fmla="*/ 5254 h 215656"/>
                <a:gd name="connsiteX642" fmla="*/ 85249 w 216112"/>
                <a:gd name="connsiteY642" fmla="*/ 5059 h 215656"/>
                <a:gd name="connsiteX643" fmla="*/ 84889 w 216112"/>
                <a:gd name="connsiteY643" fmla="*/ 5164 h 215656"/>
                <a:gd name="connsiteX644" fmla="*/ 84889 w 216112"/>
                <a:gd name="connsiteY644" fmla="*/ 5284 h 215656"/>
                <a:gd name="connsiteX645" fmla="*/ 83943 w 216112"/>
                <a:gd name="connsiteY645" fmla="*/ 5584 h 215656"/>
                <a:gd name="connsiteX646" fmla="*/ 82892 w 216112"/>
                <a:gd name="connsiteY646" fmla="*/ 5885 h 215656"/>
                <a:gd name="connsiteX647" fmla="*/ 82547 w 216112"/>
                <a:gd name="connsiteY647" fmla="*/ 6080 h 215656"/>
                <a:gd name="connsiteX648" fmla="*/ 82517 w 216112"/>
                <a:gd name="connsiteY648" fmla="*/ 6080 h 215656"/>
                <a:gd name="connsiteX649" fmla="*/ 81451 w 216112"/>
                <a:gd name="connsiteY649" fmla="*/ 6485 h 215656"/>
                <a:gd name="connsiteX650" fmla="*/ 81451 w 216112"/>
                <a:gd name="connsiteY650" fmla="*/ 6530 h 215656"/>
                <a:gd name="connsiteX651" fmla="*/ 81451 w 216112"/>
                <a:gd name="connsiteY651" fmla="*/ 6575 h 215656"/>
                <a:gd name="connsiteX652" fmla="*/ 81451 w 216112"/>
                <a:gd name="connsiteY652" fmla="*/ 6575 h 215656"/>
                <a:gd name="connsiteX653" fmla="*/ 81121 w 216112"/>
                <a:gd name="connsiteY653" fmla="*/ 6680 h 215656"/>
                <a:gd name="connsiteX654" fmla="*/ 81121 w 216112"/>
                <a:gd name="connsiteY654" fmla="*/ 6725 h 215656"/>
                <a:gd name="connsiteX655" fmla="*/ 78704 w 216112"/>
                <a:gd name="connsiteY655" fmla="*/ 7100 h 215656"/>
                <a:gd name="connsiteX656" fmla="*/ 78404 w 216112"/>
                <a:gd name="connsiteY656" fmla="*/ 7100 h 215656"/>
                <a:gd name="connsiteX657" fmla="*/ 77638 w 216112"/>
                <a:gd name="connsiteY657" fmla="*/ 7311 h 215656"/>
                <a:gd name="connsiteX658" fmla="*/ 77713 w 216112"/>
                <a:gd name="connsiteY658" fmla="*/ 7326 h 215656"/>
                <a:gd name="connsiteX659" fmla="*/ 75056 w 216112"/>
                <a:gd name="connsiteY659" fmla="*/ 7431 h 215656"/>
                <a:gd name="connsiteX660" fmla="*/ 74966 w 216112"/>
                <a:gd name="connsiteY660" fmla="*/ 7926 h 215656"/>
                <a:gd name="connsiteX661" fmla="*/ 74561 w 216112"/>
                <a:gd name="connsiteY661" fmla="*/ 8001 h 215656"/>
                <a:gd name="connsiteX662" fmla="*/ 73930 w 216112"/>
                <a:gd name="connsiteY662" fmla="*/ 8031 h 215656"/>
                <a:gd name="connsiteX663" fmla="*/ 73795 w 216112"/>
                <a:gd name="connsiteY663" fmla="*/ 8031 h 215656"/>
                <a:gd name="connsiteX664" fmla="*/ 73225 w 216112"/>
                <a:gd name="connsiteY664" fmla="*/ 7926 h 215656"/>
                <a:gd name="connsiteX665" fmla="*/ 71544 w 216112"/>
                <a:gd name="connsiteY665" fmla="*/ 7626 h 215656"/>
                <a:gd name="connsiteX666" fmla="*/ 70853 w 216112"/>
                <a:gd name="connsiteY666" fmla="*/ 7731 h 215656"/>
                <a:gd name="connsiteX667" fmla="*/ 68736 w 216112"/>
                <a:gd name="connsiteY667" fmla="*/ 8437 h 215656"/>
                <a:gd name="connsiteX668" fmla="*/ 68031 w 216112"/>
                <a:gd name="connsiteY668" fmla="*/ 8647 h 215656"/>
                <a:gd name="connsiteX669" fmla="*/ 63362 w 216112"/>
                <a:gd name="connsiteY669" fmla="*/ 9457 h 215656"/>
                <a:gd name="connsiteX670" fmla="*/ 62567 w 216112"/>
                <a:gd name="connsiteY670" fmla="*/ 9773 h 215656"/>
                <a:gd name="connsiteX671" fmla="*/ 62537 w 216112"/>
                <a:gd name="connsiteY671" fmla="*/ 9878 h 215656"/>
                <a:gd name="connsiteX672" fmla="*/ 62807 w 216112"/>
                <a:gd name="connsiteY672" fmla="*/ 9893 h 215656"/>
                <a:gd name="connsiteX673" fmla="*/ 64143 w 216112"/>
                <a:gd name="connsiteY673" fmla="*/ 9893 h 215656"/>
                <a:gd name="connsiteX674" fmla="*/ 64803 w 216112"/>
                <a:gd name="connsiteY674" fmla="*/ 9878 h 215656"/>
                <a:gd name="connsiteX675" fmla="*/ 64863 w 216112"/>
                <a:gd name="connsiteY675" fmla="*/ 9878 h 215656"/>
                <a:gd name="connsiteX676" fmla="*/ 64863 w 216112"/>
                <a:gd name="connsiteY676" fmla="*/ 9878 h 215656"/>
                <a:gd name="connsiteX677" fmla="*/ 64728 w 216112"/>
                <a:gd name="connsiteY677" fmla="*/ 10133 h 215656"/>
                <a:gd name="connsiteX678" fmla="*/ 64323 w 216112"/>
                <a:gd name="connsiteY678" fmla="*/ 10193 h 215656"/>
                <a:gd name="connsiteX679" fmla="*/ 63452 w 216112"/>
                <a:gd name="connsiteY679" fmla="*/ 10283 h 215656"/>
                <a:gd name="connsiteX680" fmla="*/ 62777 w 216112"/>
                <a:gd name="connsiteY680" fmla="*/ 10403 h 215656"/>
                <a:gd name="connsiteX681" fmla="*/ 61711 w 216112"/>
                <a:gd name="connsiteY681" fmla="*/ 10478 h 215656"/>
                <a:gd name="connsiteX682" fmla="*/ 61321 w 216112"/>
                <a:gd name="connsiteY682" fmla="*/ 10583 h 215656"/>
                <a:gd name="connsiteX683" fmla="*/ 61321 w 216112"/>
                <a:gd name="connsiteY683" fmla="*/ 10583 h 215656"/>
                <a:gd name="connsiteX684" fmla="*/ 60345 w 216112"/>
                <a:gd name="connsiteY684" fmla="*/ 10703 h 215656"/>
                <a:gd name="connsiteX685" fmla="*/ 60150 w 216112"/>
                <a:gd name="connsiteY685" fmla="*/ 10793 h 215656"/>
                <a:gd name="connsiteX686" fmla="*/ 59714 w 216112"/>
                <a:gd name="connsiteY686" fmla="*/ 10793 h 215656"/>
                <a:gd name="connsiteX687" fmla="*/ 59024 w 216112"/>
                <a:gd name="connsiteY687" fmla="*/ 10583 h 215656"/>
                <a:gd name="connsiteX688" fmla="*/ 58664 w 216112"/>
                <a:gd name="connsiteY688" fmla="*/ 10478 h 215656"/>
                <a:gd name="connsiteX689" fmla="*/ 54971 w 216112"/>
                <a:gd name="connsiteY689" fmla="*/ 10088 h 215656"/>
                <a:gd name="connsiteX690" fmla="*/ 55871 w 216112"/>
                <a:gd name="connsiteY690" fmla="*/ 10508 h 215656"/>
                <a:gd name="connsiteX691" fmla="*/ 56562 w 216112"/>
                <a:gd name="connsiteY691" fmla="*/ 10718 h 215656"/>
                <a:gd name="connsiteX692" fmla="*/ 57583 w 216112"/>
                <a:gd name="connsiteY692" fmla="*/ 10793 h 215656"/>
                <a:gd name="connsiteX693" fmla="*/ 58018 w 216112"/>
                <a:gd name="connsiteY693" fmla="*/ 10898 h 215656"/>
                <a:gd name="connsiteX694" fmla="*/ 58919 w 216112"/>
                <a:gd name="connsiteY694" fmla="*/ 11034 h 215656"/>
                <a:gd name="connsiteX695" fmla="*/ 58859 w 216112"/>
                <a:gd name="connsiteY695" fmla="*/ 11229 h 215656"/>
                <a:gd name="connsiteX696" fmla="*/ 58919 w 216112"/>
                <a:gd name="connsiteY696" fmla="*/ 11319 h 215656"/>
                <a:gd name="connsiteX697" fmla="*/ 59204 w 216112"/>
                <a:gd name="connsiteY697" fmla="*/ 11349 h 215656"/>
                <a:gd name="connsiteX698" fmla="*/ 60240 w 216112"/>
                <a:gd name="connsiteY698" fmla="*/ 11304 h 215656"/>
                <a:gd name="connsiteX699" fmla="*/ 60510 w 216112"/>
                <a:gd name="connsiteY699" fmla="*/ 11199 h 215656"/>
                <a:gd name="connsiteX700" fmla="*/ 60630 w 216112"/>
                <a:gd name="connsiteY700" fmla="*/ 11049 h 215656"/>
                <a:gd name="connsiteX701" fmla="*/ 60690 w 216112"/>
                <a:gd name="connsiteY701" fmla="*/ 11049 h 215656"/>
                <a:gd name="connsiteX702" fmla="*/ 61095 w 216112"/>
                <a:gd name="connsiteY702" fmla="*/ 11049 h 215656"/>
                <a:gd name="connsiteX703" fmla="*/ 62341 w 216112"/>
                <a:gd name="connsiteY703" fmla="*/ 11229 h 215656"/>
                <a:gd name="connsiteX704" fmla="*/ 62311 w 216112"/>
                <a:gd name="connsiteY704" fmla="*/ 11529 h 215656"/>
                <a:gd name="connsiteX705" fmla="*/ 62311 w 216112"/>
                <a:gd name="connsiteY705" fmla="*/ 11949 h 215656"/>
                <a:gd name="connsiteX706" fmla="*/ 62251 w 216112"/>
                <a:gd name="connsiteY706" fmla="*/ 12039 h 215656"/>
                <a:gd name="connsiteX707" fmla="*/ 61216 w 216112"/>
                <a:gd name="connsiteY707" fmla="*/ 12265 h 215656"/>
                <a:gd name="connsiteX708" fmla="*/ 60975 w 216112"/>
                <a:gd name="connsiteY708" fmla="*/ 12250 h 215656"/>
                <a:gd name="connsiteX709" fmla="*/ 60990 w 216112"/>
                <a:gd name="connsiteY709" fmla="*/ 12250 h 215656"/>
                <a:gd name="connsiteX710" fmla="*/ 60240 w 216112"/>
                <a:gd name="connsiteY710" fmla="*/ 11799 h 215656"/>
                <a:gd name="connsiteX711" fmla="*/ 59144 w 216112"/>
                <a:gd name="connsiteY711" fmla="*/ 11919 h 215656"/>
                <a:gd name="connsiteX712" fmla="*/ 58859 w 216112"/>
                <a:gd name="connsiteY712" fmla="*/ 12024 h 215656"/>
                <a:gd name="connsiteX713" fmla="*/ 56697 w 216112"/>
                <a:gd name="connsiteY713" fmla="*/ 12340 h 215656"/>
                <a:gd name="connsiteX714" fmla="*/ 56322 w 216112"/>
                <a:gd name="connsiteY714" fmla="*/ 12430 h 215656"/>
                <a:gd name="connsiteX715" fmla="*/ 56022 w 216112"/>
                <a:gd name="connsiteY715" fmla="*/ 12430 h 215656"/>
                <a:gd name="connsiteX716" fmla="*/ 53169 w 216112"/>
                <a:gd name="connsiteY716" fmla="*/ 12715 h 215656"/>
                <a:gd name="connsiteX717" fmla="*/ 52884 w 216112"/>
                <a:gd name="connsiteY717" fmla="*/ 12745 h 215656"/>
                <a:gd name="connsiteX718" fmla="*/ 51818 w 216112"/>
                <a:gd name="connsiteY718" fmla="*/ 12835 h 215656"/>
                <a:gd name="connsiteX719" fmla="*/ 50077 w 216112"/>
                <a:gd name="connsiteY719" fmla="*/ 13060 h 215656"/>
                <a:gd name="connsiteX720" fmla="*/ 49386 w 216112"/>
                <a:gd name="connsiteY720" fmla="*/ 13150 h 215656"/>
                <a:gd name="connsiteX721" fmla="*/ 49281 w 216112"/>
                <a:gd name="connsiteY721" fmla="*/ 13240 h 215656"/>
                <a:gd name="connsiteX722" fmla="*/ 49461 w 216112"/>
                <a:gd name="connsiteY722" fmla="*/ 13240 h 215656"/>
                <a:gd name="connsiteX723" fmla="*/ 49056 w 216112"/>
                <a:gd name="connsiteY723" fmla="*/ 13450 h 215656"/>
                <a:gd name="connsiteX724" fmla="*/ 47945 w 216112"/>
                <a:gd name="connsiteY724" fmla="*/ 13751 h 215656"/>
                <a:gd name="connsiteX725" fmla="*/ 47855 w 216112"/>
                <a:gd name="connsiteY725" fmla="*/ 13721 h 215656"/>
                <a:gd name="connsiteX726" fmla="*/ 47840 w 216112"/>
                <a:gd name="connsiteY726" fmla="*/ 13646 h 215656"/>
                <a:gd name="connsiteX727" fmla="*/ 47270 w 216112"/>
                <a:gd name="connsiteY727" fmla="*/ 13525 h 215656"/>
                <a:gd name="connsiteX728" fmla="*/ 45919 w 216112"/>
                <a:gd name="connsiteY728" fmla="*/ 13676 h 215656"/>
                <a:gd name="connsiteX729" fmla="*/ 44898 w 216112"/>
                <a:gd name="connsiteY729" fmla="*/ 13646 h 215656"/>
                <a:gd name="connsiteX730" fmla="*/ 43547 w 216112"/>
                <a:gd name="connsiteY730" fmla="*/ 13255 h 215656"/>
                <a:gd name="connsiteX731" fmla="*/ 43172 w 216112"/>
                <a:gd name="connsiteY731" fmla="*/ 13480 h 215656"/>
                <a:gd name="connsiteX732" fmla="*/ 44042 w 216112"/>
                <a:gd name="connsiteY732" fmla="*/ 13826 h 215656"/>
                <a:gd name="connsiteX733" fmla="*/ 44192 w 216112"/>
                <a:gd name="connsiteY733" fmla="*/ 14096 h 215656"/>
                <a:gd name="connsiteX734" fmla="*/ 44147 w 216112"/>
                <a:gd name="connsiteY734" fmla="*/ 14096 h 215656"/>
                <a:gd name="connsiteX735" fmla="*/ 43892 w 216112"/>
                <a:gd name="connsiteY735" fmla="*/ 14261 h 215656"/>
                <a:gd name="connsiteX736" fmla="*/ 43502 w 216112"/>
                <a:gd name="connsiteY736" fmla="*/ 14336 h 215656"/>
                <a:gd name="connsiteX737" fmla="*/ 43292 w 216112"/>
                <a:gd name="connsiteY737" fmla="*/ 14456 h 215656"/>
                <a:gd name="connsiteX738" fmla="*/ 43232 w 216112"/>
                <a:gd name="connsiteY738" fmla="*/ 14486 h 215656"/>
                <a:gd name="connsiteX739" fmla="*/ 42646 w 216112"/>
                <a:gd name="connsiteY739" fmla="*/ 14546 h 215656"/>
                <a:gd name="connsiteX740" fmla="*/ 42571 w 216112"/>
                <a:gd name="connsiteY740" fmla="*/ 14486 h 215656"/>
                <a:gd name="connsiteX741" fmla="*/ 42511 w 216112"/>
                <a:gd name="connsiteY741" fmla="*/ 14366 h 215656"/>
                <a:gd name="connsiteX742" fmla="*/ 42481 w 216112"/>
                <a:gd name="connsiteY742" fmla="*/ 14036 h 215656"/>
                <a:gd name="connsiteX743" fmla="*/ 42526 w 216112"/>
                <a:gd name="connsiteY743" fmla="*/ 13751 h 215656"/>
                <a:gd name="connsiteX744" fmla="*/ 42391 w 216112"/>
                <a:gd name="connsiteY744" fmla="*/ 13435 h 215656"/>
                <a:gd name="connsiteX745" fmla="*/ 41760 w 216112"/>
                <a:gd name="connsiteY745" fmla="*/ 13315 h 215656"/>
                <a:gd name="connsiteX746" fmla="*/ 41190 w 216112"/>
                <a:gd name="connsiteY746" fmla="*/ 13450 h 215656"/>
                <a:gd name="connsiteX747" fmla="*/ 40710 w 216112"/>
                <a:gd name="connsiteY747" fmla="*/ 14066 h 215656"/>
                <a:gd name="connsiteX748" fmla="*/ 40229 w 216112"/>
                <a:gd name="connsiteY748" fmla="*/ 14456 h 215656"/>
                <a:gd name="connsiteX749" fmla="*/ 39929 w 216112"/>
                <a:gd name="connsiteY749" fmla="*/ 14471 h 215656"/>
                <a:gd name="connsiteX750" fmla="*/ 37902 w 216112"/>
                <a:gd name="connsiteY750" fmla="*/ 14516 h 215656"/>
                <a:gd name="connsiteX751" fmla="*/ 37767 w 216112"/>
                <a:gd name="connsiteY751" fmla="*/ 14486 h 215656"/>
                <a:gd name="connsiteX752" fmla="*/ 36341 w 216112"/>
                <a:gd name="connsiteY752" fmla="*/ 14576 h 215656"/>
                <a:gd name="connsiteX753" fmla="*/ 36717 w 216112"/>
                <a:gd name="connsiteY753" fmla="*/ 14681 h 215656"/>
                <a:gd name="connsiteX754" fmla="*/ 36762 w 216112"/>
                <a:gd name="connsiteY754" fmla="*/ 14756 h 215656"/>
                <a:gd name="connsiteX755" fmla="*/ 38743 w 216112"/>
                <a:gd name="connsiteY755" fmla="*/ 14997 h 215656"/>
                <a:gd name="connsiteX756" fmla="*/ 38803 w 216112"/>
                <a:gd name="connsiteY756" fmla="*/ 15087 h 215656"/>
                <a:gd name="connsiteX757" fmla="*/ 39449 w 216112"/>
                <a:gd name="connsiteY757" fmla="*/ 15372 h 215656"/>
                <a:gd name="connsiteX758" fmla="*/ 39374 w 216112"/>
                <a:gd name="connsiteY758" fmla="*/ 15372 h 215656"/>
                <a:gd name="connsiteX759" fmla="*/ 39028 w 216112"/>
                <a:gd name="connsiteY759" fmla="*/ 15717 h 215656"/>
                <a:gd name="connsiteX760" fmla="*/ 38953 w 216112"/>
                <a:gd name="connsiteY760" fmla="*/ 15807 h 215656"/>
                <a:gd name="connsiteX761" fmla="*/ 35666 w 216112"/>
                <a:gd name="connsiteY761" fmla="*/ 17143 h 215656"/>
                <a:gd name="connsiteX762" fmla="*/ 35666 w 216112"/>
                <a:gd name="connsiteY762" fmla="*/ 17143 h 215656"/>
                <a:gd name="connsiteX763" fmla="*/ 33594 w 216112"/>
                <a:gd name="connsiteY763" fmla="*/ 17804 h 215656"/>
                <a:gd name="connsiteX764" fmla="*/ 34180 w 216112"/>
                <a:gd name="connsiteY764" fmla="*/ 18014 h 215656"/>
                <a:gd name="connsiteX765" fmla="*/ 35185 w 216112"/>
                <a:gd name="connsiteY765" fmla="*/ 17849 h 215656"/>
                <a:gd name="connsiteX766" fmla="*/ 36011 w 216112"/>
                <a:gd name="connsiteY766" fmla="*/ 17308 h 215656"/>
                <a:gd name="connsiteX767" fmla="*/ 39554 w 216112"/>
                <a:gd name="connsiteY767" fmla="*/ 16228 h 215656"/>
                <a:gd name="connsiteX768" fmla="*/ 39749 w 216112"/>
                <a:gd name="connsiteY768" fmla="*/ 16002 h 215656"/>
                <a:gd name="connsiteX769" fmla="*/ 40575 w 216112"/>
                <a:gd name="connsiteY769" fmla="*/ 15912 h 215656"/>
                <a:gd name="connsiteX770" fmla="*/ 40770 w 216112"/>
                <a:gd name="connsiteY770" fmla="*/ 15822 h 215656"/>
                <a:gd name="connsiteX771" fmla="*/ 41655 w 216112"/>
                <a:gd name="connsiteY771" fmla="*/ 15687 h 215656"/>
                <a:gd name="connsiteX772" fmla="*/ 41791 w 216112"/>
                <a:gd name="connsiteY772" fmla="*/ 15687 h 215656"/>
                <a:gd name="connsiteX773" fmla="*/ 42256 w 216112"/>
                <a:gd name="connsiteY773" fmla="*/ 15687 h 215656"/>
                <a:gd name="connsiteX774" fmla="*/ 43247 w 216112"/>
                <a:gd name="connsiteY774" fmla="*/ 15537 h 215656"/>
                <a:gd name="connsiteX775" fmla="*/ 43502 w 216112"/>
                <a:gd name="connsiteY775" fmla="*/ 15537 h 215656"/>
                <a:gd name="connsiteX776" fmla="*/ 43577 w 216112"/>
                <a:gd name="connsiteY776" fmla="*/ 15822 h 215656"/>
                <a:gd name="connsiteX777" fmla="*/ 43952 w 216112"/>
                <a:gd name="connsiteY777" fmla="*/ 15927 h 215656"/>
                <a:gd name="connsiteX778" fmla="*/ 44598 w 216112"/>
                <a:gd name="connsiteY778" fmla="*/ 16228 h 215656"/>
                <a:gd name="connsiteX779" fmla="*/ 44072 w 216112"/>
                <a:gd name="connsiteY779" fmla="*/ 16633 h 215656"/>
                <a:gd name="connsiteX780" fmla="*/ 42376 w 216112"/>
                <a:gd name="connsiteY780" fmla="*/ 16858 h 215656"/>
                <a:gd name="connsiteX781" fmla="*/ 40575 w 216112"/>
                <a:gd name="connsiteY781" fmla="*/ 17128 h 215656"/>
                <a:gd name="connsiteX782" fmla="*/ 40199 w 216112"/>
                <a:gd name="connsiteY782" fmla="*/ 17248 h 215656"/>
                <a:gd name="connsiteX783" fmla="*/ 39133 w 216112"/>
                <a:gd name="connsiteY783" fmla="*/ 17459 h 215656"/>
                <a:gd name="connsiteX784" fmla="*/ 40154 w 216112"/>
                <a:gd name="connsiteY784" fmla="*/ 17984 h 215656"/>
                <a:gd name="connsiteX785" fmla="*/ 40064 w 216112"/>
                <a:gd name="connsiteY785" fmla="*/ 18074 h 215656"/>
                <a:gd name="connsiteX786" fmla="*/ 39794 w 216112"/>
                <a:gd name="connsiteY786" fmla="*/ 18074 h 215656"/>
                <a:gd name="connsiteX787" fmla="*/ 39434 w 216112"/>
                <a:gd name="connsiteY787" fmla="*/ 18074 h 215656"/>
                <a:gd name="connsiteX788" fmla="*/ 38353 w 216112"/>
                <a:gd name="connsiteY788" fmla="*/ 18374 h 215656"/>
                <a:gd name="connsiteX789" fmla="*/ 37887 w 216112"/>
                <a:gd name="connsiteY789" fmla="*/ 19080 h 215656"/>
                <a:gd name="connsiteX790" fmla="*/ 37887 w 216112"/>
                <a:gd name="connsiteY790" fmla="*/ 19080 h 215656"/>
                <a:gd name="connsiteX791" fmla="*/ 37587 w 216112"/>
                <a:gd name="connsiteY791" fmla="*/ 19110 h 215656"/>
                <a:gd name="connsiteX792" fmla="*/ 37617 w 216112"/>
                <a:gd name="connsiteY792" fmla="*/ 19200 h 215656"/>
                <a:gd name="connsiteX793" fmla="*/ 37467 w 216112"/>
                <a:gd name="connsiteY793" fmla="*/ 19290 h 215656"/>
                <a:gd name="connsiteX794" fmla="*/ 37467 w 216112"/>
                <a:gd name="connsiteY794" fmla="*/ 19290 h 215656"/>
                <a:gd name="connsiteX795" fmla="*/ 37182 w 216112"/>
                <a:gd name="connsiteY795" fmla="*/ 19305 h 215656"/>
                <a:gd name="connsiteX796" fmla="*/ 37392 w 216112"/>
                <a:gd name="connsiteY796" fmla="*/ 20431 h 215656"/>
                <a:gd name="connsiteX797" fmla="*/ 37948 w 216112"/>
                <a:gd name="connsiteY797" fmla="*/ 21782 h 215656"/>
                <a:gd name="connsiteX798" fmla="*/ 37902 w 216112"/>
                <a:gd name="connsiteY798" fmla="*/ 21857 h 215656"/>
                <a:gd name="connsiteX799" fmla="*/ 37572 w 216112"/>
                <a:gd name="connsiteY799" fmla="*/ 21857 h 215656"/>
                <a:gd name="connsiteX800" fmla="*/ 37227 w 216112"/>
                <a:gd name="connsiteY800" fmla="*/ 21977 h 215656"/>
                <a:gd name="connsiteX801" fmla="*/ 36296 w 216112"/>
                <a:gd name="connsiteY801" fmla="*/ 22082 h 215656"/>
                <a:gd name="connsiteX802" fmla="*/ 35396 w 216112"/>
                <a:gd name="connsiteY802" fmla="*/ 22292 h 215656"/>
                <a:gd name="connsiteX803" fmla="*/ 35366 w 216112"/>
                <a:gd name="connsiteY803" fmla="*/ 22337 h 215656"/>
                <a:gd name="connsiteX804" fmla="*/ 35366 w 216112"/>
                <a:gd name="connsiteY804" fmla="*/ 22382 h 215656"/>
                <a:gd name="connsiteX805" fmla="*/ 34645 w 216112"/>
                <a:gd name="connsiteY805" fmla="*/ 22698 h 215656"/>
                <a:gd name="connsiteX806" fmla="*/ 33669 w 216112"/>
                <a:gd name="connsiteY806" fmla="*/ 22502 h 215656"/>
                <a:gd name="connsiteX807" fmla="*/ 33714 w 216112"/>
                <a:gd name="connsiteY807" fmla="*/ 22487 h 215656"/>
                <a:gd name="connsiteX808" fmla="*/ 33609 w 216112"/>
                <a:gd name="connsiteY808" fmla="*/ 22352 h 215656"/>
                <a:gd name="connsiteX809" fmla="*/ 34375 w 216112"/>
                <a:gd name="connsiteY809" fmla="*/ 21977 h 215656"/>
                <a:gd name="connsiteX810" fmla="*/ 35366 w 216112"/>
                <a:gd name="connsiteY810" fmla="*/ 21572 h 215656"/>
                <a:gd name="connsiteX811" fmla="*/ 35396 w 216112"/>
                <a:gd name="connsiteY811" fmla="*/ 20086 h 215656"/>
                <a:gd name="connsiteX812" fmla="*/ 34765 w 216112"/>
                <a:gd name="connsiteY812" fmla="*/ 19800 h 215656"/>
                <a:gd name="connsiteX813" fmla="*/ 35065 w 216112"/>
                <a:gd name="connsiteY813" fmla="*/ 19365 h 215656"/>
                <a:gd name="connsiteX814" fmla="*/ 35351 w 216112"/>
                <a:gd name="connsiteY814" fmla="*/ 18734 h 215656"/>
                <a:gd name="connsiteX815" fmla="*/ 35170 w 216112"/>
                <a:gd name="connsiteY815" fmla="*/ 18689 h 215656"/>
                <a:gd name="connsiteX816" fmla="*/ 35215 w 216112"/>
                <a:gd name="connsiteY816" fmla="*/ 18689 h 215656"/>
                <a:gd name="connsiteX817" fmla="*/ 35170 w 216112"/>
                <a:gd name="connsiteY817" fmla="*/ 18599 h 215656"/>
                <a:gd name="connsiteX818" fmla="*/ 34135 w 216112"/>
                <a:gd name="connsiteY818" fmla="*/ 18599 h 215656"/>
                <a:gd name="connsiteX819" fmla="*/ 34135 w 216112"/>
                <a:gd name="connsiteY819" fmla="*/ 18734 h 215656"/>
                <a:gd name="connsiteX820" fmla="*/ 33864 w 216112"/>
                <a:gd name="connsiteY820" fmla="*/ 18840 h 215656"/>
                <a:gd name="connsiteX821" fmla="*/ 33759 w 216112"/>
                <a:gd name="connsiteY821" fmla="*/ 18960 h 215656"/>
                <a:gd name="connsiteX822" fmla="*/ 33714 w 216112"/>
                <a:gd name="connsiteY822" fmla="*/ 19020 h 215656"/>
                <a:gd name="connsiteX823" fmla="*/ 33669 w 216112"/>
                <a:gd name="connsiteY823" fmla="*/ 19260 h 215656"/>
                <a:gd name="connsiteX824" fmla="*/ 33669 w 216112"/>
                <a:gd name="connsiteY824" fmla="*/ 19320 h 215656"/>
                <a:gd name="connsiteX825" fmla="*/ 33684 w 216112"/>
                <a:gd name="connsiteY825" fmla="*/ 19320 h 215656"/>
                <a:gd name="connsiteX826" fmla="*/ 33684 w 216112"/>
                <a:gd name="connsiteY826" fmla="*/ 19320 h 215656"/>
                <a:gd name="connsiteX827" fmla="*/ 33684 w 216112"/>
                <a:gd name="connsiteY827" fmla="*/ 19335 h 215656"/>
                <a:gd name="connsiteX828" fmla="*/ 32348 w 216112"/>
                <a:gd name="connsiteY828" fmla="*/ 20101 h 215656"/>
                <a:gd name="connsiteX829" fmla="*/ 32874 w 216112"/>
                <a:gd name="connsiteY829" fmla="*/ 18614 h 215656"/>
                <a:gd name="connsiteX830" fmla="*/ 32423 w 216112"/>
                <a:gd name="connsiteY830" fmla="*/ 17879 h 215656"/>
                <a:gd name="connsiteX831" fmla="*/ 32093 w 216112"/>
                <a:gd name="connsiteY831" fmla="*/ 17879 h 215656"/>
                <a:gd name="connsiteX832" fmla="*/ 31162 w 216112"/>
                <a:gd name="connsiteY832" fmla="*/ 17894 h 215656"/>
                <a:gd name="connsiteX833" fmla="*/ 30292 w 216112"/>
                <a:gd name="connsiteY833" fmla="*/ 18374 h 215656"/>
                <a:gd name="connsiteX834" fmla="*/ 28881 w 216112"/>
                <a:gd name="connsiteY834" fmla="*/ 18569 h 215656"/>
                <a:gd name="connsiteX835" fmla="*/ 28115 w 216112"/>
                <a:gd name="connsiteY835" fmla="*/ 18689 h 215656"/>
                <a:gd name="connsiteX836" fmla="*/ 27680 w 216112"/>
                <a:gd name="connsiteY836" fmla="*/ 19410 h 215656"/>
                <a:gd name="connsiteX837" fmla="*/ 27424 w 216112"/>
                <a:gd name="connsiteY837" fmla="*/ 19515 h 215656"/>
                <a:gd name="connsiteX838" fmla="*/ 27034 w 216112"/>
                <a:gd name="connsiteY838" fmla="*/ 19830 h 215656"/>
                <a:gd name="connsiteX839" fmla="*/ 26539 w 216112"/>
                <a:gd name="connsiteY839" fmla="*/ 20040 h 215656"/>
                <a:gd name="connsiteX840" fmla="*/ 26689 w 216112"/>
                <a:gd name="connsiteY840" fmla="*/ 20040 h 215656"/>
                <a:gd name="connsiteX841" fmla="*/ 25863 w 216112"/>
                <a:gd name="connsiteY841" fmla="*/ 20251 h 215656"/>
                <a:gd name="connsiteX842" fmla="*/ 25638 w 216112"/>
                <a:gd name="connsiteY842" fmla="*/ 20851 h 215656"/>
                <a:gd name="connsiteX843" fmla="*/ 25818 w 216112"/>
                <a:gd name="connsiteY843" fmla="*/ 20851 h 215656"/>
                <a:gd name="connsiteX844" fmla="*/ 25773 w 216112"/>
                <a:gd name="connsiteY844" fmla="*/ 20881 h 215656"/>
                <a:gd name="connsiteX845" fmla="*/ 25698 w 216112"/>
                <a:gd name="connsiteY845" fmla="*/ 20971 h 215656"/>
                <a:gd name="connsiteX846" fmla="*/ 25383 w 216112"/>
                <a:gd name="connsiteY846" fmla="*/ 20971 h 215656"/>
                <a:gd name="connsiteX847" fmla="*/ 23611 w 216112"/>
                <a:gd name="connsiteY847" fmla="*/ 21181 h 215656"/>
                <a:gd name="connsiteX848" fmla="*/ 23071 w 216112"/>
                <a:gd name="connsiteY848" fmla="*/ 21782 h 215656"/>
                <a:gd name="connsiteX849" fmla="*/ 23071 w 216112"/>
                <a:gd name="connsiteY849" fmla="*/ 21782 h 215656"/>
                <a:gd name="connsiteX850" fmla="*/ 23071 w 216112"/>
                <a:gd name="connsiteY850" fmla="*/ 21782 h 215656"/>
                <a:gd name="connsiteX851" fmla="*/ 22380 w 216112"/>
                <a:gd name="connsiteY851" fmla="*/ 22007 h 215656"/>
                <a:gd name="connsiteX852" fmla="*/ 21870 w 216112"/>
                <a:gd name="connsiteY852" fmla="*/ 22818 h 215656"/>
                <a:gd name="connsiteX853" fmla="*/ 21165 w 216112"/>
                <a:gd name="connsiteY853" fmla="*/ 22923 h 215656"/>
                <a:gd name="connsiteX854" fmla="*/ 21134 w 216112"/>
                <a:gd name="connsiteY854" fmla="*/ 23028 h 215656"/>
                <a:gd name="connsiteX855" fmla="*/ 21134 w 216112"/>
                <a:gd name="connsiteY855" fmla="*/ 23028 h 215656"/>
                <a:gd name="connsiteX856" fmla="*/ 21104 w 216112"/>
                <a:gd name="connsiteY856" fmla="*/ 23028 h 215656"/>
                <a:gd name="connsiteX857" fmla="*/ 21074 w 216112"/>
                <a:gd name="connsiteY857" fmla="*/ 22998 h 215656"/>
                <a:gd name="connsiteX858" fmla="*/ 20339 w 216112"/>
                <a:gd name="connsiteY858" fmla="*/ 22998 h 215656"/>
                <a:gd name="connsiteX859" fmla="*/ 20069 w 216112"/>
                <a:gd name="connsiteY859" fmla="*/ 23133 h 215656"/>
                <a:gd name="connsiteX860" fmla="*/ 19964 w 216112"/>
                <a:gd name="connsiteY860" fmla="*/ 23283 h 215656"/>
                <a:gd name="connsiteX861" fmla="*/ 19168 w 216112"/>
                <a:gd name="connsiteY861" fmla="*/ 23688 h 215656"/>
                <a:gd name="connsiteX862" fmla="*/ 18087 w 216112"/>
                <a:gd name="connsiteY862" fmla="*/ 23433 h 215656"/>
                <a:gd name="connsiteX863" fmla="*/ 16751 w 216112"/>
                <a:gd name="connsiteY863" fmla="*/ 23118 h 215656"/>
                <a:gd name="connsiteX864" fmla="*/ 16796 w 216112"/>
                <a:gd name="connsiteY864" fmla="*/ 22998 h 215656"/>
                <a:gd name="connsiteX865" fmla="*/ 16766 w 216112"/>
                <a:gd name="connsiteY865" fmla="*/ 22953 h 215656"/>
                <a:gd name="connsiteX866" fmla="*/ 17006 w 216112"/>
                <a:gd name="connsiteY866" fmla="*/ 22803 h 215656"/>
                <a:gd name="connsiteX867" fmla="*/ 17096 w 216112"/>
                <a:gd name="connsiteY867" fmla="*/ 22547 h 215656"/>
                <a:gd name="connsiteX868" fmla="*/ 16901 w 216112"/>
                <a:gd name="connsiteY868" fmla="*/ 22037 h 215656"/>
                <a:gd name="connsiteX869" fmla="*/ 16871 w 216112"/>
                <a:gd name="connsiteY869" fmla="*/ 21257 h 215656"/>
                <a:gd name="connsiteX870" fmla="*/ 16541 w 216112"/>
                <a:gd name="connsiteY870" fmla="*/ 21151 h 215656"/>
                <a:gd name="connsiteX871" fmla="*/ 16121 w 216112"/>
                <a:gd name="connsiteY871" fmla="*/ 21166 h 215656"/>
                <a:gd name="connsiteX872" fmla="*/ 15925 w 216112"/>
                <a:gd name="connsiteY872" fmla="*/ 21166 h 215656"/>
                <a:gd name="connsiteX873" fmla="*/ 15880 w 216112"/>
                <a:gd name="connsiteY873" fmla="*/ 21136 h 215656"/>
                <a:gd name="connsiteX874" fmla="*/ 14634 w 216112"/>
                <a:gd name="connsiteY874" fmla="*/ 21106 h 215656"/>
                <a:gd name="connsiteX875" fmla="*/ 14304 w 216112"/>
                <a:gd name="connsiteY875" fmla="*/ 21151 h 215656"/>
                <a:gd name="connsiteX876" fmla="*/ 13343 w 216112"/>
                <a:gd name="connsiteY876" fmla="*/ 21151 h 215656"/>
                <a:gd name="connsiteX877" fmla="*/ 12608 w 216112"/>
                <a:gd name="connsiteY877" fmla="*/ 21677 h 215656"/>
                <a:gd name="connsiteX878" fmla="*/ 12608 w 216112"/>
                <a:gd name="connsiteY878" fmla="*/ 21677 h 215656"/>
                <a:gd name="connsiteX879" fmla="*/ 12428 w 216112"/>
                <a:gd name="connsiteY879" fmla="*/ 22502 h 215656"/>
                <a:gd name="connsiteX880" fmla="*/ 12758 w 216112"/>
                <a:gd name="connsiteY880" fmla="*/ 22547 h 215656"/>
                <a:gd name="connsiteX881" fmla="*/ 13644 w 216112"/>
                <a:gd name="connsiteY881" fmla="*/ 23133 h 215656"/>
                <a:gd name="connsiteX882" fmla="*/ 13118 w 216112"/>
                <a:gd name="connsiteY882" fmla="*/ 23253 h 215656"/>
                <a:gd name="connsiteX883" fmla="*/ 12533 w 216112"/>
                <a:gd name="connsiteY883" fmla="*/ 23628 h 215656"/>
                <a:gd name="connsiteX884" fmla="*/ 11737 w 216112"/>
                <a:gd name="connsiteY884" fmla="*/ 23943 h 215656"/>
                <a:gd name="connsiteX885" fmla="*/ 11632 w 216112"/>
                <a:gd name="connsiteY885" fmla="*/ 24064 h 215656"/>
                <a:gd name="connsiteX886" fmla="*/ 12248 w 216112"/>
                <a:gd name="connsiteY886" fmla="*/ 24304 h 215656"/>
                <a:gd name="connsiteX887" fmla="*/ 12623 w 216112"/>
                <a:gd name="connsiteY887" fmla="*/ 24454 h 215656"/>
                <a:gd name="connsiteX888" fmla="*/ 13028 w 216112"/>
                <a:gd name="connsiteY888" fmla="*/ 24604 h 215656"/>
                <a:gd name="connsiteX889" fmla="*/ 12623 w 216112"/>
                <a:gd name="connsiteY889" fmla="*/ 25190 h 215656"/>
                <a:gd name="connsiteX890" fmla="*/ 12578 w 216112"/>
                <a:gd name="connsiteY890" fmla="*/ 25400 h 215656"/>
                <a:gd name="connsiteX891" fmla="*/ 14124 w 216112"/>
                <a:gd name="connsiteY891" fmla="*/ 25715 h 215656"/>
                <a:gd name="connsiteX892" fmla="*/ 14514 w 216112"/>
                <a:gd name="connsiteY892" fmla="*/ 25835 h 215656"/>
                <a:gd name="connsiteX893" fmla="*/ 14634 w 216112"/>
                <a:gd name="connsiteY893" fmla="*/ 25835 h 215656"/>
                <a:gd name="connsiteX894" fmla="*/ 14214 w 216112"/>
                <a:gd name="connsiteY894" fmla="*/ 26120 h 215656"/>
                <a:gd name="connsiteX895" fmla="*/ 14259 w 216112"/>
                <a:gd name="connsiteY895" fmla="*/ 26225 h 215656"/>
                <a:gd name="connsiteX896" fmla="*/ 14229 w 216112"/>
                <a:gd name="connsiteY896" fmla="*/ 26225 h 215656"/>
                <a:gd name="connsiteX897" fmla="*/ 14229 w 216112"/>
                <a:gd name="connsiteY897" fmla="*/ 26225 h 215656"/>
                <a:gd name="connsiteX898" fmla="*/ 12998 w 216112"/>
                <a:gd name="connsiteY898" fmla="*/ 26526 h 215656"/>
                <a:gd name="connsiteX899" fmla="*/ 12818 w 216112"/>
                <a:gd name="connsiteY899" fmla="*/ 27876 h 215656"/>
                <a:gd name="connsiteX900" fmla="*/ 12518 w 216112"/>
                <a:gd name="connsiteY900" fmla="*/ 28087 h 215656"/>
                <a:gd name="connsiteX901" fmla="*/ 12113 w 216112"/>
                <a:gd name="connsiteY901" fmla="*/ 28207 h 215656"/>
                <a:gd name="connsiteX902" fmla="*/ 11797 w 216112"/>
                <a:gd name="connsiteY902" fmla="*/ 28177 h 215656"/>
                <a:gd name="connsiteX903" fmla="*/ 11002 w 216112"/>
                <a:gd name="connsiteY903" fmla="*/ 28387 h 215656"/>
                <a:gd name="connsiteX904" fmla="*/ 10611 w 216112"/>
                <a:gd name="connsiteY904" fmla="*/ 28372 h 215656"/>
                <a:gd name="connsiteX905" fmla="*/ 10506 w 216112"/>
                <a:gd name="connsiteY905" fmla="*/ 31044 h 215656"/>
                <a:gd name="connsiteX906" fmla="*/ 10056 w 216112"/>
                <a:gd name="connsiteY906" fmla="*/ 31569 h 215656"/>
                <a:gd name="connsiteX907" fmla="*/ 9831 w 216112"/>
                <a:gd name="connsiteY907" fmla="*/ 31615 h 215656"/>
                <a:gd name="connsiteX908" fmla="*/ 9290 w 216112"/>
                <a:gd name="connsiteY908" fmla="*/ 31945 h 215656"/>
                <a:gd name="connsiteX909" fmla="*/ 8270 w 216112"/>
                <a:gd name="connsiteY909" fmla="*/ 31990 h 215656"/>
                <a:gd name="connsiteX910" fmla="*/ 7879 w 216112"/>
                <a:gd name="connsiteY910" fmla="*/ 31795 h 215656"/>
                <a:gd name="connsiteX911" fmla="*/ 7729 w 216112"/>
                <a:gd name="connsiteY911" fmla="*/ 31690 h 215656"/>
                <a:gd name="connsiteX912" fmla="*/ 7579 w 216112"/>
                <a:gd name="connsiteY912" fmla="*/ 31479 h 215656"/>
                <a:gd name="connsiteX913" fmla="*/ 7579 w 216112"/>
                <a:gd name="connsiteY913" fmla="*/ 31449 h 215656"/>
                <a:gd name="connsiteX914" fmla="*/ 7609 w 216112"/>
                <a:gd name="connsiteY914" fmla="*/ 31269 h 215656"/>
                <a:gd name="connsiteX915" fmla="*/ 7579 w 216112"/>
                <a:gd name="connsiteY915" fmla="*/ 31179 h 215656"/>
                <a:gd name="connsiteX916" fmla="*/ 7489 w 216112"/>
                <a:gd name="connsiteY916" fmla="*/ 31134 h 215656"/>
                <a:gd name="connsiteX917" fmla="*/ 7384 w 216112"/>
                <a:gd name="connsiteY917" fmla="*/ 31134 h 215656"/>
                <a:gd name="connsiteX918" fmla="*/ 7249 w 216112"/>
                <a:gd name="connsiteY918" fmla="*/ 31074 h 215656"/>
                <a:gd name="connsiteX919" fmla="*/ 7219 w 216112"/>
                <a:gd name="connsiteY919" fmla="*/ 31074 h 215656"/>
                <a:gd name="connsiteX920" fmla="*/ 7399 w 216112"/>
                <a:gd name="connsiteY920" fmla="*/ 31044 h 215656"/>
                <a:gd name="connsiteX921" fmla="*/ 7339 w 216112"/>
                <a:gd name="connsiteY921" fmla="*/ 30654 h 215656"/>
                <a:gd name="connsiteX922" fmla="*/ 7339 w 216112"/>
                <a:gd name="connsiteY922" fmla="*/ 30654 h 215656"/>
                <a:gd name="connsiteX923" fmla="*/ 6603 w 216112"/>
                <a:gd name="connsiteY923" fmla="*/ 30744 h 215656"/>
                <a:gd name="connsiteX924" fmla="*/ 6633 w 216112"/>
                <a:gd name="connsiteY924" fmla="*/ 30744 h 215656"/>
                <a:gd name="connsiteX925" fmla="*/ 6633 w 216112"/>
                <a:gd name="connsiteY925" fmla="*/ 30759 h 215656"/>
                <a:gd name="connsiteX926" fmla="*/ 6603 w 216112"/>
                <a:gd name="connsiteY926" fmla="*/ 30759 h 215656"/>
                <a:gd name="connsiteX927" fmla="*/ 5432 w 216112"/>
                <a:gd name="connsiteY927" fmla="*/ 31269 h 215656"/>
                <a:gd name="connsiteX928" fmla="*/ 5432 w 216112"/>
                <a:gd name="connsiteY928" fmla="*/ 31374 h 215656"/>
                <a:gd name="connsiteX929" fmla="*/ 5793 w 216112"/>
                <a:gd name="connsiteY929" fmla="*/ 33131 h 215656"/>
                <a:gd name="connsiteX930" fmla="*/ 5793 w 216112"/>
                <a:gd name="connsiteY930" fmla="*/ 33131 h 215656"/>
                <a:gd name="connsiteX931" fmla="*/ 5793 w 216112"/>
                <a:gd name="connsiteY931" fmla="*/ 33131 h 215656"/>
                <a:gd name="connsiteX932" fmla="*/ 5447 w 216112"/>
                <a:gd name="connsiteY932" fmla="*/ 33131 h 215656"/>
                <a:gd name="connsiteX933" fmla="*/ 5087 w 216112"/>
                <a:gd name="connsiteY933" fmla="*/ 33341 h 215656"/>
                <a:gd name="connsiteX934" fmla="*/ 4982 w 216112"/>
                <a:gd name="connsiteY934" fmla="*/ 33446 h 215656"/>
                <a:gd name="connsiteX935" fmla="*/ 4937 w 216112"/>
                <a:gd name="connsiteY935" fmla="*/ 33971 h 215656"/>
                <a:gd name="connsiteX936" fmla="*/ 4937 w 216112"/>
                <a:gd name="connsiteY936" fmla="*/ 33971 h 215656"/>
                <a:gd name="connsiteX937" fmla="*/ 4937 w 216112"/>
                <a:gd name="connsiteY937" fmla="*/ 33971 h 215656"/>
                <a:gd name="connsiteX938" fmla="*/ 4937 w 216112"/>
                <a:gd name="connsiteY938" fmla="*/ 33971 h 215656"/>
                <a:gd name="connsiteX939" fmla="*/ 4832 w 216112"/>
                <a:gd name="connsiteY939" fmla="*/ 34497 h 215656"/>
                <a:gd name="connsiteX940" fmla="*/ 4832 w 216112"/>
                <a:gd name="connsiteY940" fmla="*/ 34497 h 215656"/>
                <a:gd name="connsiteX941" fmla="*/ 4832 w 216112"/>
                <a:gd name="connsiteY941" fmla="*/ 34497 h 215656"/>
                <a:gd name="connsiteX942" fmla="*/ 4727 w 216112"/>
                <a:gd name="connsiteY942" fmla="*/ 34692 h 215656"/>
                <a:gd name="connsiteX943" fmla="*/ 4727 w 216112"/>
                <a:gd name="connsiteY943" fmla="*/ 34692 h 215656"/>
                <a:gd name="connsiteX944" fmla="*/ 4727 w 216112"/>
                <a:gd name="connsiteY944" fmla="*/ 34692 h 215656"/>
                <a:gd name="connsiteX945" fmla="*/ 4427 w 216112"/>
                <a:gd name="connsiteY945" fmla="*/ 34692 h 215656"/>
                <a:gd name="connsiteX946" fmla="*/ 4397 w 216112"/>
                <a:gd name="connsiteY946" fmla="*/ 34797 h 215656"/>
                <a:gd name="connsiteX947" fmla="*/ 3481 w 216112"/>
                <a:gd name="connsiteY947" fmla="*/ 35187 h 215656"/>
                <a:gd name="connsiteX948" fmla="*/ 5012 w 216112"/>
                <a:gd name="connsiteY948" fmla="*/ 35232 h 215656"/>
                <a:gd name="connsiteX949" fmla="*/ 5057 w 216112"/>
                <a:gd name="connsiteY949" fmla="*/ 35202 h 215656"/>
                <a:gd name="connsiteX950" fmla="*/ 5102 w 216112"/>
                <a:gd name="connsiteY950" fmla="*/ 35202 h 215656"/>
                <a:gd name="connsiteX951" fmla="*/ 4997 w 216112"/>
                <a:gd name="connsiteY951" fmla="*/ 35202 h 215656"/>
                <a:gd name="connsiteX952" fmla="*/ 4967 w 216112"/>
                <a:gd name="connsiteY952" fmla="*/ 35412 h 215656"/>
                <a:gd name="connsiteX953" fmla="*/ 5282 w 216112"/>
                <a:gd name="connsiteY953" fmla="*/ 36013 h 215656"/>
                <a:gd name="connsiteX954" fmla="*/ 5552 w 216112"/>
                <a:gd name="connsiteY954" fmla="*/ 36043 h 215656"/>
                <a:gd name="connsiteX955" fmla="*/ 5627 w 216112"/>
                <a:gd name="connsiteY955" fmla="*/ 36133 h 215656"/>
                <a:gd name="connsiteX956" fmla="*/ 5567 w 216112"/>
                <a:gd name="connsiteY956" fmla="*/ 36238 h 215656"/>
                <a:gd name="connsiteX957" fmla="*/ 5372 w 216112"/>
                <a:gd name="connsiteY957" fmla="*/ 37169 h 215656"/>
                <a:gd name="connsiteX958" fmla="*/ 5582 w 216112"/>
                <a:gd name="connsiteY958" fmla="*/ 37889 h 215656"/>
                <a:gd name="connsiteX959" fmla="*/ 5552 w 216112"/>
                <a:gd name="connsiteY959" fmla="*/ 38084 h 215656"/>
                <a:gd name="connsiteX960" fmla="*/ 5267 w 216112"/>
                <a:gd name="connsiteY960" fmla="*/ 38084 h 215656"/>
                <a:gd name="connsiteX961" fmla="*/ 4111 w 216112"/>
                <a:gd name="connsiteY961" fmla="*/ 38175 h 215656"/>
                <a:gd name="connsiteX962" fmla="*/ 4021 w 216112"/>
                <a:gd name="connsiteY962" fmla="*/ 38685 h 215656"/>
                <a:gd name="connsiteX963" fmla="*/ 4336 w 216112"/>
                <a:gd name="connsiteY963" fmla="*/ 38685 h 215656"/>
                <a:gd name="connsiteX964" fmla="*/ 4336 w 216112"/>
                <a:gd name="connsiteY964" fmla="*/ 38685 h 215656"/>
                <a:gd name="connsiteX965" fmla="*/ 4577 w 216112"/>
                <a:gd name="connsiteY965" fmla="*/ 39405 h 215656"/>
                <a:gd name="connsiteX966" fmla="*/ 4577 w 216112"/>
                <a:gd name="connsiteY966" fmla="*/ 39405 h 215656"/>
                <a:gd name="connsiteX967" fmla="*/ 4877 w 216112"/>
                <a:gd name="connsiteY967" fmla="*/ 40006 h 215656"/>
                <a:gd name="connsiteX968" fmla="*/ 4787 w 216112"/>
                <a:gd name="connsiteY968" fmla="*/ 40231 h 215656"/>
                <a:gd name="connsiteX969" fmla="*/ 4787 w 216112"/>
                <a:gd name="connsiteY969" fmla="*/ 40336 h 215656"/>
                <a:gd name="connsiteX970" fmla="*/ 4682 w 216112"/>
                <a:gd name="connsiteY970" fmla="*/ 40952 h 215656"/>
                <a:gd name="connsiteX971" fmla="*/ 4952 w 216112"/>
                <a:gd name="connsiteY971" fmla="*/ 41072 h 215656"/>
                <a:gd name="connsiteX972" fmla="*/ 4847 w 216112"/>
                <a:gd name="connsiteY972" fmla="*/ 41777 h 215656"/>
                <a:gd name="connsiteX973" fmla="*/ 4802 w 216112"/>
                <a:gd name="connsiteY973" fmla="*/ 42183 h 215656"/>
                <a:gd name="connsiteX974" fmla="*/ 5012 w 216112"/>
                <a:gd name="connsiteY974" fmla="*/ 42228 h 215656"/>
                <a:gd name="connsiteX975" fmla="*/ 5522 w 216112"/>
                <a:gd name="connsiteY975" fmla="*/ 42198 h 215656"/>
                <a:gd name="connsiteX976" fmla="*/ 5507 w 216112"/>
                <a:gd name="connsiteY976" fmla="*/ 42513 h 215656"/>
                <a:gd name="connsiteX977" fmla="*/ 5027 w 216112"/>
                <a:gd name="connsiteY977" fmla="*/ 42693 h 215656"/>
                <a:gd name="connsiteX978" fmla="*/ 4757 w 216112"/>
                <a:gd name="connsiteY978" fmla="*/ 42813 h 215656"/>
                <a:gd name="connsiteX979" fmla="*/ 4757 w 216112"/>
                <a:gd name="connsiteY979" fmla="*/ 42813 h 215656"/>
                <a:gd name="connsiteX980" fmla="*/ 4592 w 216112"/>
                <a:gd name="connsiteY980" fmla="*/ 42903 h 215656"/>
                <a:gd name="connsiteX981" fmla="*/ 4592 w 216112"/>
                <a:gd name="connsiteY981" fmla="*/ 42903 h 215656"/>
                <a:gd name="connsiteX982" fmla="*/ 4592 w 216112"/>
                <a:gd name="connsiteY982" fmla="*/ 42903 h 215656"/>
                <a:gd name="connsiteX983" fmla="*/ 4246 w 216112"/>
                <a:gd name="connsiteY983" fmla="*/ 43008 h 215656"/>
                <a:gd name="connsiteX984" fmla="*/ 4096 w 216112"/>
                <a:gd name="connsiteY984" fmla="*/ 43939 h 215656"/>
                <a:gd name="connsiteX985" fmla="*/ 4397 w 216112"/>
                <a:gd name="connsiteY985" fmla="*/ 43939 h 215656"/>
                <a:gd name="connsiteX986" fmla="*/ 4397 w 216112"/>
                <a:gd name="connsiteY986" fmla="*/ 43939 h 215656"/>
                <a:gd name="connsiteX987" fmla="*/ 4367 w 216112"/>
                <a:gd name="connsiteY987" fmla="*/ 44735 h 215656"/>
                <a:gd name="connsiteX988" fmla="*/ 4667 w 216112"/>
                <a:gd name="connsiteY988" fmla="*/ 44750 h 215656"/>
                <a:gd name="connsiteX989" fmla="*/ 4667 w 216112"/>
                <a:gd name="connsiteY989" fmla="*/ 44750 h 215656"/>
                <a:gd name="connsiteX990" fmla="*/ 5027 w 216112"/>
                <a:gd name="connsiteY990" fmla="*/ 45155 h 215656"/>
                <a:gd name="connsiteX991" fmla="*/ 5297 w 216112"/>
                <a:gd name="connsiteY991" fmla="*/ 45365 h 215656"/>
                <a:gd name="connsiteX992" fmla="*/ 5207 w 216112"/>
                <a:gd name="connsiteY992" fmla="*/ 45876 h 215656"/>
                <a:gd name="connsiteX993" fmla="*/ 5492 w 216112"/>
                <a:gd name="connsiteY993" fmla="*/ 45876 h 215656"/>
                <a:gd name="connsiteX994" fmla="*/ 5522 w 216112"/>
                <a:gd name="connsiteY994" fmla="*/ 46086 h 215656"/>
                <a:gd name="connsiteX995" fmla="*/ 5387 w 216112"/>
                <a:gd name="connsiteY995" fmla="*/ 46701 h 215656"/>
                <a:gd name="connsiteX996" fmla="*/ 4937 w 216112"/>
                <a:gd name="connsiteY996" fmla="*/ 47392 h 215656"/>
                <a:gd name="connsiteX997" fmla="*/ 4652 w 216112"/>
                <a:gd name="connsiteY997" fmla="*/ 48773 h 215656"/>
                <a:gd name="connsiteX998" fmla="*/ 4967 w 216112"/>
                <a:gd name="connsiteY998" fmla="*/ 48893 h 215656"/>
                <a:gd name="connsiteX999" fmla="*/ 5027 w 216112"/>
                <a:gd name="connsiteY999" fmla="*/ 49088 h 215656"/>
                <a:gd name="connsiteX1000" fmla="*/ 4877 w 216112"/>
                <a:gd name="connsiteY1000" fmla="*/ 49193 h 215656"/>
                <a:gd name="connsiteX1001" fmla="*/ 4907 w 216112"/>
                <a:gd name="connsiteY1001" fmla="*/ 49298 h 215656"/>
                <a:gd name="connsiteX1002" fmla="*/ 4907 w 216112"/>
                <a:gd name="connsiteY1002" fmla="*/ 49373 h 215656"/>
                <a:gd name="connsiteX1003" fmla="*/ 5012 w 216112"/>
                <a:gd name="connsiteY1003" fmla="*/ 49508 h 215656"/>
                <a:gd name="connsiteX1004" fmla="*/ 5072 w 216112"/>
                <a:gd name="connsiteY1004" fmla="*/ 49613 h 215656"/>
                <a:gd name="connsiteX1005" fmla="*/ 4682 w 216112"/>
                <a:gd name="connsiteY1005" fmla="*/ 50529 h 215656"/>
                <a:gd name="connsiteX1006" fmla="*/ 4276 w 216112"/>
                <a:gd name="connsiteY1006" fmla="*/ 50529 h 215656"/>
                <a:gd name="connsiteX1007" fmla="*/ 3961 w 216112"/>
                <a:gd name="connsiteY1007" fmla="*/ 50529 h 215656"/>
                <a:gd name="connsiteX1008" fmla="*/ 3526 w 216112"/>
                <a:gd name="connsiteY1008" fmla="*/ 50739 h 215656"/>
                <a:gd name="connsiteX1009" fmla="*/ 3316 w 216112"/>
                <a:gd name="connsiteY1009" fmla="*/ 51250 h 215656"/>
                <a:gd name="connsiteX1010" fmla="*/ 3331 w 216112"/>
                <a:gd name="connsiteY1010" fmla="*/ 51760 h 215656"/>
                <a:gd name="connsiteX1011" fmla="*/ 3286 w 216112"/>
                <a:gd name="connsiteY1011" fmla="*/ 51865 h 215656"/>
                <a:gd name="connsiteX1012" fmla="*/ 3661 w 216112"/>
                <a:gd name="connsiteY1012" fmla="*/ 51970 h 215656"/>
                <a:gd name="connsiteX1013" fmla="*/ 4577 w 216112"/>
                <a:gd name="connsiteY1013" fmla="*/ 52241 h 215656"/>
                <a:gd name="connsiteX1014" fmla="*/ 4367 w 216112"/>
                <a:gd name="connsiteY1014" fmla="*/ 52376 h 215656"/>
                <a:gd name="connsiteX1015" fmla="*/ 4276 w 216112"/>
                <a:gd name="connsiteY1015" fmla="*/ 52481 h 215656"/>
                <a:gd name="connsiteX1016" fmla="*/ 4276 w 216112"/>
                <a:gd name="connsiteY1016" fmla="*/ 52481 h 215656"/>
                <a:gd name="connsiteX1017" fmla="*/ 3901 w 216112"/>
                <a:gd name="connsiteY1017" fmla="*/ 52571 h 215656"/>
                <a:gd name="connsiteX1018" fmla="*/ 3901 w 216112"/>
                <a:gd name="connsiteY1018" fmla="*/ 52571 h 215656"/>
                <a:gd name="connsiteX1019" fmla="*/ 3571 w 216112"/>
                <a:gd name="connsiteY1019" fmla="*/ 52601 h 215656"/>
                <a:gd name="connsiteX1020" fmla="*/ 3571 w 216112"/>
                <a:gd name="connsiteY1020" fmla="*/ 52601 h 215656"/>
                <a:gd name="connsiteX1021" fmla="*/ 3136 w 216112"/>
                <a:gd name="connsiteY1021" fmla="*/ 52691 h 215656"/>
                <a:gd name="connsiteX1022" fmla="*/ 3316 w 216112"/>
                <a:gd name="connsiteY1022" fmla="*/ 53231 h 215656"/>
                <a:gd name="connsiteX1023" fmla="*/ 4847 w 216112"/>
                <a:gd name="connsiteY1023" fmla="*/ 53621 h 215656"/>
                <a:gd name="connsiteX1024" fmla="*/ 5207 w 216112"/>
                <a:gd name="connsiteY1024" fmla="*/ 53727 h 215656"/>
                <a:gd name="connsiteX1025" fmla="*/ 5778 w 216112"/>
                <a:gd name="connsiteY1025" fmla="*/ 53802 h 215656"/>
                <a:gd name="connsiteX1026" fmla="*/ 5853 w 216112"/>
                <a:gd name="connsiteY1026" fmla="*/ 53922 h 215656"/>
                <a:gd name="connsiteX1027" fmla="*/ 5462 w 216112"/>
                <a:gd name="connsiteY1027" fmla="*/ 54477 h 215656"/>
                <a:gd name="connsiteX1028" fmla="*/ 5658 w 216112"/>
                <a:gd name="connsiteY1028" fmla="*/ 55258 h 215656"/>
                <a:gd name="connsiteX1029" fmla="*/ 6018 w 216112"/>
                <a:gd name="connsiteY1029" fmla="*/ 55378 h 215656"/>
                <a:gd name="connsiteX1030" fmla="*/ 5988 w 216112"/>
                <a:gd name="connsiteY1030" fmla="*/ 55453 h 215656"/>
                <a:gd name="connsiteX1031" fmla="*/ 5147 w 216112"/>
                <a:gd name="connsiteY1031" fmla="*/ 56068 h 215656"/>
                <a:gd name="connsiteX1032" fmla="*/ 6588 w 216112"/>
                <a:gd name="connsiteY1032" fmla="*/ 56579 h 215656"/>
                <a:gd name="connsiteX1033" fmla="*/ 7339 w 216112"/>
                <a:gd name="connsiteY1033" fmla="*/ 56579 h 215656"/>
                <a:gd name="connsiteX1034" fmla="*/ 7699 w 216112"/>
                <a:gd name="connsiteY1034" fmla="*/ 56684 h 215656"/>
                <a:gd name="connsiteX1035" fmla="*/ 6873 w 216112"/>
                <a:gd name="connsiteY1035" fmla="*/ 57014 h 215656"/>
                <a:gd name="connsiteX1036" fmla="*/ 6873 w 216112"/>
                <a:gd name="connsiteY1036" fmla="*/ 57014 h 215656"/>
                <a:gd name="connsiteX1037" fmla="*/ 6873 w 216112"/>
                <a:gd name="connsiteY1037" fmla="*/ 57014 h 215656"/>
                <a:gd name="connsiteX1038" fmla="*/ 5763 w 216112"/>
                <a:gd name="connsiteY1038" fmla="*/ 57299 h 215656"/>
                <a:gd name="connsiteX1039" fmla="*/ 4802 w 216112"/>
                <a:gd name="connsiteY1039" fmla="*/ 58125 h 215656"/>
                <a:gd name="connsiteX1040" fmla="*/ 4727 w 216112"/>
                <a:gd name="connsiteY1040" fmla="*/ 58245 h 215656"/>
                <a:gd name="connsiteX1041" fmla="*/ 5042 w 216112"/>
                <a:gd name="connsiteY1041" fmla="*/ 58650 h 215656"/>
                <a:gd name="connsiteX1042" fmla="*/ 5042 w 216112"/>
                <a:gd name="connsiteY1042" fmla="*/ 58650 h 215656"/>
                <a:gd name="connsiteX1043" fmla="*/ 5462 w 216112"/>
                <a:gd name="connsiteY1043" fmla="*/ 60722 h 215656"/>
                <a:gd name="connsiteX1044" fmla="*/ 5673 w 216112"/>
                <a:gd name="connsiteY1044" fmla="*/ 60902 h 215656"/>
                <a:gd name="connsiteX1045" fmla="*/ 5282 w 216112"/>
                <a:gd name="connsiteY1045" fmla="*/ 61518 h 215656"/>
                <a:gd name="connsiteX1046" fmla="*/ 4937 w 216112"/>
                <a:gd name="connsiteY1046" fmla="*/ 61518 h 215656"/>
                <a:gd name="connsiteX1047" fmla="*/ 5447 w 216112"/>
                <a:gd name="connsiteY1047" fmla="*/ 62418 h 215656"/>
                <a:gd name="connsiteX1048" fmla="*/ 5447 w 216112"/>
                <a:gd name="connsiteY1048" fmla="*/ 62418 h 215656"/>
                <a:gd name="connsiteX1049" fmla="*/ 4652 w 216112"/>
                <a:gd name="connsiteY1049" fmla="*/ 63049 h 215656"/>
                <a:gd name="connsiteX1050" fmla="*/ 5057 w 216112"/>
                <a:gd name="connsiteY1050" fmla="*/ 63049 h 215656"/>
                <a:gd name="connsiteX1051" fmla="*/ 5402 w 216112"/>
                <a:gd name="connsiteY1051" fmla="*/ 63139 h 215656"/>
                <a:gd name="connsiteX1052" fmla="*/ 6453 w 216112"/>
                <a:gd name="connsiteY1052" fmla="*/ 63454 h 215656"/>
                <a:gd name="connsiteX1053" fmla="*/ 6453 w 216112"/>
                <a:gd name="connsiteY1053" fmla="*/ 63454 h 215656"/>
                <a:gd name="connsiteX1054" fmla="*/ 5883 w 216112"/>
                <a:gd name="connsiteY1054" fmla="*/ 64490 h 215656"/>
                <a:gd name="connsiteX1055" fmla="*/ 5117 w 216112"/>
                <a:gd name="connsiteY1055" fmla="*/ 64490 h 215656"/>
                <a:gd name="connsiteX1056" fmla="*/ 3556 w 216112"/>
                <a:gd name="connsiteY1056" fmla="*/ 64700 h 215656"/>
                <a:gd name="connsiteX1057" fmla="*/ 3151 w 216112"/>
                <a:gd name="connsiteY1057" fmla="*/ 64910 h 215656"/>
                <a:gd name="connsiteX1058" fmla="*/ 2505 w 216112"/>
                <a:gd name="connsiteY1058" fmla="*/ 66246 h 215656"/>
                <a:gd name="connsiteX1059" fmla="*/ 2505 w 216112"/>
                <a:gd name="connsiteY1059" fmla="*/ 66246 h 215656"/>
                <a:gd name="connsiteX1060" fmla="*/ 2880 w 216112"/>
                <a:gd name="connsiteY1060" fmla="*/ 66246 h 215656"/>
                <a:gd name="connsiteX1061" fmla="*/ 2880 w 216112"/>
                <a:gd name="connsiteY1061" fmla="*/ 66246 h 215656"/>
                <a:gd name="connsiteX1062" fmla="*/ 1214 w 216112"/>
                <a:gd name="connsiteY1062" fmla="*/ 66862 h 215656"/>
                <a:gd name="connsiteX1063" fmla="*/ 1214 w 216112"/>
                <a:gd name="connsiteY1063" fmla="*/ 66862 h 215656"/>
                <a:gd name="connsiteX1064" fmla="*/ 839 w 216112"/>
                <a:gd name="connsiteY1064" fmla="*/ 66862 h 215656"/>
                <a:gd name="connsiteX1065" fmla="*/ 1529 w 216112"/>
                <a:gd name="connsiteY1065" fmla="*/ 67267 h 215656"/>
                <a:gd name="connsiteX1066" fmla="*/ 1935 w 216112"/>
                <a:gd name="connsiteY1066" fmla="*/ 67162 h 215656"/>
                <a:gd name="connsiteX1067" fmla="*/ 3781 w 216112"/>
                <a:gd name="connsiteY1067" fmla="*/ 67237 h 215656"/>
                <a:gd name="connsiteX1068" fmla="*/ 5297 w 216112"/>
                <a:gd name="connsiteY1068" fmla="*/ 67687 h 215656"/>
                <a:gd name="connsiteX1069" fmla="*/ 5627 w 216112"/>
                <a:gd name="connsiteY1069" fmla="*/ 67687 h 215656"/>
                <a:gd name="connsiteX1070" fmla="*/ 5673 w 216112"/>
                <a:gd name="connsiteY1070" fmla="*/ 67793 h 215656"/>
                <a:gd name="connsiteX1071" fmla="*/ 4772 w 216112"/>
                <a:gd name="connsiteY1071" fmla="*/ 68408 h 215656"/>
                <a:gd name="connsiteX1072" fmla="*/ 4772 w 216112"/>
                <a:gd name="connsiteY1072" fmla="*/ 68408 h 215656"/>
                <a:gd name="connsiteX1073" fmla="*/ 4547 w 216112"/>
                <a:gd name="connsiteY1073" fmla="*/ 69834 h 215656"/>
                <a:gd name="connsiteX1074" fmla="*/ 5267 w 216112"/>
                <a:gd name="connsiteY1074" fmla="*/ 69834 h 215656"/>
                <a:gd name="connsiteX1075" fmla="*/ 5297 w 216112"/>
                <a:gd name="connsiteY1075" fmla="*/ 69834 h 215656"/>
                <a:gd name="connsiteX1076" fmla="*/ 5297 w 216112"/>
                <a:gd name="connsiteY1076" fmla="*/ 69834 h 215656"/>
                <a:gd name="connsiteX1077" fmla="*/ 5267 w 216112"/>
                <a:gd name="connsiteY1077" fmla="*/ 69834 h 215656"/>
                <a:gd name="connsiteX1078" fmla="*/ 6678 w 216112"/>
                <a:gd name="connsiteY1078" fmla="*/ 70570 h 215656"/>
                <a:gd name="connsiteX1079" fmla="*/ 6678 w 216112"/>
                <a:gd name="connsiteY1079" fmla="*/ 70570 h 215656"/>
                <a:gd name="connsiteX1080" fmla="*/ 6723 w 216112"/>
                <a:gd name="connsiteY1080" fmla="*/ 70570 h 215656"/>
                <a:gd name="connsiteX1081" fmla="*/ 6723 w 216112"/>
                <a:gd name="connsiteY1081" fmla="*/ 70570 h 215656"/>
                <a:gd name="connsiteX1082" fmla="*/ 6678 w 216112"/>
                <a:gd name="connsiteY1082" fmla="*/ 70570 h 215656"/>
                <a:gd name="connsiteX1083" fmla="*/ 6949 w 216112"/>
                <a:gd name="connsiteY1083" fmla="*/ 71065 h 215656"/>
                <a:gd name="connsiteX1084" fmla="*/ 6994 w 216112"/>
                <a:gd name="connsiteY1084" fmla="*/ 71065 h 215656"/>
                <a:gd name="connsiteX1085" fmla="*/ 6994 w 216112"/>
                <a:gd name="connsiteY1085" fmla="*/ 71080 h 215656"/>
                <a:gd name="connsiteX1086" fmla="*/ 6949 w 216112"/>
                <a:gd name="connsiteY1086" fmla="*/ 71080 h 215656"/>
                <a:gd name="connsiteX1087" fmla="*/ 5417 w 216112"/>
                <a:gd name="connsiteY1087" fmla="*/ 71170 h 215656"/>
                <a:gd name="connsiteX1088" fmla="*/ 4982 w 216112"/>
                <a:gd name="connsiteY1088" fmla="*/ 71485 h 215656"/>
                <a:gd name="connsiteX1089" fmla="*/ 5402 w 216112"/>
                <a:gd name="connsiteY1089" fmla="*/ 72356 h 215656"/>
                <a:gd name="connsiteX1090" fmla="*/ 4367 w 216112"/>
                <a:gd name="connsiteY1090" fmla="*/ 72926 h 215656"/>
                <a:gd name="connsiteX1091" fmla="*/ 4622 w 216112"/>
                <a:gd name="connsiteY1091" fmla="*/ 73347 h 215656"/>
                <a:gd name="connsiteX1092" fmla="*/ 4622 w 216112"/>
                <a:gd name="connsiteY1092" fmla="*/ 73347 h 215656"/>
                <a:gd name="connsiteX1093" fmla="*/ 4622 w 216112"/>
                <a:gd name="connsiteY1093" fmla="*/ 73452 h 215656"/>
                <a:gd name="connsiteX1094" fmla="*/ 5027 w 216112"/>
                <a:gd name="connsiteY1094" fmla="*/ 73482 h 215656"/>
                <a:gd name="connsiteX1095" fmla="*/ 5252 w 216112"/>
                <a:gd name="connsiteY1095" fmla="*/ 73617 h 215656"/>
                <a:gd name="connsiteX1096" fmla="*/ 5207 w 216112"/>
                <a:gd name="connsiteY1096" fmla="*/ 73632 h 215656"/>
                <a:gd name="connsiteX1097" fmla="*/ 5763 w 216112"/>
                <a:gd name="connsiteY1097" fmla="*/ 73842 h 215656"/>
                <a:gd name="connsiteX1098" fmla="*/ 5868 w 216112"/>
                <a:gd name="connsiteY1098" fmla="*/ 73842 h 215656"/>
                <a:gd name="connsiteX1099" fmla="*/ 4622 w 216112"/>
                <a:gd name="connsiteY1099" fmla="*/ 74713 h 215656"/>
                <a:gd name="connsiteX1100" fmla="*/ 4306 w 216112"/>
                <a:gd name="connsiteY1100" fmla="*/ 75388 h 215656"/>
                <a:gd name="connsiteX1101" fmla="*/ 6153 w 216112"/>
                <a:gd name="connsiteY1101" fmla="*/ 75809 h 215656"/>
                <a:gd name="connsiteX1102" fmla="*/ 6153 w 216112"/>
                <a:gd name="connsiteY1102" fmla="*/ 75809 h 215656"/>
                <a:gd name="connsiteX1103" fmla="*/ 6483 w 216112"/>
                <a:gd name="connsiteY1103" fmla="*/ 76124 h 215656"/>
                <a:gd name="connsiteX1104" fmla="*/ 6528 w 216112"/>
                <a:gd name="connsiteY1104" fmla="*/ 76304 h 215656"/>
                <a:gd name="connsiteX1105" fmla="*/ 6528 w 216112"/>
                <a:gd name="connsiteY1105" fmla="*/ 76304 h 215656"/>
                <a:gd name="connsiteX1106" fmla="*/ 5898 w 216112"/>
                <a:gd name="connsiteY1106" fmla="*/ 76845 h 215656"/>
                <a:gd name="connsiteX1107" fmla="*/ 4367 w 216112"/>
                <a:gd name="connsiteY1107" fmla="*/ 76199 h 215656"/>
                <a:gd name="connsiteX1108" fmla="*/ 3931 w 216112"/>
                <a:gd name="connsiteY1108" fmla="*/ 77250 h 215656"/>
                <a:gd name="connsiteX1109" fmla="*/ 3961 w 216112"/>
                <a:gd name="connsiteY1109" fmla="*/ 77250 h 215656"/>
                <a:gd name="connsiteX1110" fmla="*/ 3961 w 216112"/>
                <a:gd name="connsiteY1110" fmla="*/ 77250 h 215656"/>
                <a:gd name="connsiteX1111" fmla="*/ 3931 w 216112"/>
                <a:gd name="connsiteY1111" fmla="*/ 77250 h 215656"/>
                <a:gd name="connsiteX1112" fmla="*/ 3571 w 216112"/>
                <a:gd name="connsiteY1112" fmla="*/ 77250 h 215656"/>
                <a:gd name="connsiteX1113" fmla="*/ 2775 w 216112"/>
                <a:gd name="connsiteY1113" fmla="*/ 79306 h 215656"/>
                <a:gd name="connsiteX1114" fmla="*/ 2775 w 216112"/>
                <a:gd name="connsiteY1114" fmla="*/ 79412 h 215656"/>
                <a:gd name="connsiteX1115" fmla="*/ 3241 w 216112"/>
                <a:gd name="connsiteY1115" fmla="*/ 79457 h 215656"/>
                <a:gd name="connsiteX1116" fmla="*/ 3511 w 216112"/>
                <a:gd name="connsiteY1116" fmla="*/ 79832 h 215656"/>
                <a:gd name="connsiteX1117" fmla="*/ 3511 w 216112"/>
                <a:gd name="connsiteY1117" fmla="*/ 80042 h 215656"/>
                <a:gd name="connsiteX1118" fmla="*/ 3841 w 216112"/>
                <a:gd name="connsiteY1118" fmla="*/ 80147 h 215656"/>
                <a:gd name="connsiteX1119" fmla="*/ 5342 w 216112"/>
                <a:gd name="connsiteY1119" fmla="*/ 80567 h 215656"/>
                <a:gd name="connsiteX1120" fmla="*/ 4862 w 216112"/>
                <a:gd name="connsiteY1120" fmla="*/ 80973 h 215656"/>
                <a:gd name="connsiteX1121" fmla="*/ 3721 w 216112"/>
                <a:gd name="connsiteY1121" fmla="*/ 80763 h 215656"/>
                <a:gd name="connsiteX1122" fmla="*/ 2985 w 216112"/>
                <a:gd name="connsiteY1122" fmla="*/ 80672 h 215656"/>
                <a:gd name="connsiteX1123" fmla="*/ 2415 w 216112"/>
                <a:gd name="connsiteY1123" fmla="*/ 81498 h 215656"/>
                <a:gd name="connsiteX1124" fmla="*/ 2415 w 216112"/>
                <a:gd name="connsiteY1124" fmla="*/ 81498 h 215656"/>
                <a:gd name="connsiteX1125" fmla="*/ 2415 w 216112"/>
                <a:gd name="connsiteY1125" fmla="*/ 81498 h 215656"/>
                <a:gd name="connsiteX1126" fmla="*/ 1995 w 216112"/>
                <a:gd name="connsiteY1126" fmla="*/ 81708 h 215656"/>
                <a:gd name="connsiteX1127" fmla="*/ 1920 w 216112"/>
                <a:gd name="connsiteY1127" fmla="*/ 81798 h 215656"/>
                <a:gd name="connsiteX1128" fmla="*/ 1920 w 216112"/>
                <a:gd name="connsiteY1128" fmla="*/ 81798 h 215656"/>
                <a:gd name="connsiteX1129" fmla="*/ 1559 w 216112"/>
                <a:gd name="connsiteY1129" fmla="*/ 81798 h 215656"/>
                <a:gd name="connsiteX1130" fmla="*/ 1664 w 216112"/>
                <a:gd name="connsiteY1130" fmla="*/ 82909 h 215656"/>
                <a:gd name="connsiteX1131" fmla="*/ 1664 w 216112"/>
                <a:gd name="connsiteY1131" fmla="*/ 82909 h 215656"/>
                <a:gd name="connsiteX1132" fmla="*/ 1304 w 216112"/>
                <a:gd name="connsiteY1132" fmla="*/ 83029 h 215656"/>
                <a:gd name="connsiteX1133" fmla="*/ 914 w 216112"/>
                <a:gd name="connsiteY1133" fmla="*/ 83029 h 215656"/>
                <a:gd name="connsiteX1134" fmla="*/ 884 w 216112"/>
                <a:gd name="connsiteY1134" fmla="*/ 83615 h 215656"/>
                <a:gd name="connsiteX1135" fmla="*/ 599 w 216112"/>
                <a:gd name="connsiteY1135" fmla="*/ 84425 h 215656"/>
                <a:gd name="connsiteX1136" fmla="*/ 178 w 216112"/>
                <a:gd name="connsiteY1136" fmla="*/ 84861 h 215656"/>
                <a:gd name="connsiteX1137" fmla="*/ 5342 w 216112"/>
                <a:gd name="connsiteY1137" fmla="*/ 84861 h 215656"/>
                <a:gd name="connsiteX1138" fmla="*/ 6033 w 216112"/>
                <a:gd name="connsiteY1138" fmla="*/ 85071 h 215656"/>
                <a:gd name="connsiteX1139" fmla="*/ 6123 w 216112"/>
                <a:gd name="connsiteY1139" fmla="*/ 85176 h 215656"/>
                <a:gd name="connsiteX1140" fmla="*/ 5462 w 216112"/>
                <a:gd name="connsiteY1140" fmla="*/ 85896 h 215656"/>
                <a:gd name="connsiteX1141" fmla="*/ 5673 w 216112"/>
                <a:gd name="connsiteY1141" fmla="*/ 86407 h 215656"/>
                <a:gd name="connsiteX1142" fmla="*/ 5943 w 216112"/>
                <a:gd name="connsiteY1142" fmla="*/ 86407 h 215656"/>
                <a:gd name="connsiteX1143" fmla="*/ 5943 w 216112"/>
                <a:gd name="connsiteY1143" fmla="*/ 86467 h 215656"/>
                <a:gd name="connsiteX1144" fmla="*/ 5898 w 216112"/>
                <a:gd name="connsiteY1144" fmla="*/ 86467 h 215656"/>
                <a:gd name="connsiteX1145" fmla="*/ 5658 w 216112"/>
                <a:gd name="connsiteY1145" fmla="*/ 86602 h 215656"/>
                <a:gd name="connsiteX1146" fmla="*/ 5733 w 216112"/>
                <a:gd name="connsiteY1146" fmla="*/ 86707 h 215656"/>
                <a:gd name="connsiteX1147" fmla="*/ 5688 w 216112"/>
                <a:gd name="connsiteY1147" fmla="*/ 87428 h 215656"/>
                <a:gd name="connsiteX1148" fmla="*/ 6063 w 216112"/>
                <a:gd name="connsiteY1148" fmla="*/ 87533 h 215656"/>
                <a:gd name="connsiteX1149" fmla="*/ 6108 w 216112"/>
                <a:gd name="connsiteY1149" fmla="*/ 87623 h 215656"/>
                <a:gd name="connsiteX1150" fmla="*/ 5973 w 216112"/>
                <a:gd name="connsiteY1150" fmla="*/ 88343 h 215656"/>
                <a:gd name="connsiteX1151" fmla="*/ 6168 w 216112"/>
                <a:gd name="connsiteY1151" fmla="*/ 88343 h 215656"/>
                <a:gd name="connsiteX1152" fmla="*/ 6198 w 216112"/>
                <a:gd name="connsiteY1152" fmla="*/ 88449 h 215656"/>
                <a:gd name="connsiteX1153" fmla="*/ 6228 w 216112"/>
                <a:gd name="connsiteY1153" fmla="*/ 88449 h 215656"/>
                <a:gd name="connsiteX1154" fmla="*/ 6198 w 216112"/>
                <a:gd name="connsiteY1154" fmla="*/ 88493 h 215656"/>
                <a:gd name="connsiteX1155" fmla="*/ 6198 w 216112"/>
                <a:gd name="connsiteY1155" fmla="*/ 88584 h 215656"/>
                <a:gd name="connsiteX1156" fmla="*/ 6108 w 216112"/>
                <a:gd name="connsiteY1156" fmla="*/ 88944 h 215656"/>
                <a:gd name="connsiteX1157" fmla="*/ 6078 w 216112"/>
                <a:gd name="connsiteY1157" fmla="*/ 89094 h 215656"/>
                <a:gd name="connsiteX1158" fmla="*/ 6078 w 216112"/>
                <a:gd name="connsiteY1158" fmla="*/ 89094 h 215656"/>
                <a:gd name="connsiteX1159" fmla="*/ 6078 w 216112"/>
                <a:gd name="connsiteY1159" fmla="*/ 89394 h 215656"/>
                <a:gd name="connsiteX1160" fmla="*/ 6078 w 216112"/>
                <a:gd name="connsiteY1160" fmla="*/ 89604 h 215656"/>
                <a:gd name="connsiteX1161" fmla="*/ 6498 w 216112"/>
                <a:gd name="connsiteY1161" fmla="*/ 89709 h 215656"/>
                <a:gd name="connsiteX1162" fmla="*/ 6063 w 216112"/>
                <a:gd name="connsiteY1162" fmla="*/ 90010 h 215656"/>
                <a:gd name="connsiteX1163" fmla="*/ 5703 w 216112"/>
                <a:gd name="connsiteY1163" fmla="*/ 90100 h 215656"/>
                <a:gd name="connsiteX1164" fmla="*/ 5703 w 216112"/>
                <a:gd name="connsiteY1164" fmla="*/ 90100 h 215656"/>
                <a:gd name="connsiteX1165" fmla="*/ 5627 w 216112"/>
                <a:gd name="connsiteY1165" fmla="*/ 90115 h 215656"/>
                <a:gd name="connsiteX1166" fmla="*/ 5252 w 216112"/>
                <a:gd name="connsiteY1166" fmla="*/ 90115 h 215656"/>
                <a:gd name="connsiteX1167" fmla="*/ 5042 w 216112"/>
                <a:gd name="connsiteY1167" fmla="*/ 91046 h 215656"/>
                <a:gd name="connsiteX1168" fmla="*/ 5102 w 216112"/>
                <a:gd name="connsiteY1168" fmla="*/ 91241 h 215656"/>
                <a:gd name="connsiteX1169" fmla="*/ 5432 w 216112"/>
                <a:gd name="connsiteY1169" fmla="*/ 91256 h 215656"/>
                <a:gd name="connsiteX1170" fmla="*/ 5462 w 216112"/>
                <a:gd name="connsiteY1170" fmla="*/ 91286 h 215656"/>
                <a:gd name="connsiteX1171" fmla="*/ 5462 w 216112"/>
                <a:gd name="connsiteY1171" fmla="*/ 91346 h 215656"/>
                <a:gd name="connsiteX1172" fmla="*/ 5297 w 216112"/>
                <a:gd name="connsiteY1172" fmla="*/ 91391 h 215656"/>
                <a:gd name="connsiteX1173" fmla="*/ 5297 w 216112"/>
                <a:gd name="connsiteY1173" fmla="*/ 92081 h 215656"/>
                <a:gd name="connsiteX1174" fmla="*/ 5342 w 216112"/>
                <a:gd name="connsiteY1174" fmla="*/ 92367 h 215656"/>
                <a:gd name="connsiteX1175" fmla="*/ 5612 w 216112"/>
                <a:gd name="connsiteY1175" fmla="*/ 92397 h 215656"/>
                <a:gd name="connsiteX1176" fmla="*/ 5612 w 216112"/>
                <a:gd name="connsiteY1176" fmla="*/ 92397 h 215656"/>
                <a:gd name="connsiteX1177" fmla="*/ 5417 w 216112"/>
                <a:gd name="connsiteY1177" fmla="*/ 93733 h 215656"/>
                <a:gd name="connsiteX1178" fmla="*/ 5477 w 216112"/>
                <a:gd name="connsiteY1178" fmla="*/ 93823 h 215656"/>
                <a:gd name="connsiteX1179" fmla="*/ 5748 w 216112"/>
                <a:gd name="connsiteY1179" fmla="*/ 93823 h 215656"/>
                <a:gd name="connsiteX1180" fmla="*/ 5778 w 216112"/>
                <a:gd name="connsiteY1180" fmla="*/ 93823 h 215656"/>
                <a:gd name="connsiteX1181" fmla="*/ 5703 w 216112"/>
                <a:gd name="connsiteY1181" fmla="*/ 93823 h 215656"/>
                <a:gd name="connsiteX1182" fmla="*/ 5688 w 216112"/>
                <a:gd name="connsiteY1182" fmla="*/ 94018 h 215656"/>
                <a:gd name="connsiteX1183" fmla="*/ 5778 w 216112"/>
                <a:gd name="connsiteY1183" fmla="*/ 94153 h 215656"/>
                <a:gd name="connsiteX1184" fmla="*/ 5688 w 216112"/>
                <a:gd name="connsiteY1184" fmla="*/ 94333 h 215656"/>
                <a:gd name="connsiteX1185" fmla="*/ 5808 w 216112"/>
                <a:gd name="connsiteY1185" fmla="*/ 94528 h 215656"/>
                <a:gd name="connsiteX1186" fmla="*/ 5643 w 216112"/>
                <a:gd name="connsiteY1186" fmla="*/ 94828 h 215656"/>
                <a:gd name="connsiteX1187" fmla="*/ 5477 w 216112"/>
                <a:gd name="connsiteY1187" fmla="*/ 94828 h 215656"/>
                <a:gd name="connsiteX1188" fmla="*/ 3946 w 216112"/>
                <a:gd name="connsiteY1188" fmla="*/ 95053 h 215656"/>
                <a:gd name="connsiteX1189" fmla="*/ 4216 w 216112"/>
                <a:gd name="connsiteY1189" fmla="*/ 96285 h 215656"/>
                <a:gd name="connsiteX1190" fmla="*/ 4502 w 216112"/>
                <a:gd name="connsiteY1190" fmla="*/ 96465 h 215656"/>
                <a:gd name="connsiteX1191" fmla="*/ 4246 w 216112"/>
                <a:gd name="connsiteY1191" fmla="*/ 97215 h 215656"/>
                <a:gd name="connsiteX1192" fmla="*/ 4126 w 216112"/>
                <a:gd name="connsiteY1192" fmla="*/ 97350 h 215656"/>
                <a:gd name="connsiteX1193" fmla="*/ 4246 w 216112"/>
                <a:gd name="connsiteY1193" fmla="*/ 97560 h 215656"/>
                <a:gd name="connsiteX1194" fmla="*/ 4517 w 216112"/>
                <a:gd name="connsiteY1194" fmla="*/ 97681 h 215656"/>
                <a:gd name="connsiteX1195" fmla="*/ 4562 w 216112"/>
                <a:gd name="connsiteY1195" fmla="*/ 97771 h 215656"/>
                <a:gd name="connsiteX1196" fmla="*/ 4622 w 216112"/>
                <a:gd name="connsiteY1196" fmla="*/ 98236 h 215656"/>
                <a:gd name="connsiteX1197" fmla="*/ 4697 w 216112"/>
                <a:gd name="connsiteY1197" fmla="*/ 98641 h 215656"/>
                <a:gd name="connsiteX1198" fmla="*/ 4607 w 216112"/>
                <a:gd name="connsiteY1198" fmla="*/ 98836 h 215656"/>
                <a:gd name="connsiteX1199" fmla="*/ 4997 w 216112"/>
                <a:gd name="connsiteY1199" fmla="*/ 99047 h 215656"/>
                <a:gd name="connsiteX1200" fmla="*/ 4021 w 216112"/>
                <a:gd name="connsiteY1200" fmla="*/ 99392 h 215656"/>
                <a:gd name="connsiteX1201" fmla="*/ 3601 w 216112"/>
                <a:gd name="connsiteY1201" fmla="*/ 99617 h 215656"/>
                <a:gd name="connsiteX1202" fmla="*/ 3421 w 216112"/>
                <a:gd name="connsiteY1202" fmla="*/ 99947 h 215656"/>
                <a:gd name="connsiteX1203" fmla="*/ 3616 w 216112"/>
                <a:gd name="connsiteY1203" fmla="*/ 100893 h 215656"/>
                <a:gd name="connsiteX1204" fmla="*/ 3661 w 216112"/>
                <a:gd name="connsiteY1204" fmla="*/ 101419 h 215656"/>
                <a:gd name="connsiteX1205" fmla="*/ 3751 w 216112"/>
                <a:gd name="connsiteY1205" fmla="*/ 101524 h 215656"/>
                <a:gd name="connsiteX1206" fmla="*/ 3931 w 216112"/>
                <a:gd name="connsiteY1206" fmla="*/ 102349 h 215656"/>
                <a:gd name="connsiteX1207" fmla="*/ 4321 w 216112"/>
                <a:gd name="connsiteY1207" fmla="*/ 103175 h 215656"/>
                <a:gd name="connsiteX1208" fmla="*/ 3961 w 216112"/>
                <a:gd name="connsiteY1208" fmla="*/ 104301 h 215656"/>
                <a:gd name="connsiteX1209" fmla="*/ 3030 w 216112"/>
                <a:gd name="connsiteY1209" fmla="*/ 105126 h 215656"/>
                <a:gd name="connsiteX1210" fmla="*/ 3196 w 216112"/>
                <a:gd name="connsiteY1210" fmla="*/ 106973 h 215656"/>
                <a:gd name="connsiteX1211" fmla="*/ 3616 w 216112"/>
                <a:gd name="connsiteY1211" fmla="*/ 107183 h 215656"/>
                <a:gd name="connsiteX1212" fmla="*/ 3541 w 216112"/>
                <a:gd name="connsiteY1212" fmla="*/ 107588 h 215656"/>
                <a:gd name="connsiteX1213" fmla="*/ 3871 w 216112"/>
                <a:gd name="connsiteY1213" fmla="*/ 108219 h 215656"/>
                <a:gd name="connsiteX1214" fmla="*/ 3871 w 216112"/>
                <a:gd name="connsiteY1214" fmla="*/ 108219 h 215656"/>
                <a:gd name="connsiteX1215" fmla="*/ 3871 w 216112"/>
                <a:gd name="connsiteY1215" fmla="*/ 108219 h 215656"/>
                <a:gd name="connsiteX1216" fmla="*/ 3751 w 216112"/>
                <a:gd name="connsiteY1216" fmla="*/ 108834 h 215656"/>
                <a:gd name="connsiteX1217" fmla="*/ 3631 w 216112"/>
                <a:gd name="connsiteY1217" fmla="*/ 108924 h 215656"/>
                <a:gd name="connsiteX1218" fmla="*/ 2805 w 216112"/>
                <a:gd name="connsiteY1218" fmla="*/ 109029 h 215656"/>
                <a:gd name="connsiteX1219" fmla="*/ 2400 w 216112"/>
                <a:gd name="connsiteY1219" fmla="*/ 109555 h 215656"/>
                <a:gd name="connsiteX1220" fmla="*/ 2670 w 216112"/>
                <a:gd name="connsiteY1220" fmla="*/ 110050 h 215656"/>
                <a:gd name="connsiteX1221" fmla="*/ 2910 w 216112"/>
                <a:gd name="connsiteY1221" fmla="*/ 110140 h 215656"/>
                <a:gd name="connsiteX1222" fmla="*/ 2880 w 216112"/>
                <a:gd name="connsiteY1222" fmla="*/ 110786 h 215656"/>
                <a:gd name="connsiteX1223" fmla="*/ 2955 w 216112"/>
                <a:gd name="connsiteY1223" fmla="*/ 110876 h 215656"/>
                <a:gd name="connsiteX1224" fmla="*/ 2895 w 216112"/>
                <a:gd name="connsiteY1224" fmla="*/ 111191 h 215656"/>
                <a:gd name="connsiteX1225" fmla="*/ 4156 w 216112"/>
                <a:gd name="connsiteY1225" fmla="*/ 111191 h 215656"/>
                <a:gd name="connsiteX1226" fmla="*/ 3646 w 216112"/>
                <a:gd name="connsiteY1226" fmla="*/ 111506 h 215656"/>
                <a:gd name="connsiteX1227" fmla="*/ 3166 w 216112"/>
                <a:gd name="connsiteY1227" fmla="*/ 112362 h 215656"/>
                <a:gd name="connsiteX1228" fmla="*/ 3166 w 216112"/>
                <a:gd name="connsiteY1228" fmla="*/ 112362 h 215656"/>
                <a:gd name="connsiteX1229" fmla="*/ 3030 w 216112"/>
                <a:gd name="connsiteY1229" fmla="*/ 112437 h 215656"/>
                <a:gd name="connsiteX1230" fmla="*/ 3136 w 216112"/>
                <a:gd name="connsiteY1230" fmla="*/ 112542 h 215656"/>
                <a:gd name="connsiteX1231" fmla="*/ 3406 w 216112"/>
                <a:gd name="connsiteY1231" fmla="*/ 113053 h 215656"/>
                <a:gd name="connsiteX1232" fmla="*/ 3691 w 216112"/>
                <a:gd name="connsiteY1232" fmla="*/ 113188 h 215656"/>
                <a:gd name="connsiteX1233" fmla="*/ 3796 w 216112"/>
                <a:gd name="connsiteY1233" fmla="*/ 113218 h 215656"/>
                <a:gd name="connsiteX1234" fmla="*/ 3736 w 216112"/>
                <a:gd name="connsiteY1234" fmla="*/ 113503 h 215656"/>
                <a:gd name="connsiteX1235" fmla="*/ 3646 w 216112"/>
                <a:gd name="connsiteY1235" fmla="*/ 113578 h 215656"/>
                <a:gd name="connsiteX1236" fmla="*/ 3346 w 216112"/>
                <a:gd name="connsiteY1236" fmla="*/ 113683 h 215656"/>
                <a:gd name="connsiteX1237" fmla="*/ 2010 w 216112"/>
                <a:gd name="connsiteY1237" fmla="*/ 114283 h 215656"/>
                <a:gd name="connsiteX1238" fmla="*/ 1905 w 216112"/>
                <a:gd name="connsiteY1238" fmla="*/ 114899 h 215656"/>
                <a:gd name="connsiteX1239" fmla="*/ 1860 w 216112"/>
                <a:gd name="connsiteY1239" fmla="*/ 114944 h 215656"/>
                <a:gd name="connsiteX1240" fmla="*/ 1890 w 216112"/>
                <a:gd name="connsiteY1240" fmla="*/ 114989 h 215656"/>
                <a:gd name="connsiteX1241" fmla="*/ 1830 w 216112"/>
                <a:gd name="connsiteY1241" fmla="*/ 115499 h 215656"/>
                <a:gd name="connsiteX1242" fmla="*/ 1830 w 216112"/>
                <a:gd name="connsiteY1242" fmla="*/ 115499 h 215656"/>
                <a:gd name="connsiteX1243" fmla="*/ 1950 w 216112"/>
                <a:gd name="connsiteY1243" fmla="*/ 116325 h 215656"/>
                <a:gd name="connsiteX1244" fmla="*/ 2070 w 216112"/>
                <a:gd name="connsiteY1244" fmla="*/ 116430 h 215656"/>
                <a:gd name="connsiteX1245" fmla="*/ 2550 w 216112"/>
                <a:gd name="connsiteY1245" fmla="*/ 117571 h 215656"/>
                <a:gd name="connsiteX1246" fmla="*/ 2340 w 216112"/>
                <a:gd name="connsiteY1246" fmla="*/ 117841 h 215656"/>
                <a:gd name="connsiteX1247" fmla="*/ 2685 w 216112"/>
                <a:gd name="connsiteY1247" fmla="*/ 117886 h 215656"/>
                <a:gd name="connsiteX1248" fmla="*/ 2655 w 216112"/>
                <a:gd name="connsiteY1248" fmla="*/ 117886 h 215656"/>
                <a:gd name="connsiteX1249" fmla="*/ 2475 w 216112"/>
                <a:gd name="connsiteY1249" fmla="*/ 117991 h 215656"/>
                <a:gd name="connsiteX1250" fmla="*/ 1619 w 216112"/>
                <a:gd name="connsiteY1250" fmla="*/ 118397 h 215656"/>
                <a:gd name="connsiteX1251" fmla="*/ 734 w 216112"/>
                <a:gd name="connsiteY1251" fmla="*/ 118712 h 215656"/>
                <a:gd name="connsiteX1252" fmla="*/ 1034 w 216112"/>
                <a:gd name="connsiteY1252" fmla="*/ 118967 h 215656"/>
                <a:gd name="connsiteX1253" fmla="*/ 1139 w 216112"/>
                <a:gd name="connsiteY1253" fmla="*/ 119012 h 215656"/>
                <a:gd name="connsiteX1254" fmla="*/ 1109 w 216112"/>
                <a:gd name="connsiteY1254" fmla="*/ 119402 h 215656"/>
                <a:gd name="connsiteX1255" fmla="*/ 1049 w 216112"/>
                <a:gd name="connsiteY1255" fmla="*/ 119402 h 215656"/>
                <a:gd name="connsiteX1256" fmla="*/ 929 w 216112"/>
                <a:gd name="connsiteY1256" fmla="*/ 119553 h 215656"/>
                <a:gd name="connsiteX1257" fmla="*/ 1409 w 216112"/>
                <a:gd name="connsiteY1257" fmla="*/ 119853 h 215656"/>
                <a:gd name="connsiteX1258" fmla="*/ 1694 w 216112"/>
                <a:gd name="connsiteY1258" fmla="*/ 120018 h 215656"/>
                <a:gd name="connsiteX1259" fmla="*/ 1694 w 216112"/>
                <a:gd name="connsiteY1259" fmla="*/ 120438 h 215656"/>
                <a:gd name="connsiteX1260" fmla="*/ 2010 w 216112"/>
                <a:gd name="connsiteY1260" fmla="*/ 121204 h 215656"/>
                <a:gd name="connsiteX1261" fmla="*/ 1965 w 216112"/>
                <a:gd name="connsiteY1261" fmla="*/ 121399 h 215656"/>
                <a:gd name="connsiteX1262" fmla="*/ 2235 w 216112"/>
                <a:gd name="connsiteY1262" fmla="*/ 121714 h 215656"/>
                <a:gd name="connsiteX1263" fmla="*/ 2385 w 216112"/>
                <a:gd name="connsiteY1263" fmla="*/ 121714 h 215656"/>
                <a:gd name="connsiteX1264" fmla="*/ 2310 w 216112"/>
                <a:gd name="connsiteY1264" fmla="*/ 121999 h 215656"/>
                <a:gd name="connsiteX1265" fmla="*/ 2595 w 216112"/>
                <a:gd name="connsiteY1265" fmla="*/ 122165 h 215656"/>
                <a:gd name="connsiteX1266" fmla="*/ 2595 w 216112"/>
                <a:gd name="connsiteY1266" fmla="*/ 122210 h 215656"/>
                <a:gd name="connsiteX1267" fmla="*/ 2655 w 216112"/>
                <a:gd name="connsiteY1267" fmla="*/ 122285 h 215656"/>
                <a:gd name="connsiteX1268" fmla="*/ 2550 w 216112"/>
                <a:gd name="connsiteY1268" fmla="*/ 122735 h 215656"/>
                <a:gd name="connsiteX1269" fmla="*/ 2580 w 216112"/>
                <a:gd name="connsiteY1269" fmla="*/ 122735 h 215656"/>
                <a:gd name="connsiteX1270" fmla="*/ 2430 w 216112"/>
                <a:gd name="connsiteY1270" fmla="*/ 123230 h 215656"/>
                <a:gd name="connsiteX1271" fmla="*/ 2250 w 216112"/>
                <a:gd name="connsiteY1271" fmla="*/ 123275 h 215656"/>
                <a:gd name="connsiteX1272" fmla="*/ 1935 w 216112"/>
                <a:gd name="connsiteY1272" fmla="*/ 123336 h 215656"/>
                <a:gd name="connsiteX1273" fmla="*/ 1604 w 216112"/>
                <a:gd name="connsiteY1273" fmla="*/ 123336 h 215656"/>
                <a:gd name="connsiteX1274" fmla="*/ 1154 w 216112"/>
                <a:gd name="connsiteY1274" fmla="*/ 123756 h 215656"/>
                <a:gd name="connsiteX1275" fmla="*/ 1439 w 216112"/>
                <a:gd name="connsiteY1275" fmla="*/ 124161 h 215656"/>
                <a:gd name="connsiteX1276" fmla="*/ 1274 w 216112"/>
                <a:gd name="connsiteY1276" fmla="*/ 124221 h 215656"/>
                <a:gd name="connsiteX1277" fmla="*/ 1364 w 216112"/>
                <a:gd name="connsiteY1277" fmla="*/ 124446 h 215656"/>
                <a:gd name="connsiteX1278" fmla="*/ 1304 w 216112"/>
                <a:gd name="connsiteY1278" fmla="*/ 124446 h 215656"/>
                <a:gd name="connsiteX1279" fmla="*/ 1304 w 216112"/>
                <a:gd name="connsiteY1279" fmla="*/ 124687 h 215656"/>
                <a:gd name="connsiteX1280" fmla="*/ 1409 w 216112"/>
                <a:gd name="connsiteY1280" fmla="*/ 124897 h 215656"/>
                <a:gd name="connsiteX1281" fmla="*/ 1619 w 216112"/>
                <a:gd name="connsiteY1281" fmla="*/ 125407 h 215656"/>
                <a:gd name="connsiteX1282" fmla="*/ 1574 w 216112"/>
                <a:gd name="connsiteY1282" fmla="*/ 125617 h 215656"/>
                <a:gd name="connsiteX1283" fmla="*/ 1679 w 216112"/>
                <a:gd name="connsiteY1283" fmla="*/ 125707 h 215656"/>
                <a:gd name="connsiteX1284" fmla="*/ 1574 w 216112"/>
                <a:gd name="connsiteY1284" fmla="*/ 126443 h 215656"/>
                <a:gd name="connsiteX1285" fmla="*/ 1905 w 216112"/>
                <a:gd name="connsiteY1285" fmla="*/ 127058 h 215656"/>
                <a:gd name="connsiteX1286" fmla="*/ 2100 w 216112"/>
                <a:gd name="connsiteY1286" fmla="*/ 127779 h 215656"/>
                <a:gd name="connsiteX1287" fmla="*/ 1634 w 216112"/>
                <a:gd name="connsiteY1287" fmla="*/ 127884 h 215656"/>
                <a:gd name="connsiteX1288" fmla="*/ 779 w 216112"/>
                <a:gd name="connsiteY1288" fmla="*/ 128259 h 215656"/>
                <a:gd name="connsiteX1289" fmla="*/ 1229 w 216112"/>
                <a:gd name="connsiteY1289" fmla="*/ 130976 h 215656"/>
                <a:gd name="connsiteX1290" fmla="*/ 1199 w 216112"/>
                <a:gd name="connsiteY1290" fmla="*/ 131187 h 215656"/>
                <a:gd name="connsiteX1291" fmla="*/ 1724 w 216112"/>
                <a:gd name="connsiteY1291" fmla="*/ 132327 h 215656"/>
                <a:gd name="connsiteX1292" fmla="*/ 1529 w 216112"/>
                <a:gd name="connsiteY1292" fmla="*/ 132658 h 215656"/>
                <a:gd name="connsiteX1293" fmla="*/ 313 w 216112"/>
                <a:gd name="connsiteY1293" fmla="*/ 133048 h 215656"/>
                <a:gd name="connsiteX1294" fmla="*/ 839 w 216112"/>
                <a:gd name="connsiteY1294" fmla="*/ 133453 h 215656"/>
                <a:gd name="connsiteX1295" fmla="*/ 1124 w 216112"/>
                <a:gd name="connsiteY1295" fmla="*/ 134069 h 215656"/>
                <a:gd name="connsiteX1296" fmla="*/ 1439 w 216112"/>
                <a:gd name="connsiteY1296" fmla="*/ 134339 h 215656"/>
                <a:gd name="connsiteX1297" fmla="*/ 1499 w 216112"/>
                <a:gd name="connsiteY1297" fmla="*/ 134369 h 215656"/>
                <a:gd name="connsiteX1298" fmla="*/ 1379 w 216112"/>
                <a:gd name="connsiteY1298" fmla="*/ 134699 h 215656"/>
                <a:gd name="connsiteX1299" fmla="*/ 1439 w 216112"/>
                <a:gd name="connsiteY1299" fmla="*/ 134894 h 215656"/>
                <a:gd name="connsiteX1300" fmla="*/ 1439 w 216112"/>
                <a:gd name="connsiteY1300" fmla="*/ 134894 h 215656"/>
                <a:gd name="connsiteX1301" fmla="*/ 1394 w 216112"/>
                <a:gd name="connsiteY1301" fmla="*/ 135044 h 215656"/>
                <a:gd name="connsiteX1302" fmla="*/ 1349 w 216112"/>
                <a:gd name="connsiteY1302" fmla="*/ 135210 h 215656"/>
                <a:gd name="connsiteX1303" fmla="*/ 1214 w 216112"/>
                <a:gd name="connsiteY1303" fmla="*/ 135630 h 215656"/>
                <a:gd name="connsiteX1304" fmla="*/ 1304 w 216112"/>
                <a:gd name="connsiteY1304" fmla="*/ 135840 h 215656"/>
                <a:gd name="connsiteX1305" fmla="*/ 1244 w 216112"/>
                <a:gd name="connsiteY1305" fmla="*/ 136140 h 215656"/>
                <a:gd name="connsiteX1306" fmla="*/ 1649 w 216112"/>
                <a:gd name="connsiteY1306" fmla="*/ 136245 h 215656"/>
                <a:gd name="connsiteX1307" fmla="*/ 1965 w 216112"/>
                <a:gd name="connsiteY1307" fmla="*/ 136260 h 215656"/>
                <a:gd name="connsiteX1308" fmla="*/ 1965 w 216112"/>
                <a:gd name="connsiteY1308" fmla="*/ 136260 h 215656"/>
                <a:gd name="connsiteX1309" fmla="*/ 1649 w 216112"/>
                <a:gd name="connsiteY1309" fmla="*/ 136245 h 215656"/>
                <a:gd name="connsiteX1310" fmla="*/ 1905 w 216112"/>
                <a:gd name="connsiteY1310" fmla="*/ 136771 h 215656"/>
                <a:gd name="connsiteX1311" fmla="*/ 1845 w 216112"/>
                <a:gd name="connsiteY1311" fmla="*/ 137146 h 215656"/>
                <a:gd name="connsiteX1312" fmla="*/ 1574 w 216112"/>
                <a:gd name="connsiteY1312" fmla="*/ 137161 h 215656"/>
                <a:gd name="connsiteX1313" fmla="*/ 388 w 216112"/>
                <a:gd name="connsiteY1313" fmla="*/ 137687 h 215656"/>
                <a:gd name="connsiteX1314" fmla="*/ 509 w 216112"/>
                <a:gd name="connsiteY1314" fmla="*/ 137897 h 215656"/>
                <a:gd name="connsiteX1315" fmla="*/ 343 w 216112"/>
                <a:gd name="connsiteY1315" fmla="*/ 138002 h 215656"/>
                <a:gd name="connsiteX1316" fmla="*/ 479 w 216112"/>
                <a:gd name="connsiteY1316" fmla="*/ 138512 h 215656"/>
                <a:gd name="connsiteX1317" fmla="*/ 839 w 216112"/>
                <a:gd name="connsiteY1317" fmla="*/ 138557 h 215656"/>
                <a:gd name="connsiteX1318" fmla="*/ 1319 w 216112"/>
                <a:gd name="connsiteY1318" fmla="*/ 139848 h 215656"/>
                <a:gd name="connsiteX1319" fmla="*/ 1439 w 216112"/>
                <a:gd name="connsiteY1319" fmla="*/ 140058 h 215656"/>
                <a:gd name="connsiteX1320" fmla="*/ 1409 w 216112"/>
                <a:gd name="connsiteY1320" fmla="*/ 140269 h 215656"/>
                <a:gd name="connsiteX1321" fmla="*/ 1649 w 216112"/>
                <a:gd name="connsiteY1321" fmla="*/ 141184 h 215656"/>
                <a:gd name="connsiteX1322" fmla="*/ 1980 w 216112"/>
                <a:gd name="connsiteY1322" fmla="*/ 141214 h 215656"/>
                <a:gd name="connsiteX1323" fmla="*/ 2055 w 216112"/>
                <a:gd name="connsiteY1323" fmla="*/ 141920 h 215656"/>
                <a:gd name="connsiteX1324" fmla="*/ 2055 w 216112"/>
                <a:gd name="connsiteY1324" fmla="*/ 141965 h 215656"/>
                <a:gd name="connsiteX1325" fmla="*/ 1845 w 216112"/>
                <a:gd name="connsiteY1325" fmla="*/ 142025 h 215656"/>
                <a:gd name="connsiteX1326" fmla="*/ 1529 w 216112"/>
                <a:gd name="connsiteY1326" fmla="*/ 142250 h 215656"/>
                <a:gd name="connsiteX1327" fmla="*/ 1409 w 216112"/>
                <a:gd name="connsiteY1327" fmla="*/ 142250 h 215656"/>
                <a:gd name="connsiteX1328" fmla="*/ 1319 w 216112"/>
                <a:gd name="connsiteY1328" fmla="*/ 142340 h 215656"/>
                <a:gd name="connsiteX1329" fmla="*/ 433 w 216112"/>
                <a:gd name="connsiteY1329" fmla="*/ 142655 h 215656"/>
                <a:gd name="connsiteX1330" fmla="*/ 524 w 216112"/>
                <a:gd name="connsiteY1330" fmla="*/ 142971 h 215656"/>
                <a:gd name="connsiteX1331" fmla="*/ 373 w 216112"/>
                <a:gd name="connsiteY1331" fmla="*/ 142971 h 215656"/>
                <a:gd name="connsiteX1332" fmla="*/ 448 w 216112"/>
                <a:gd name="connsiteY1332" fmla="*/ 143166 h 215656"/>
                <a:gd name="connsiteX1333" fmla="*/ 884 w 216112"/>
                <a:gd name="connsiteY1333" fmla="*/ 143676 h 215656"/>
                <a:gd name="connsiteX1334" fmla="*/ 944 w 216112"/>
                <a:gd name="connsiteY1334" fmla="*/ 143721 h 215656"/>
                <a:gd name="connsiteX1335" fmla="*/ 1019 w 216112"/>
                <a:gd name="connsiteY1335" fmla="*/ 143721 h 215656"/>
                <a:gd name="connsiteX1336" fmla="*/ 1019 w 216112"/>
                <a:gd name="connsiteY1336" fmla="*/ 143766 h 215656"/>
                <a:gd name="connsiteX1337" fmla="*/ 1019 w 216112"/>
                <a:gd name="connsiteY1337" fmla="*/ 144412 h 215656"/>
                <a:gd name="connsiteX1338" fmla="*/ 989 w 216112"/>
                <a:gd name="connsiteY1338" fmla="*/ 144817 h 215656"/>
                <a:gd name="connsiteX1339" fmla="*/ 884 w 216112"/>
                <a:gd name="connsiteY1339" fmla="*/ 144937 h 215656"/>
                <a:gd name="connsiteX1340" fmla="*/ 1004 w 216112"/>
                <a:gd name="connsiteY1340" fmla="*/ 144982 h 215656"/>
                <a:gd name="connsiteX1341" fmla="*/ 1334 w 216112"/>
                <a:gd name="connsiteY1341" fmla="*/ 145433 h 215656"/>
                <a:gd name="connsiteX1342" fmla="*/ 1019 w 216112"/>
                <a:gd name="connsiteY1342" fmla="*/ 145583 h 215656"/>
                <a:gd name="connsiteX1343" fmla="*/ 2025 w 216112"/>
                <a:gd name="connsiteY1343" fmla="*/ 146468 h 215656"/>
                <a:gd name="connsiteX1344" fmla="*/ 1514 w 216112"/>
                <a:gd name="connsiteY1344" fmla="*/ 146874 h 215656"/>
                <a:gd name="connsiteX1345" fmla="*/ 1064 w 216112"/>
                <a:gd name="connsiteY1345" fmla="*/ 146979 h 215656"/>
                <a:gd name="connsiteX1346" fmla="*/ 899 w 216112"/>
                <a:gd name="connsiteY1346" fmla="*/ 148030 h 215656"/>
                <a:gd name="connsiteX1347" fmla="*/ 869 w 216112"/>
                <a:gd name="connsiteY1347" fmla="*/ 148630 h 215656"/>
                <a:gd name="connsiteX1348" fmla="*/ 1124 w 216112"/>
                <a:gd name="connsiteY1348" fmla="*/ 149261 h 215656"/>
                <a:gd name="connsiteX1349" fmla="*/ 1905 w 216112"/>
                <a:gd name="connsiteY1349" fmla="*/ 150596 h 215656"/>
                <a:gd name="connsiteX1350" fmla="*/ 2100 w 216112"/>
                <a:gd name="connsiteY1350" fmla="*/ 151542 h 215656"/>
                <a:gd name="connsiteX1351" fmla="*/ 1589 w 216112"/>
                <a:gd name="connsiteY1351" fmla="*/ 151843 h 215656"/>
                <a:gd name="connsiteX1352" fmla="*/ 343 w 216112"/>
                <a:gd name="connsiteY1352" fmla="*/ 152158 h 215656"/>
                <a:gd name="connsiteX1353" fmla="*/ 674 w 216112"/>
                <a:gd name="connsiteY1353" fmla="*/ 152638 h 215656"/>
                <a:gd name="connsiteX1354" fmla="*/ 1394 w 216112"/>
                <a:gd name="connsiteY1354" fmla="*/ 153914 h 215656"/>
                <a:gd name="connsiteX1355" fmla="*/ 1319 w 216112"/>
                <a:gd name="connsiteY1355" fmla="*/ 153959 h 215656"/>
                <a:gd name="connsiteX1356" fmla="*/ 1349 w 216112"/>
                <a:gd name="connsiteY1356" fmla="*/ 154004 h 215656"/>
                <a:gd name="connsiteX1357" fmla="*/ 1574 w 216112"/>
                <a:gd name="connsiteY1357" fmla="*/ 154740 h 215656"/>
                <a:gd name="connsiteX1358" fmla="*/ 2010 w 216112"/>
                <a:gd name="connsiteY1358" fmla="*/ 154845 h 215656"/>
                <a:gd name="connsiteX1359" fmla="*/ 2085 w 216112"/>
                <a:gd name="connsiteY1359" fmla="*/ 155145 h 215656"/>
                <a:gd name="connsiteX1360" fmla="*/ 1905 w 216112"/>
                <a:gd name="connsiteY1360" fmla="*/ 155355 h 215656"/>
                <a:gd name="connsiteX1361" fmla="*/ 1965 w 216112"/>
                <a:gd name="connsiteY1361" fmla="*/ 155520 h 215656"/>
                <a:gd name="connsiteX1362" fmla="*/ 1739 w 216112"/>
                <a:gd name="connsiteY1362" fmla="*/ 155881 h 215656"/>
                <a:gd name="connsiteX1363" fmla="*/ 2085 w 216112"/>
                <a:gd name="connsiteY1363" fmla="*/ 156256 h 215656"/>
                <a:gd name="connsiteX1364" fmla="*/ 1890 w 216112"/>
                <a:gd name="connsiteY1364" fmla="*/ 156286 h 215656"/>
                <a:gd name="connsiteX1365" fmla="*/ 1214 w 216112"/>
                <a:gd name="connsiteY1365" fmla="*/ 156901 h 215656"/>
                <a:gd name="connsiteX1366" fmla="*/ 989 w 216112"/>
                <a:gd name="connsiteY1366" fmla="*/ 157187 h 215656"/>
                <a:gd name="connsiteX1367" fmla="*/ 1364 w 216112"/>
                <a:gd name="connsiteY1367" fmla="*/ 157307 h 215656"/>
                <a:gd name="connsiteX1368" fmla="*/ 1499 w 216112"/>
                <a:gd name="connsiteY1368" fmla="*/ 157337 h 215656"/>
                <a:gd name="connsiteX1369" fmla="*/ 1514 w 216112"/>
                <a:gd name="connsiteY1369" fmla="*/ 157847 h 215656"/>
                <a:gd name="connsiteX1370" fmla="*/ 1544 w 216112"/>
                <a:gd name="connsiteY1370" fmla="*/ 157892 h 215656"/>
                <a:gd name="connsiteX1371" fmla="*/ 1274 w 216112"/>
                <a:gd name="connsiteY1371" fmla="*/ 158087 h 215656"/>
                <a:gd name="connsiteX1372" fmla="*/ 1890 w 216112"/>
                <a:gd name="connsiteY1372" fmla="*/ 158312 h 215656"/>
                <a:gd name="connsiteX1373" fmla="*/ 1920 w 216112"/>
                <a:gd name="connsiteY1373" fmla="*/ 158312 h 215656"/>
                <a:gd name="connsiteX1374" fmla="*/ 1830 w 216112"/>
                <a:gd name="connsiteY1374" fmla="*/ 158778 h 215656"/>
                <a:gd name="connsiteX1375" fmla="*/ 1965 w 216112"/>
                <a:gd name="connsiteY1375" fmla="*/ 158883 h 215656"/>
                <a:gd name="connsiteX1376" fmla="*/ 2670 w 216112"/>
                <a:gd name="connsiteY1376" fmla="*/ 158868 h 215656"/>
                <a:gd name="connsiteX1377" fmla="*/ 1965 w 216112"/>
                <a:gd name="connsiteY1377" fmla="*/ 158883 h 215656"/>
                <a:gd name="connsiteX1378" fmla="*/ 2355 w 216112"/>
                <a:gd name="connsiteY1378" fmla="*/ 159078 h 215656"/>
                <a:gd name="connsiteX1379" fmla="*/ 2295 w 216112"/>
                <a:gd name="connsiteY1379" fmla="*/ 159694 h 215656"/>
                <a:gd name="connsiteX1380" fmla="*/ 2400 w 216112"/>
                <a:gd name="connsiteY1380" fmla="*/ 159694 h 215656"/>
                <a:gd name="connsiteX1381" fmla="*/ 2400 w 216112"/>
                <a:gd name="connsiteY1381" fmla="*/ 159694 h 215656"/>
                <a:gd name="connsiteX1382" fmla="*/ 2190 w 216112"/>
                <a:gd name="connsiteY1382" fmla="*/ 160084 h 215656"/>
                <a:gd name="connsiteX1383" fmla="*/ 2430 w 216112"/>
                <a:gd name="connsiteY1383" fmla="*/ 160669 h 215656"/>
                <a:gd name="connsiteX1384" fmla="*/ 2910 w 216112"/>
                <a:gd name="connsiteY1384" fmla="*/ 161225 h 215656"/>
                <a:gd name="connsiteX1385" fmla="*/ 1785 w 216112"/>
                <a:gd name="connsiteY1385" fmla="*/ 161885 h 215656"/>
                <a:gd name="connsiteX1386" fmla="*/ 2235 w 216112"/>
                <a:gd name="connsiteY1386" fmla="*/ 162651 h 215656"/>
                <a:gd name="connsiteX1387" fmla="*/ 2520 w 216112"/>
                <a:gd name="connsiteY1387" fmla="*/ 162741 h 215656"/>
                <a:gd name="connsiteX1388" fmla="*/ 2505 w 216112"/>
                <a:gd name="connsiteY1388" fmla="*/ 163281 h 215656"/>
                <a:gd name="connsiteX1389" fmla="*/ 2595 w 216112"/>
                <a:gd name="connsiteY1389" fmla="*/ 163371 h 215656"/>
                <a:gd name="connsiteX1390" fmla="*/ 2925 w 216112"/>
                <a:gd name="connsiteY1390" fmla="*/ 163567 h 215656"/>
                <a:gd name="connsiteX1391" fmla="*/ 2820 w 216112"/>
                <a:gd name="connsiteY1391" fmla="*/ 164212 h 215656"/>
                <a:gd name="connsiteX1392" fmla="*/ 2940 w 216112"/>
                <a:gd name="connsiteY1392" fmla="*/ 164407 h 215656"/>
                <a:gd name="connsiteX1393" fmla="*/ 3316 w 216112"/>
                <a:gd name="connsiteY1393" fmla="*/ 164918 h 215656"/>
                <a:gd name="connsiteX1394" fmla="*/ 3015 w 216112"/>
                <a:gd name="connsiteY1394" fmla="*/ 165833 h 215656"/>
                <a:gd name="connsiteX1395" fmla="*/ 2025 w 216112"/>
                <a:gd name="connsiteY1395" fmla="*/ 166359 h 215656"/>
                <a:gd name="connsiteX1396" fmla="*/ 1980 w 216112"/>
                <a:gd name="connsiteY1396" fmla="*/ 166674 h 215656"/>
                <a:gd name="connsiteX1397" fmla="*/ 3136 w 216112"/>
                <a:gd name="connsiteY1397" fmla="*/ 168941 h 215656"/>
                <a:gd name="connsiteX1398" fmla="*/ 3481 w 216112"/>
                <a:gd name="connsiteY1398" fmla="*/ 169556 h 215656"/>
                <a:gd name="connsiteX1399" fmla="*/ 3091 w 216112"/>
                <a:gd name="connsiteY1399" fmla="*/ 169631 h 215656"/>
                <a:gd name="connsiteX1400" fmla="*/ 3631 w 216112"/>
                <a:gd name="connsiteY1400" fmla="*/ 170697 h 215656"/>
                <a:gd name="connsiteX1401" fmla="*/ 2640 w 216112"/>
                <a:gd name="connsiteY1401" fmla="*/ 171208 h 215656"/>
                <a:gd name="connsiteX1402" fmla="*/ 3406 w 216112"/>
                <a:gd name="connsiteY1402" fmla="*/ 172243 h 215656"/>
                <a:gd name="connsiteX1403" fmla="*/ 4201 w 216112"/>
                <a:gd name="connsiteY1403" fmla="*/ 173174 h 215656"/>
                <a:gd name="connsiteX1404" fmla="*/ 3916 w 216112"/>
                <a:gd name="connsiteY1404" fmla="*/ 173399 h 215656"/>
                <a:gd name="connsiteX1405" fmla="*/ 4141 w 216112"/>
                <a:gd name="connsiteY1405" fmla="*/ 174270 h 215656"/>
                <a:gd name="connsiteX1406" fmla="*/ 4472 w 216112"/>
                <a:gd name="connsiteY1406" fmla="*/ 174405 h 215656"/>
                <a:gd name="connsiteX1407" fmla="*/ 4412 w 216112"/>
                <a:gd name="connsiteY1407" fmla="*/ 174825 h 215656"/>
                <a:gd name="connsiteX1408" fmla="*/ 4246 w 216112"/>
                <a:gd name="connsiteY1408" fmla="*/ 175156 h 215656"/>
                <a:gd name="connsiteX1409" fmla="*/ 2895 w 216112"/>
                <a:gd name="connsiteY1409" fmla="*/ 175756 h 215656"/>
                <a:gd name="connsiteX1410" fmla="*/ 4006 w 216112"/>
                <a:gd name="connsiteY1410" fmla="*/ 177407 h 215656"/>
                <a:gd name="connsiteX1411" fmla="*/ 4186 w 216112"/>
                <a:gd name="connsiteY1411" fmla="*/ 177768 h 215656"/>
                <a:gd name="connsiteX1412" fmla="*/ 4321 w 216112"/>
                <a:gd name="connsiteY1412" fmla="*/ 177828 h 215656"/>
                <a:gd name="connsiteX1413" fmla="*/ 4427 w 216112"/>
                <a:gd name="connsiteY1413" fmla="*/ 177933 h 215656"/>
                <a:gd name="connsiteX1414" fmla="*/ 4937 w 216112"/>
                <a:gd name="connsiteY1414" fmla="*/ 178638 h 215656"/>
                <a:gd name="connsiteX1415" fmla="*/ 5012 w 216112"/>
                <a:gd name="connsiteY1415" fmla="*/ 179299 h 215656"/>
                <a:gd name="connsiteX1416" fmla="*/ 4997 w 216112"/>
                <a:gd name="connsiteY1416" fmla="*/ 179794 h 215656"/>
                <a:gd name="connsiteX1417" fmla="*/ 4667 w 216112"/>
                <a:gd name="connsiteY1417" fmla="*/ 179884 h 215656"/>
                <a:gd name="connsiteX1418" fmla="*/ 3706 w 216112"/>
                <a:gd name="connsiteY1418" fmla="*/ 180154 h 215656"/>
                <a:gd name="connsiteX1419" fmla="*/ 4081 w 216112"/>
                <a:gd name="connsiteY1419" fmla="*/ 181025 h 215656"/>
                <a:gd name="connsiteX1420" fmla="*/ 4352 w 216112"/>
                <a:gd name="connsiteY1420" fmla="*/ 181656 h 215656"/>
                <a:gd name="connsiteX1421" fmla="*/ 4922 w 216112"/>
                <a:gd name="connsiteY1421" fmla="*/ 182166 h 215656"/>
                <a:gd name="connsiteX1422" fmla="*/ 4772 w 216112"/>
                <a:gd name="connsiteY1422" fmla="*/ 182166 h 215656"/>
                <a:gd name="connsiteX1423" fmla="*/ 5162 w 216112"/>
                <a:gd name="connsiteY1423" fmla="*/ 183292 h 215656"/>
                <a:gd name="connsiteX1424" fmla="*/ 5597 w 216112"/>
                <a:gd name="connsiteY1424" fmla="*/ 183592 h 215656"/>
                <a:gd name="connsiteX1425" fmla="*/ 5748 w 216112"/>
                <a:gd name="connsiteY1425" fmla="*/ 183667 h 215656"/>
                <a:gd name="connsiteX1426" fmla="*/ 5597 w 216112"/>
                <a:gd name="connsiteY1426" fmla="*/ 183592 h 215656"/>
                <a:gd name="connsiteX1427" fmla="*/ 5492 w 216112"/>
                <a:gd name="connsiteY1427" fmla="*/ 184313 h 215656"/>
                <a:gd name="connsiteX1428" fmla="*/ 5838 w 216112"/>
                <a:gd name="connsiteY1428" fmla="*/ 184343 h 215656"/>
                <a:gd name="connsiteX1429" fmla="*/ 5733 w 216112"/>
                <a:gd name="connsiteY1429" fmla="*/ 184433 h 215656"/>
                <a:gd name="connsiteX1430" fmla="*/ 4907 w 216112"/>
                <a:gd name="connsiteY1430" fmla="*/ 184823 h 215656"/>
                <a:gd name="connsiteX1431" fmla="*/ 4487 w 216112"/>
                <a:gd name="connsiteY1431" fmla="*/ 184838 h 215656"/>
                <a:gd name="connsiteX1432" fmla="*/ 4772 w 216112"/>
                <a:gd name="connsiteY1432" fmla="*/ 186069 h 215656"/>
                <a:gd name="connsiteX1433" fmla="*/ 5868 w 216112"/>
                <a:gd name="connsiteY1433" fmla="*/ 187315 h 215656"/>
                <a:gd name="connsiteX1434" fmla="*/ 5853 w 216112"/>
                <a:gd name="connsiteY1434" fmla="*/ 187525 h 215656"/>
                <a:gd name="connsiteX1435" fmla="*/ 6048 w 216112"/>
                <a:gd name="connsiteY1435" fmla="*/ 187525 h 215656"/>
                <a:gd name="connsiteX1436" fmla="*/ 6033 w 216112"/>
                <a:gd name="connsiteY1436" fmla="*/ 187525 h 215656"/>
                <a:gd name="connsiteX1437" fmla="*/ 6528 w 216112"/>
                <a:gd name="connsiteY1437" fmla="*/ 189281 h 215656"/>
                <a:gd name="connsiteX1438" fmla="*/ 5643 w 216112"/>
                <a:gd name="connsiteY1438" fmla="*/ 189792 h 215656"/>
                <a:gd name="connsiteX1439" fmla="*/ 5643 w 216112"/>
                <a:gd name="connsiteY1439" fmla="*/ 190317 h 215656"/>
                <a:gd name="connsiteX1440" fmla="*/ 6994 w 216112"/>
                <a:gd name="connsiteY1440" fmla="*/ 192689 h 215656"/>
                <a:gd name="connsiteX1441" fmla="*/ 6768 w 216112"/>
                <a:gd name="connsiteY1441" fmla="*/ 192974 h 215656"/>
                <a:gd name="connsiteX1442" fmla="*/ 7414 w 216112"/>
                <a:gd name="connsiteY1442" fmla="*/ 193155 h 215656"/>
                <a:gd name="connsiteX1443" fmla="*/ 7489 w 216112"/>
                <a:gd name="connsiteY1443" fmla="*/ 193455 h 215656"/>
                <a:gd name="connsiteX1444" fmla="*/ 7159 w 216112"/>
                <a:gd name="connsiteY1444" fmla="*/ 193620 h 215656"/>
                <a:gd name="connsiteX1445" fmla="*/ 7759 w 216112"/>
                <a:gd name="connsiteY1445" fmla="*/ 193935 h 215656"/>
                <a:gd name="connsiteX1446" fmla="*/ 7954 w 216112"/>
                <a:gd name="connsiteY1446" fmla="*/ 193935 h 215656"/>
                <a:gd name="connsiteX1447" fmla="*/ 6798 w 216112"/>
                <a:gd name="connsiteY1447" fmla="*/ 194431 h 215656"/>
                <a:gd name="connsiteX1448" fmla="*/ 5913 w 216112"/>
                <a:gd name="connsiteY1448" fmla="*/ 194746 h 215656"/>
                <a:gd name="connsiteX1449" fmla="*/ 5838 w 216112"/>
                <a:gd name="connsiteY1449" fmla="*/ 195256 h 215656"/>
                <a:gd name="connsiteX1450" fmla="*/ 6033 w 216112"/>
                <a:gd name="connsiteY1450" fmla="*/ 195256 h 215656"/>
                <a:gd name="connsiteX1451" fmla="*/ 6138 w 216112"/>
                <a:gd name="connsiteY1451" fmla="*/ 195481 h 215656"/>
                <a:gd name="connsiteX1452" fmla="*/ 6198 w 216112"/>
                <a:gd name="connsiteY1452" fmla="*/ 195481 h 215656"/>
                <a:gd name="connsiteX1453" fmla="*/ 6093 w 216112"/>
                <a:gd name="connsiteY1453" fmla="*/ 195676 h 215656"/>
                <a:gd name="connsiteX1454" fmla="*/ 6123 w 216112"/>
                <a:gd name="connsiteY1454" fmla="*/ 195676 h 215656"/>
                <a:gd name="connsiteX1455" fmla="*/ 6108 w 216112"/>
                <a:gd name="connsiteY1455" fmla="*/ 195782 h 215656"/>
                <a:gd name="connsiteX1456" fmla="*/ 6558 w 216112"/>
                <a:gd name="connsiteY1456" fmla="*/ 196292 h 215656"/>
                <a:gd name="connsiteX1457" fmla="*/ 8480 w 216112"/>
                <a:gd name="connsiteY1457" fmla="*/ 197012 h 215656"/>
                <a:gd name="connsiteX1458" fmla="*/ 9230 w 216112"/>
                <a:gd name="connsiteY1458" fmla="*/ 197433 h 215656"/>
                <a:gd name="connsiteX1459" fmla="*/ 9816 w 216112"/>
                <a:gd name="connsiteY1459" fmla="*/ 197928 h 215656"/>
                <a:gd name="connsiteX1460" fmla="*/ 11557 w 216112"/>
                <a:gd name="connsiteY1460" fmla="*/ 198649 h 215656"/>
                <a:gd name="connsiteX1461" fmla="*/ 12128 w 216112"/>
                <a:gd name="connsiteY1461" fmla="*/ 198874 h 215656"/>
                <a:gd name="connsiteX1462" fmla="*/ 12128 w 216112"/>
                <a:gd name="connsiteY1462" fmla="*/ 198874 h 215656"/>
                <a:gd name="connsiteX1463" fmla="*/ 12443 w 216112"/>
                <a:gd name="connsiteY1463" fmla="*/ 198964 h 215656"/>
                <a:gd name="connsiteX1464" fmla="*/ 12443 w 216112"/>
                <a:gd name="connsiteY1464" fmla="*/ 198964 h 215656"/>
                <a:gd name="connsiteX1465" fmla="*/ 12923 w 216112"/>
                <a:gd name="connsiteY1465" fmla="*/ 199174 h 215656"/>
                <a:gd name="connsiteX1466" fmla="*/ 14394 w 216112"/>
                <a:gd name="connsiteY1466" fmla="*/ 199384 h 215656"/>
                <a:gd name="connsiteX1467" fmla="*/ 15280 w 216112"/>
                <a:gd name="connsiteY1467" fmla="*/ 199594 h 215656"/>
                <a:gd name="connsiteX1468" fmla="*/ 15700 w 216112"/>
                <a:gd name="connsiteY1468" fmla="*/ 199609 h 215656"/>
                <a:gd name="connsiteX1469" fmla="*/ 15790 w 216112"/>
                <a:gd name="connsiteY1469" fmla="*/ 199700 h 215656"/>
                <a:gd name="connsiteX1470" fmla="*/ 16136 w 216112"/>
                <a:gd name="connsiteY1470" fmla="*/ 199820 h 215656"/>
                <a:gd name="connsiteX1471" fmla="*/ 16136 w 216112"/>
                <a:gd name="connsiteY1471" fmla="*/ 199820 h 215656"/>
                <a:gd name="connsiteX1472" fmla="*/ 16526 w 216112"/>
                <a:gd name="connsiteY1472" fmla="*/ 199940 h 215656"/>
                <a:gd name="connsiteX1473" fmla="*/ 17066 w 216112"/>
                <a:gd name="connsiteY1473" fmla="*/ 200030 h 215656"/>
                <a:gd name="connsiteX1474" fmla="*/ 18522 w 216112"/>
                <a:gd name="connsiteY1474" fmla="*/ 200030 h 215656"/>
                <a:gd name="connsiteX1475" fmla="*/ 18522 w 216112"/>
                <a:gd name="connsiteY1475" fmla="*/ 200030 h 215656"/>
                <a:gd name="connsiteX1476" fmla="*/ 18477 w 216112"/>
                <a:gd name="connsiteY1476" fmla="*/ 200030 h 215656"/>
                <a:gd name="connsiteX1477" fmla="*/ 19483 w 216112"/>
                <a:gd name="connsiteY1477" fmla="*/ 200720 h 215656"/>
                <a:gd name="connsiteX1478" fmla="*/ 19964 w 216112"/>
                <a:gd name="connsiteY1478" fmla="*/ 200720 h 215656"/>
                <a:gd name="connsiteX1479" fmla="*/ 22290 w 216112"/>
                <a:gd name="connsiteY1479" fmla="*/ 200856 h 215656"/>
                <a:gd name="connsiteX1480" fmla="*/ 24692 w 216112"/>
                <a:gd name="connsiteY1480" fmla="*/ 201231 h 215656"/>
                <a:gd name="connsiteX1481" fmla="*/ 26629 w 216112"/>
                <a:gd name="connsiteY1481" fmla="*/ 201756 h 215656"/>
                <a:gd name="connsiteX1482" fmla="*/ 27499 w 216112"/>
                <a:gd name="connsiteY1482" fmla="*/ 201981 h 215656"/>
                <a:gd name="connsiteX1483" fmla="*/ 28520 w 216112"/>
                <a:gd name="connsiteY1483" fmla="*/ 201786 h 215656"/>
                <a:gd name="connsiteX1484" fmla="*/ 28926 w 216112"/>
                <a:gd name="connsiteY1484" fmla="*/ 201756 h 215656"/>
                <a:gd name="connsiteX1485" fmla="*/ 29436 w 216112"/>
                <a:gd name="connsiteY1485" fmla="*/ 201756 h 215656"/>
                <a:gd name="connsiteX1486" fmla="*/ 30772 w 216112"/>
                <a:gd name="connsiteY1486" fmla="*/ 201696 h 215656"/>
                <a:gd name="connsiteX1487" fmla="*/ 30877 w 216112"/>
                <a:gd name="connsiteY1487" fmla="*/ 201696 h 215656"/>
                <a:gd name="connsiteX1488" fmla="*/ 31342 w 216112"/>
                <a:gd name="connsiteY1488" fmla="*/ 201906 h 215656"/>
                <a:gd name="connsiteX1489" fmla="*/ 31447 w 216112"/>
                <a:gd name="connsiteY1489" fmla="*/ 202011 h 215656"/>
                <a:gd name="connsiteX1490" fmla="*/ 31733 w 216112"/>
                <a:gd name="connsiteY1490" fmla="*/ 202131 h 215656"/>
                <a:gd name="connsiteX1491" fmla="*/ 32198 w 216112"/>
                <a:gd name="connsiteY1491" fmla="*/ 202221 h 215656"/>
                <a:gd name="connsiteX1492" fmla="*/ 32258 w 216112"/>
                <a:gd name="connsiteY1492" fmla="*/ 202221 h 215656"/>
                <a:gd name="connsiteX1493" fmla="*/ 32033 w 216112"/>
                <a:gd name="connsiteY1493" fmla="*/ 202342 h 215656"/>
                <a:gd name="connsiteX1494" fmla="*/ 31658 w 216112"/>
                <a:gd name="connsiteY1494" fmla="*/ 202387 h 215656"/>
                <a:gd name="connsiteX1495" fmla="*/ 30832 w 216112"/>
                <a:gd name="connsiteY1495" fmla="*/ 202492 h 215656"/>
                <a:gd name="connsiteX1496" fmla="*/ 30832 w 216112"/>
                <a:gd name="connsiteY1496" fmla="*/ 202717 h 215656"/>
                <a:gd name="connsiteX1497" fmla="*/ 34720 w 216112"/>
                <a:gd name="connsiteY1497" fmla="*/ 202582 h 215656"/>
                <a:gd name="connsiteX1498" fmla="*/ 35636 w 216112"/>
                <a:gd name="connsiteY1498" fmla="*/ 202612 h 215656"/>
                <a:gd name="connsiteX1499" fmla="*/ 36251 w 216112"/>
                <a:gd name="connsiteY1499" fmla="*/ 202612 h 215656"/>
                <a:gd name="connsiteX1500" fmla="*/ 36296 w 216112"/>
                <a:gd name="connsiteY1500" fmla="*/ 202582 h 215656"/>
                <a:gd name="connsiteX1501" fmla="*/ 37887 w 216112"/>
                <a:gd name="connsiteY1501" fmla="*/ 202582 h 215656"/>
                <a:gd name="connsiteX1502" fmla="*/ 38143 w 216112"/>
                <a:gd name="connsiteY1502" fmla="*/ 202612 h 215656"/>
                <a:gd name="connsiteX1503" fmla="*/ 39058 w 216112"/>
                <a:gd name="connsiteY1503" fmla="*/ 202702 h 215656"/>
                <a:gd name="connsiteX1504" fmla="*/ 39674 w 216112"/>
                <a:gd name="connsiteY1504" fmla="*/ 202777 h 215656"/>
                <a:gd name="connsiteX1505" fmla="*/ 40560 w 216112"/>
                <a:gd name="connsiteY1505" fmla="*/ 203002 h 215656"/>
                <a:gd name="connsiteX1506" fmla="*/ 42376 w 216112"/>
                <a:gd name="connsiteY1506" fmla="*/ 203122 h 215656"/>
                <a:gd name="connsiteX1507" fmla="*/ 43322 w 216112"/>
                <a:gd name="connsiteY1507" fmla="*/ 203542 h 215656"/>
                <a:gd name="connsiteX1508" fmla="*/ 43997 w 216112"/>
                <a:gd name="connsiteY1508" fmla="*/ 203542 h 215656"/>
                <a:gd name="connsiteX1509" fmla="*/ 44177 w 216112"/>
                <a:gd name="connsiteY1509" fmla="*/ 203498 h 215656"/>
                <a:gd name="connsiteX1510" fmla="*/ 45513 w 216112"/>
                <a:gd name="connsiteY1510" fmla="*/ 203453 h 215656"/>
                <a:gd name="connsiteX1511" fmla="*/ 45513 w 216112"/>
                <a:gd name="connsiteY1511" fmla="*/ 203483 h 215656"/>
                <a:gd name="connsiteX1512" fmla="*/ 46699 w 216112"/>
                <a:gd name="connsiteY1512" fmla="*/ 203573 h 215656"/>
                <a:gd name="connsiteX1513" fmla="*/ 47135 w 216112"/>
                <a:gd name="connsiteY1513" fmla="*/ 203573 h 215656"/>
                <a:gd name="connsiteX1514" fmla="*/ 47210 w 216112"/>
                <a:gd name="connsiteY1514" fmla="*/ 203648 h 215656"/>
                <a:gd name="connsiteX1515" fmla="*/ 48321 w 216112"/>
                <a:gd name="connsiteY1515" fmla="*/ 203648 h 215656"/>
                <a:gd name="connsiteX1516" fmla="*/ 48351 w 216112"/>
                <a:gd name="connsiteY1516" fmla="*/ 203648 h 215656"/>
                <a:gd name="connsiteX1517" fmla="*/ 48921 w 216112"/>
                <a:gd name="connsiteY1517" fmla="*/ 203723 h 215656"/>
                <a:gd name="connsiteX1518" fmla="*/ 48756 w 216112"/>
                <a:gd name="connsiteY1518" fmla="*/ 203813 h 215656"/>
                <a:gd name="connsiteX1519" fmla="*/ 48531 w 216112"/>
                <a:gd name="connsiteY1519" fmla="*/ 204053 h 215656"/>
                <a:gd name="connsiteX1520" fmla="*/ 46579 w 216112"/>
                <a:gd name="connsiteY1520" fmla="*/ 205794 h 215656"/>
                <a:gd name="connsiteX1521" fmla="*/ 47585 w 216112"/>
                <a:gd name="connsiteY1521" fmla="*/ 205989 h 215656"/>
                <a:gd name="connsiteX1522" fmla="*/ 47525 w 216112"/>
                <a:gd name="connsiteY1522" fmla="*/ 206095 h 215656"/>
                <a:gd name="connsiteX1523" fmla="*/ 47870 w 216112"/>
                <a:gd name="connsiteY1523" fmla="*/ 206290 h 215656"/>
                <a:gd name="connsiteX1524" fmla="*/ 47735 w 216112"/>
                <a:gd name="connsiteY1524" fmla="*/ 206350 h 215656"/>
                <a:gd name="connsiteX1525" fmla="*/ 47990 w 216112"/>
                <a:gd name="connsiteY1525" fmla="*/ 206725 h 215656"/>
                <a:gd name="connsiteX1526" fmla="*/ 48471 w 216112"/>
                <a:gd name="connsiteY1526" fmla="*/ 206815 h 215656"/>
                <a:gd name="connsiteX1527" fmla="*/ 52344 w 216112"/>
                <a:gd name="connsiteY1527" fmla="*/ 206920 h 215656"/>
                <a:gd name="connsiteX1528" fmla="*/ 56142 w 216112"/>
                <a:gd name="connsiteY1528" fmla="*/ 207265 h 215656"/>
                <a:gd name="connsiteX1529" fmla="*/ 56202 w 216112"/>
                <a:gd name="connsiteY1529" fmla="*/ 206845 h 215656"/>
                <a:gd name="connsiteX1530" fmla="*/ 58153 w 216112"/>
                <a:gd name="connsiteY1530" fmla="*/ 206740 h 215656"/>
                <a:gd name="connsiteX1531" fmla="*/ 58573 w 216112"/>
                <a:gd name="connsiteY1531" fmla="*/ 206740 h 215656"/>
                <a:gd name="connsiteX1532" fmla="*/ 59099 w 216112"/>
                <a:gd name="connsiteY1532" fmla="*/ 206935 h 215656"/>
                <a:gd name="connsiteX1533" fmla="*/ 60120 w 216112"/>
                <a:gd name="connsiteY1533" fmla="*/ 207235 h 215656"/>
                <a:gd name="connsiteX1534" fmla="*/ 60120 w 216112"/>
                <a:gd name="connsiteY1534" fmla="*/ 207235 h 215656"/>
                <a:gd name="connsiteX1535" fmla="*/ 60615 w 216112"/>
                <a:gd name="connsiteY1535" fmla="*/ 207340 h 215656"/>
                <a:gd name="connsiteX1536" fmla="*/ 60615 w 216112"/>
                <a:gd name="connsiteY1536" fmla="*/ 207340 h 215656"/>
                <a:gd name="connsiteX1537" fmla="*/ 64863 w 216112"/>
                <a:gd name="connsiteY1537" fmla="*/ 207551 h 215656"/>
                <a:gd name="connsiteX1538" fmla="*/ 65419 w 216112"/>
                <a:gd name="connsiteY1538" fmla="*/ 207250 h 215656"/>
                <a:gd name="connsiteX1539" fmla="*/ 63122 w 216112"/>
                <a:gd name="connsiteY1539" fmla="*/ 206740 h 215656"/>
                <a:gd name="connsiteX1540" fmla="*/ 63617 w 216112"/>
                <a:gd name="connsiteY1540" fmla="*/ 206455 h 215656"/>
                <a:gd name="connsiteX1541" fmla="*/ 63768 w 216112"/>
                <a:gd name="connsiteY1541" fmla="*/ 206455 h 215656"/>
                <a:gd name="connsiteX1542" fmla="*/ 64383 w 216112"/>
                <a:gd name="connsiteY1542" fmla="*/ 206305 h 215656"/>
                <a:gd name="connsiteX1543" fmla="*/ 64503 w 216112"/>
                <a:gd name="connsiteY1543" fmla="*/ 206305 h 215656"/>
                <a:gd name="connsiteX1544" fmla="*/ 63963 w 216112"/>
                <a:gd name="connsiteY1544" fmla="*/ 205989 h 215656"/>
                <a:gd name="connsiteX1545" fmla="*/ 64083 w 216112"/>
                <a:gd name="connsiteY1545" fmla="*/ 205809 h 215656"/>
                <a:gd name="connsiteX1546" fmla="*/ 64593 w 216112"/>
                <a:gd name="connsiteY1546" fmla="*/ 205704 h 215656"/>
                <a:gd name="connsiteX1547" fmla="*/ 64953 w 216112"/>
                <a:gd name="connsiteY1547" fmla="*/ 205704 h 215656"/>
                <a:gd name="connsiteX1548" fmla="*/ 66274 w 216112"/>
                <a:gd name="connsiteY1548" fmla="*/ 205134 h 215656"/>
                <a:gd name="connsiteX1549" fmla="*/ 68511 w 216112"/>
                <a:gd name="connsiteY1549" fmla="*/ 204879 h 215656"/>
                <a:gd name="connsiteX1550" fmla="*/ 69112 w 216112"/>
                <a:gd name="connsiteY1550" fmla="*/ 205014 h 215656"/>
                <a:gd name="connsiteX1551" fmla="*/ 68992 w 216112"/>
                <a:gd name="connsiteY1551" fmla="*/ 205044 h 215656"/>
                <a:gd name="connsiteX1552" fmla="*/ 68076 w 216112"/>
                <a:gd name="connsiteY1552" fmla="*/ 205509 h 215656"/>
                <a:gd name="connsiteX1553" fmla="*/ 68361 w 216112"/>
                <a:gd name="connsiteY1553" fmla="*/ 205794 h 215656"/>
                <a:gd name="connsiteX1554" fmla="*/ 68901 w 216112"/>
                <a:gd name="connsiteY1554" fmla="*/ 205899 h 215656"/>
                <a:gd name="connsiteX1555" fmla="*/ 68901 w 216112"/>
                <a:gd name="connsiteY1555" fmla="*/ 205899 h 215656"/>
                <a:gd name="connsiteX1556" fmla="*/ 69322 w 216112"/>
                <a:gd name="connsiteY1556" fmla="*/ 206110 h 215656"/>
                <a:gd name="connsiteX1557" fmla="*/ 69382 w 216112"/>
                <a:gd name="connsiteY1557" fmla="*/ 206200 h 215656"/>
                <a:gd name="connsiteX1558" fmla="*/ 70883 w 216112"/>
                <a:gd name="connsiteY1558" fmla="*/ 205884 h 215656"/>
                <a:gd name="connsiteX1559" fmla="*/ 72789 w 216112"/>
                <a:gd name="connsiteY1559" fmla="*/ 205689 h 215656"/>
                <a:gd name="connsiteX1560" fmla="*/ 74726 w 216112"/>
                <a:gd name="connsiteY1560" fmla="*/ 205584 h 215656"/>
                <a:gd name="connsiteX1561" fmla="*/ 74726 w 216112"/>
                <a:gd name="connsiteY1561" fmla="*/ 205494 h 215656"/>
                <a:gd name="connsiteX1562" fmla="*/ 74306 w 216112"/>
                <a:gd name="connsiteY1562" fmla="*/ 205389 h 215656"/>
                <a:gd name="connsiteX1563" fmla="*/ 71453 w 216112"/>
                <a:gd name="connsiteY1563" fmla="*/ 204743 h 215656"/>
                <a:gd name="connsiteX1564" fmla="*/ 71453 w 216112"/>
                <a:gd name="connsiteY1564" fmla="*/ 204548 h 215656"/>
                <a:gd name="connsiteX1565" fmla="*/ 71333 w 216112"/>
                <a:gd name="connsiteY1565" fmla="*/ 204548 h 215656"/>
                <a:gd name="connsiteX1566" fmla="*/ 71378 w 216112"/>
                <a:gd name="connsiteY1566" fmla="*/ 204278 h 215656"/>
                <a:gd name="connsiteX1567" fmla="*/ 71423 w 216112"/>
                <a:gd name="connsiteY1567" fmla="*/ 204023 h 215656"/>
                <a:gd name="connsiteX1568" fmla="*/ 71498 w 216112"/>
                <a:gd name="connsiteY1568" fmla="*/ 203633 h 215656"/>
                <a:gd name="connsiteX1569" fmla="*/ 71679 w 216112"/>
                <a:gd name="connsiteY1569" fmla="*/ 203542 h 215656"/>
                <a:gd name="connsiteX1570" fmla="*/ 73840 w 216112"/>
                <a:gd name="connsiteY1570" fmla="*/ 203212 h 215656"/>
                <a:gd name="connsiteX1571" fmla="*/ 73975 w 216112"/>
                <a:gd name="connsiteY1571" fmla="*/ 203182 h 215656"/>
                <a:gd name="connsiteX1572" fmla="*/ 74381 w 216112"/>
                <a:gd name="connsiteY1572" fmla="*/ 202912 h 215656"/>
                <a:gd name="connsiteX1573" fmla="*/ 75417 w 216112"/>
                <a:gd name="connsiteY1573" fmla="*/ 202507 h 215656"/>
                <a:gd name="connsiteX1574" fmla="*/ 75311 w 216112"/>
                <a:gd name="connsiteY1574" fmla="*/ 202312 h 215656"/>
                <a:gd name="connsiteX1575" fmla="*/ 75311 w 216112"/>
                <a:gd name="connsiteY1575" fmla="*/ 202312 h 215656"/>
                <a:gd name="connsiteX1576" fmla="*/ 75311 w 216112"/>
                <a:gd name="connsiteY1576" fmla="*/ 202312 h 215656"/>
                <a:gd name="connsiteX1577" fmla="*/ 75191 w 216112"/>
                <a:gd name="connsiteY1577" fmla="*/ 202056 h 215656"/>
                <a:gd name="connsiteX1578" fmla="*/ 76738 w 216112"/>
                <a:gd name="connsiteY1578" fmla="*/ 201456 h 215656"/>
                <a:gd name="connsiteX1579" fmla="*/ 77323 w 216112"/>
                <a:gd name="connsiteY1579" fmla="*/ 201366 h 215656"/>
                <a:gd name="connsiteX1580" fmla="*/ 77773 w 216112"/>
                <a:gd name="connsiteY1580" fmla="*/ 201366 h 215656"/>
                <a:gd name="connsiteX1581" fmla="*/ 77773 w 216112"/>
                <a:gd name="connsiteY1581" fmla="*/ 201351 h 215656"/>
                <a:gd name="connsiteX1582" fmla="*/ 80220 w 216112"/>
                <a:gd name="connsiteY1582" fmla="*/ 201471 h 215656"/>
                <a:gd name="connsiteX1583" fmla="*/ 80220 w 216112"/>
                <a:gd name="connsiteY1583" fmla="*/ 201471 h 215656"/>
                <a:gd name="connsiteX1584" fmla="*/ 81661 w 216112"/>
                <a:gd name="connsiteY1584" fmla="*/ 201576 h 215656"/>
                <a:gd name="connsiteX1585" fmla="*/ 82607 w 216112"/>
                <a:gd name="connsiteY1585" fmla="*/ 201366 h 215656"/>
                <a:gd name="connsiteX1586" fmla="*/ 82607 w 216112"/>
                <a:gd name="connsiteY1586" fmla="*/ 201366 h 215656"/>
                <a:gd name="connsiteX1587" fmla="*/ 82607 w 216112"/>
                <a:gd name="connsiteY1587" fmla="*/ 201366 h 215656"/>
                <a:gd name="connsiteX1588" fmla="*/ 82607 w 216112"/>
                <a:gd name="connsiteY1588" fmla="*/ 201351 h 215656"/>
                <a:gd name="connsiteX1589" fmla="*/ 83778 w 216112"/>
                <a:gd name="connsiteY1589" fmla="*/ 201351 h 215656"/>
                <a:gd name="connsiteX1590" fmla="*/ 86750 w 216112"/>
                <a:gd name="connsiteY1590" fmla="*/ 201576 h 215656"/>
                <a:gd name="connsiteX1591" fmla="*/ 86660 w 216112"/>
                <a:gd name="connsiteY1591" fmla="*/ 201636 h 215656"/>
                <a:gd name="connsiteX1592" fmla="*/ 86465 w 216112"/>
                <a:gd name="connsiteY1592" fmla="*/ 201771 h 215656"/>
                <a:gd name="connsiteX1593" fmla="*/ 86435 w 216112"/>
                <a:gd name="connsiteY1593" fmla="*/ 201801 h 215656"/>
                <a:gd name="connsiteX1594" fmla="*/ 85054 w 216112"/>
                <a:gd name="connsiteY1594" fmla="*/ 201861 h 215656"/>
                <a:gd name="connsiteX1595" fmla="*/ 84949 w 216112"/>
                <a:gd name="connsiteY1595" fmla="*/ 201831 h 215656"/>
                <a:gd name="connsiteX1596" fmla="*/ 84018 w 216112"/>
                <a:gd name="connsiteY1596" fmla="*/ 201651 h 215656"/>
                <a:gd name="connsiteX1597" fmla="*/ 82502 w 216112"/>
                <a:gd name="connsiteY1597" fmla="*/ 201771 h 215656"/>
                <a:gd name="connsiteX1598" fmla="*/ 82382 w 216112"/>
                <a:gd name="connsiteY1598" fmla="*/ 201921 h 215656"/>
                <a:gd name="connsiteX1599" fmla="*/ 82532 w 216112"/>
                <a:gd name="connsiteY1599" fmla="*/ 202026 h 215656"/>
                <a:gd name="connsiteX1600" fmla="*/ 82052 w 216112"/>
                <a:gd name="connsiteY1600" fmla="*/ 202297 h 215656"/>
                <a:gd name="connsiteX1601" fmla="*/ 82172 w 216112"/>
                <a:gd name="connsiteY1601" fmla="*/ 202867 h 215656"/>
                <a:gd name="connsiteX1602" fmla="*/ 84033 w 216112"/>
                <a:gd name="connsiteY1602" fmla="*/ 202717 h 215656"/>
                <a:gd name="connsiteX1603" fmla="*/ 84829 w 216112"/>
                <a:gd name="connsiteY1603" fmla="*/ 202567 h 215656"/>
                <a:gd name="connsiteX1604" fmla="*/ 84859 w 216112"/>
                <a:gd name="connsiteY1604" fmla="*/ 202567 h 215656"/>
                <a:gd name="connsiteX1605" fmla="*/ 85519 w 216112"/>
                <a:gd name="connsiteY1605" fmla="*/ 202537 h 215656"/>
                <a:gd name="connsiteX1606" fmla="*/ 86390 w 216112"/>
                <a:gd name="connsiteY1606" fmla="*/ 202402 h 215656"/>
                <a:gd name="connsiteX1607" fmla="*/ 86495 w 216112"/>
                <a:gd name="connsiteY1607" fmla="*/ 202312 h 215656"/>
                <a:gd name="connsiteX1608" fmla="*/ 88897 w 216112"/>
                <a:gd name="connsiteY1608" fmla="*/ 201681 h 215656"/>
                <a:gd name="connsiteX1609" fmla="*/ 88927 w 216112"/>
                <a:gd name="connsiteY1609" fmla="*/ 201381 h 215656"/>
                <a:gd name="connsiteX1610" fmla="*/ 89948 w 216112"/>
                <a:gd name="connsiteY1610" fmla="*/ 200690 h 215656"/>
                <a:gd name="connsiteX1611" fmla="*/ 93521 w 216112"/>
                <a:gd name="connsiteY1611" fmla="*/ 200090 h 215656"/>
                <a:gd name="connsiteX1612" fmla="*/ 94661 w 216112"/>
                <a:gd name="connsiteY1612" fmla="*/ 199715 h 215656"/>
                <a:gd name="connsiteX1613" fmla="*/ 94812 w 216112"/>
                <a:gd name="connsiteY1613" fmla="*/ 199640 h 215656"/>
                <a:gd name="connsiteX1614" fmla="*/ 97514 w 216112"/>
                <a:gd name="connsiteY1614" fmla="*/ 199294 h 215656"/>
                <a:gd name="connsiteX1615" fmla="*/ 99825 w 216112"/>
                <a:gd name="connsiteY1615" fmla="*/ 198844 h 215656"/>
                <a:gd name="connsiteX1616" fmla="*/ 100201 w 216112"/>
                <a:gd name="connsiteY1616" fmla="*/ 198709 h 215656"/>
                <a:gd name="connsiteX1617" fmla="*/ 100981 w 216112"/>
                <a:gd name="connsiteY1617" fmla="*/ 198769 h 215656"/>
                <a:gd name="connsiteX1618" fmla="*/ 100456 w 216112"/>
                <a:gd name="connsiteY1618" fmla="*/ 199069 h 215656"/>
                <a:gd name="connsiteX1619" fmla="*/ 99075 w 216112"/>
                <a:gd name="connsiteY1619" fmla="*/ 199324 h 215656"/>
                <a:gd name="connsiteX1620" fmla="*/ 98670 w 216112"/>
                <a:gd name="connsiteY1620" fmla="*/ 199820 h 215656"/>
                <a:gd name="connsiteX1621" fmla="*/ 98670 w 216112"/>
                <a:gd name="connsiteY1621" fmla="*/ 199925 h 215656"/>
                <a:gd name="connsiteX1622" fmla="*/ 98474 w 216112"/>
                <a:gd name="connsiteY1622" fmla="*/ 199925 h 215656"/>
                <a:gd name="connsiteX1623" fmla="*/ 96208 w 216112"/>
                <a:gd name="connsiteY1623" fmla="*/ 200555 h 215656"/>
                <a:gd name="connsiteX1624" fmla="*/ 96103 w 216112"/>
                <a:gd name="connsiteY1624" fmla="*/ 200555 h 215656"/>
                <a:gd name="connsiteX1625" fmla="*/ 95937 w 216112"/>
                <a:gd name="connsiteY1625" fmla="*/ 200991 h 215656"/>
                <a:gd name="connsiteX1626" fmla="*/ 96238 w 216112"/>
                <a:gd name="connsiteY1626" fmla="*/ 201141 h 215656"/>
                <a:gd name="connsiteX1627" fmla="*/ 98009 w 216112"/>
                <a:gd name="connsiteY1627" fmla="*/ 201366 h 215656"/>
                <a:gd name="connsiteX1628" fmla="*/ 98114 w 216112"/>
                <a:gd name="connsiteY1628" fmla="*/ 201366 h 215656"/>
                <a:gd name="connsiteX1629" fmla="*/ 98640 w 216112"/>
                <a:gd name="connsiteY1629" fmla="*/ 201456 h 215656"/>
                <a:gd name="connsiteX1630" fmla="*/ 99555 w 216112"/>
                <a:gd name="connsiteY1630" fmla="*/ 201456 h 215656"/>
                <a:gd name="connsiteX1631" fmla="*/ 100531 w 216112"/>
                <a:gd name="connsiteY1631" fmla="*/ 201456 h 215656"/>
                <a:gd name="connsiteX1632" fmla="*/ 101912 w 216112"/>
                <a:gd name="connsiteY1632" fmla="*/ 201756 h 215656"/>
                <a:gd name="connsiteX1633" fmla="*/ 102512 w 216112"/>
                <a:gd name="connsiteY1633" fmla="*/ 201576 h 215656"/>
                <a:gd name="connsiteX1634" fmla="*/ 102573 w 216112"/>
                <a:gd name="connsiteY1634" fmla="*/ 201516 h 215656"/>
                <a:gd name="connsiteX1635" fmla="*/ 102738 w 216112"/>
                <a:gd name="connsiteY1635" fmla="*/ 201486 h 215656"/>
                <a:gd name="connsiteX1636" fmla="*/ 102948 w 216112"/>
                <a:gd name="connsiteY1636" fmla="*/ 201066 h 215656"/>
                <a:gd name="connsiteX1637" fmla="*/ 102903 w 216112"/>
                <a:gd name="connsiteY1637" fmla="*/ 201066 h 215656"/>
                <a:gd name="connsiteX1638" fmla="*/ 102918 w 216112"/>
                <a:gd name="connsiteY1638" fmla="*/ 201066 h 215656"/>
                <a:gd name="connsiteX1639" fmla="*/ 103008 w 216112"/>
                <a:gd name="connsiteY1639" fmla="*/ 201066 h 215656"/>
                <a:gd name="connsiteX1640" fmla="*/ 103909 w 216112"/>
                <a:gd name="connsiteY1640" fmla="*/ 200720 h 215656"/>
                <a:gd name="connsiteX1641" fmla="*/ 105305 w 216112"/>
                <a:gd name="connsiteY1641" fmla="*/ 200555 h 215656"/>
                <a:gd name="connsiteX1642" fmla="*/ 105305 w 216112"/>
                <a:gd name="connsiteY1642" fmla="*/ 200555 h 215656"/>
                <a:gd name="connsiteX1643" fmla="*/ 106746 w 216112"/>
                <a:gd name="connsiteY1643" fmla="*/ 201066 h 215656"/>
                <a:gd name="connsiteX1644" fmla="*/ 106746 w 216112"/>
                <a:gd name="connsiteY1644" fmla="*/ 201066 h 215656"/>
                <a:gd name="connsiteX1645" fmla="*/ 107256 w 216112"/>
                <a:gd name="connsiteY1645" fmla="*/ 201171 h 215656"/>
                <a:gd name="connsiteX1646" fmla="*/ 112961 w 216112"/>
                <a:gd name="connsiteY1646" fmla="*/ 201051 h 215656"/>
                <a:gd name="connsiteX1647" fmla="*/ 113231 w 216112"/>
                <a:gd name="connsiteY1647" fmla="*/ 201021 h 215656"/>
                <a:gd name="connsiteX1648" fmla="*/ 114522 w 216112"/>
                <a:gd name="connsiteY1648" fmla="*/ 201171 h 215656"/>
                <a:gd name="connsiteX1649" fmla="*/ 115468 w 216112"/>
                <a:gd name="connsiteY1649" fmla="*/ 201066 h 215656"/>
                <a:gd name="connsiteX1650" fmla="*/ 115948 w 216112"/>
                <a:gd name="connsiteY1650" fmla="*/ 200856 h 215656"/>
                <a:gd name="connsiteX1651" fmla="*/ 116383 w 216112"/>
                <a:gd name="connsiteY1651" fmla="*/ 200856 h 215656"/>
                <a:gd name="connsiteX1652" fmla="*/ 116894 w 216112"/>
                <a:gd name="connsiteY1652" fmla="*/ 200765 h 215656"/>
                <a:gd name="connsiteX1653" fmla="*/ 116969 w 216112"/>
                <a:gd name="connsiteY1653" fmla="*/ 200675 h 215656"/>
                <a:gd name="connsiteX1654" fmla="*/ 118335 w 216112"/>
                <a:gd name="connsiteY1654" fmla="*/ 200465 h 215656"/>
                <a:gd name="connsiteX1655" fmla="*/ 118830 w 216112"/>
                <a:gd name="connsiteY1655" fmla="*/ 200465 h 215656"/>
                <a:gd name="connsiteX1656" fmla="*/ 119296 w 216112"/>
                <a:gd name="connsiteY1656" fmla="*/ 199219 h 215656"/>
                <a:gd name="connsiteX1657" fmla="*/ 118890 w 216112"/>
                <a:gd name="connsiteY1657" fmla="*/ 199009 h 215656"/>
                <a:gd name="connsiteX1658" fmla="*/ 118680 w 216112"/>
                <a:gd name="connsiteY1658" fmla="*/ 199039 h 215656"/>
                <a:gd name="connsiteX1659" fmla="*/ 118680 w 216112"/>
                <a:gd name="connsiteY1659" fmla="*/ 199039 h 215656"/>
                <a:gd name="connsiteX1660" fmla="*/ 118680 w 216112"/>
                <a:gd name="connsiteY1660" fmla="*/ 199024 h 215656"/>
                <a:gd name="connsiteX1661" fmla="*/ 118890 w 216112"/>
                <a:gd name="connsiteY1661" fmla="*/ 199024 h 215656"/>
                <a:gd name="connsiteX1662" fmla="*/ 120226 w 216112"/>
                <a:gd name="connsiteY1662" fmla="*/ 198303 h 215656"/>
                <a:gd name="connsiteX1663" fmla="*/ 120226 w 216112"/>
                <a:gd name="connsiteY1663" fmla="*/ 198303 h 215656"/>
                <a:gd name="connsiteX1664" fmla="*/ 121172 w 216112"/>
                <a:gd name="connsiteY1664" fmla="*/ 198093 h 215656"/>
                <a:gd name="connsiteX1665" fmla="*/ 122973 w 216112"/>
                <a:gd name="connsiteY1665" fmla="*/ 197583 h 215656"/>
                <a:gd name="connsiteX1666" fmla="*/ 122238 w 216112"/>
                <a:gd name="connsiteY1666" fmla="*/ 197253 h 215656"/>
                <a:gd name="connsiteX1667" fmla="*/ 121637 w 216112"/>
                <a:gd name="connsiteY1667" fmla="*/ 197253 h 215656"/>
                <a:gd name="connsiteX1668" fmla="*/ 121577 w 216112"/>
                <a:gd name="connsiteY1668" fmla="*/ 196457 h 215656"/>
                <a:gd name="connsiteX1669" fmla="*/ 121577 w 216112"/>
                <a:gd name="connsiteY1669" fmla="*/ 196457 h 215656"/>
                <a:gd name="connsiteX1670" fmla="*/ 121577 w 216112"/>
                <a:gd name="connsiteY1670" fmla="*/ 196352 h 215656"/>
                <a:gd name="connsiteX1671" fmla="*/ 121082 w 216112"/>
                <a:gd name="connsiteY1671" fmla="*/ 196247 h 215656"/>
                <a:gd name="connsiteX1672" fmla="*/ 119145 w 216112"/>
                <a:gd name="connsiteY1672" fmla="*/ 195932 h 215656"/>
                <a:gd name="connsiteX1673" fmla="*/ 120166 w 216112"/>
                <a:gd name="connsiteY1673" fmla="*/ 195737 h 215656"/>
                <a:gd name="connsiteX1674" fmla="*/ 120166 w 216112"/>
                <a:gd name="connsiteY1674" fmla="*/ 195737 h 215656"/>
                <a:gd name="connsiteX1675" fmla="*/ 120632 w 216112"/>
                <a:gd name="connsiteY1675" fmla="*/ 195631 h 215656"/>
                <a:gd name="connsiteX1676" fmla="*/ 121097 w 216112"/>
                <a:gd name="connsiteY1676" fmla="*/ 195106 h 215656"/>
                <a:gd name="connsiteX1677" fmla="*/ 121022 w 216112"/>
                <a:gd name="connsiteY1677" fmla="*/ 194926 h 215656"/>
                <a:gd name="connsiteX1678" fmla="*/ 120602 w 216112"/>
                <a:gd name="connsiteY1678" fmla="*/ 194896 h 215656"/>
                <a:gd name="connsiteX1679" fmla="*/ 120121 w 216112"/>
                <a:gd name="connsiteY1679" fmla="*/ 194596 h 215656"/>
                <a:gd name="connsiteX1680" fmla="*/ 120016 w 216112"/>
                <a:gd name="connsiteY1680" fmla="*/ 194491 h 215656"/>
                <a:gd name="connsiteX1681" fmla="*/ 120181 w 216112"/>
                <a:gd name="connsiteY1681" fmla="*/ 194385 h 215656"/>
                <a:gd name="connsiteX1682" fmla="*/ 120031 w 216112"/>
                <a:gd name="connsiteY1682" fmla="*/ 193155 h 215656"/>
                <a:gd name="connsiteX1683" fmla="*/ 119536 w 216112"/>
                <a:gd name="connsiteY1683" fmla="*/ 193064 h 215656"/>
                <a:gd name="connsiteX1684" fmla="*/ 119326 w 216112"/>
                <a:gd name="connsiteY1684" fmla="*/ 192554 h 215656"/>
                <a:gd name="connsiteX1685" fmla="*/ 119265 w 216112"/>
                <a:gd name="connsiteY1685" fmla="*/ 192329 h 215656"/>
                <a:gd name="connsiteX1686" fmla="*/ 118740 w 216112"/>
                <a:gd name="connsiteY1686" fmla="*/ 191878 h 215656"/>
                <a:gd name="connsiteX1687" fmla="*/ 118710 w 216112"/>
                <a:gd name="connsiteY1687" fmla="*/ 191878 h 215656"/>
                <a:gd name="connsiteX1688" fmla="*/ 120031 w 216112"/>
                <a:gd name="connsiteY1688" fmla="*/ 191593 h 215656"/>
                <a:gd name="connsiteX1689" fmla="*/ 120556 w 216112"/>
                <a:gd name="connsiteY1689" fmla="*/ 191398 h 215656"/>
                <a:gd name="connsiteX1690" fmla="*/ 120556 w 216112"/>
                <a:gd name="connsiteY1690" fmla="*/ 191398 h 215656"/>
                <a:gd name="connsiteX1691" fmla="*/ 120962 w 216112"/>
                <a:gd name="connsiteY1691" fmla="*/ 191278 h 215656"/>
                <a:gd name="connsiteX1692" fmla="*/ 120962 w 216112"/>
                <a:gd name="connsiteY1692" fmla="*/ 190768 h 215656"/>
                <a:gd name="connsiteX1693" fmla="*/ 120947 w 216112"/>
                <a:gd name="connsiteY1693" fmla="*/ 190768 h 215656"/>
                <a:gd name="connsiteX1694" fmla="*/ 121427 w 216112"/>
                <a:gd name="connsiteY1694" fmla="*/ 190663 h 215656"/>
                <a:gd name="connsiteX1695" fmla="*/ 120932 w 216112"/>
                <a:gd name="connsiteY1695" fmla="*/ 189942 h 215656"/>
                <a:gd name="connsiteX1696" fmla="*/ 120932 w 216112"/>
                <a:gd name="connsiteY1696" fmla="*/ 189942 h 215656"/>
                <a:gd name="connsiteX1697" fmla="*/ 120887 w 216112"/>
                <a:gd name="connsiteY1697" fmla="*/ 188771 h 215656"/>
                <a:gd name="connsiteX1698" fmla="*/ 120061 w 216112"/>
                <a:gd name="connsiteY1698" fmla="*/ 188441 h 215656"/>
                <a:gd name="connsiteX1699" fmla="*/ 118995 w 216112"/>
                <a:gd name="connsiteY1699" fmla="*/ 188711 h 215656"/>
                <a:gd name="connsiteX1700" fmla="*/ 118950 w 216112"/>
                <a:gd name="connsiteY1700" fmla="*/ 189642 h 215656"/>
                <a:gd name="connsiteX1701" fmla="*/ 118920 w 216112"/>
                <a:gd name="connsiteY1701" fmla="*/ 189702 h 215656"/>
                <a:gd name="connsiteX1702" fmla="*/ 118830 w 216112"/>
                <a:gd name="connsiteY1702" fmla="*/ 189807 h 215656"/>
                <a:gd name="connsiteX1703" fmla="*/ 118560 w 216112"/>
                <a:gd name="connsiteY1703" fmla="*/ 189837 h 215656"/>
                <a:gd name="connsiteX1704" fmla="*/ 118560 w 216112"/>
                <a:gd name="connsiteY1704" fmla="*/ 189837 h 215656"/>
                <a:gd name="connsiteX1705" fmla="*/ 118560 w 216112"/>
                <a:gd name="connsiteY1705" fmla="*/ 189942 h 215656"/>
                <a:gd name="connsiteX1706" fmla="*/ 118560 w 216112"/>
                <a:gd name="connsiteY1706" fmla="*/ 189942 h 215656"/>
                <a:gd name="connsiteX1707" fmla="*/ 117119 w 216112"/>
                <a:gd name="connsiteY1707" fmla="*/ 189732 h 215656"/>
                <a:gd name="connsiteX1708" fmla="*/ 117119 w 216112"/>
                <a:gd name="connsiteY1708" fmla="*/ 189732 h 215656"/>
                <a:gd name="connsiteX1709" fmla="*/ 116954 w 216112"/>
                <a:gd name="connsiteY1709" fmla="*/ 189702 h 215656"/>
                <a:gd name="connsiteX1710" fmla="*/ 116789 w 216112"/>
                <a:gd name="connsiteY1710" fmla="*/ 189702 h 215656"/>
                <a:gd name="connsiteX1711" fmla="*/ 116789 w 216112"/>
                <a:gd name="connsiteY1711" fmla="*/ 189702 h 215656"/>
                <a:gd name="connsiteX1712" fmla="*/ 116623 w 216112"/>
                <a:gd name="connsiteY1712" fmla="*/ 189507 h 215656"/>
                <a:gd name="connsiteX1713" fmla="*/ 116623 w 216112"/>
                <a:gd name="connsiteY1713" fmla="*/ 189462 h 215656"/>
                <a:gd name="connsiteX1714" fmla="*/ 116714 w 216112"/>
                <a:gd name="connsiteY1714" fmla="*/ 189281 h 215656"/>
                <a:gd name="connsiteX1715" fmla="*/ 117089 w 216112"/>
                <a:gd name="connsiteY1715" fmla="*/ 189116 h 215656"/>
                <a:gd name="connsiteX1716" fmla="*/ 117089 w 216112"/>
                <a:gd name="connsiteY1716" fmla="*/ 189116 h 215656"/>
                <a:gd name="connsiteX1717" fmla="*/ 117314 w 216112"/>
                <a:gd name="connsiteY1717" fmla="*/ 188846 h 215656"/>
                <a:gd name="connsiteX1718" fmla="*/ 117059 w 216112"/>
                <a:gd name="connsiteY1718" fmla="*/ 188816 h 215656"/>
                <a:gd name="connsiteX1719" fmla="*/ 117089 w 216112"/>
                <a:gd name="connsiteY1719" fmla="*/ 188816 h 215656"/>
                <a:gd name="connsiteX1720" fmla="*/ 117089 w 216112"/>
                <a:gd name="connsiteY1720" fmla="*/ 188711 h 215656"/>
                <a:gd name="connsiteX1721" fmla="*/ 117209 w 216112"/>
                <a:gd name="connsiteY1721" fmla="*/ 188711 h 215656"/>
                <a:gd name="connsiteX1722" fmla="*/ 117389 w 216112"/>
                <a:gd name="connsiteY1722" fmla="*/ 188351 h 215656"/>
                <a:gd name="connsiteX1723" fmla="*/ 117284 w 216112"/>
                <a:gd name="connsiteY1723" fmla="*/ 188201 h 215656"/>
                <a:gd name="connsiteX1724" fmla="*/ 116653 w 216112"/>
                <a:gd name="connsiteY1724" fmla="*/ 187195 h 215656"/>
                <a:gd name="connsiteX1725" fmla="*/ 116188 w 216112"/>
                <a:gd name="connsiteY1725" fmla="*/ 186549 h 215656"/>
                <a:gd name="connsiteX1726" fmla="*/ 116098 w 216112"/>
                <a:gd name="connsiteY1726" fmla="*/ 186549 h 215656"/>
                <a:gd name="connsiteX1727" fmla="*/ 116563 w 216112"/>
                <a:gd name="connsiteY1727" fmla="*/ 185694 h 215656"/>
                <a:gd name="connsiteX1728" fmla="*/ 115873 w 216112"/>
                <a:gd name="connsiteY1728" fmla="*/ 185498 h 215656"/>
                <a:gd name="connsiteX1729" fmla="*/ 115588 w 216112"/>
                <a:gd name="connsiteY1729" fmla="*/ 185498 h 215656"/>
                <a:gd name="connsiteX1730" fmla="*/ 115588 w 216112"/>
                <a:gd name="connsiteY1730" fmla="*/ 185514 h 215656"/>
                <a:gd name="connsiteX1731" fmla="*/ 115092 w 216112"/>
                <a:gd name="connsiteY1731" fmla="*/ 185409 h 215656"/>
                <a:gd name="connsiteX1732" fmla="*/ 115092 w 216112"/>
                <a:gd name="connsiteY1732" fmla="*/ 185409 h 215656"/>
                <a:gd name="connsiteX1733" fmla="*/ 114627 w 216112"/>
                <a:gd name="connsiteY1733" fmla="*/ 184898 h 215656"/>
                <a:gd name="connsiteX1734" fmla="*/ 115122 w 216112"/>
                <a:gd name="connsiteY1734" fmla="*/ 184178 h 215656"/>
                <a:gd name="connsiteX1735" fmla="*/ 115122 w 216112"/>
                <a:gd name="connsiteY1735" fmla="*/ 184178 h 215656"/>
                <a:gd name="connsiteX1736" fmla="*/ 115528 w 216112"/>
                <a:gd name="connsiteY1736" fmla="*/ 184178 h 215656"/>
                <a:gd name="connsiteX1737" fmla="*/ 115573 w 216112"/>
                <a:gd name="connsiteY1737" fmla="*/ 184087 h 215656"/>
                <a:gd name="connsiteX1738" fmla="*/ 115573 w 216112"/>
                <a:gd name="connsiteY1738" fmla="*/ 184087 h 215656"/>
                <a:gd name="connsiteX1739" fmla="*/ 116473 w 216112"/>
                <a:gd name="connsiteY1739" fmla="*/ 183877 h 215656"/>
                <a:gd name="connsiteX1740" fmla="*/ 116443 w 216112"/>
                <a:gd name="connsiteY1740" fmla="*/ 183157 h 215656"/>
                <a:gd name="connsiteX1741" fmla="*/ 116323 w 216112"/>
                <a:gd name="connsiteY1741" fmla="*/ 183157 h 215656"/>
                <a:gd name="connsiteX1742" fmla="*/ 116158 w 216112"/>
                <a:gd name="connsiteY1742" fmla="*/ 183052 h 215656"/>
                <a:gd name="connsiteX1743" fmla="*/ 115948 w 216112"/>
                <a:gd name="connsiteY1743" fmla="*/ 182992 h 215656"/>
                <a:gd name="connsiteX1744" fmla="*/ 115948 w 216112"/>
                <a:gd name="connsiteY1744" fmla="*/ 182751 h 215656"/>
                <a:gd name="connsiteX1745" fmla="*/ 115948 w 216112"/>
                <a:gd name="connsiteY1745" fmla="*/ 182646 h 215656"/>
                <a:gd name="connsiteX1746" fmla="*/ 115948 w 216112"/>
                <a:gd name="connsiteY1746" fmla="*/ 182646 h 215656"/>
                <a:gd name="connsiteX1747" fmla="*/ 115948 w 216112"/>
                <a:gd name="connsiteY1747" fmla="*/ 182346 h 215656"/>
                <a:gd name="connsiteX1748" fmla="*/ 115407 w 216112"/>
                <a:gd name="connsiteY1748" fmla="*/ 181220 h 215656"/>
                <a:gd name="connsiteX1749" fmla="*/ 115407 w 216112"/>
                <a:gd name="connsiteY1749" fmla="*/ 181220 h 215656"/>
                <a:gd name="connsiteX1750" fmla="*/ 115468 w 216112"/>
                <a:gd name="connsiteY1750" fmla="*/ 181100 h 215656"/>
                <a:gd name="connsiteX1751" fmla="*/ 115468 w 216112"/>
                <a:gd name="connsiteY1751" fmla="*/ 180590 h 215656"/>
                <a:gd name="connsiteX1752" fmla="*/ 115453 w 216112"/>
                <a:gd name="connsiteY1752" fmla="*/ 180064 h 215656"/>
                <a:gd name="connsiteX1753" fmla="*/ 115032 w 216112"/>
                <a:gd name="connsiteY1753" fmla="*/ 179659 h 215656"/>
                <a:gd name="connsiteX1754" fmla="*/ 115422 w 216112"/>
                <a:gd name="connsiteY1754" fmla="*/ 179554 h 215656"/>
                <a:gd name="connsiteX1755" fmla="*/ 116804 w 216112"/>
                <a:gd name="connsiteY1755" fmla="*/ 179149 h 215656"/>
                <a:gd name="connsiteX1756" fmla="*/ 116804 w 216112"/>
                <a:gd name="connsiteY1756" fmla="*/ 178728 h 215656"/>
                <a:gd name="connsiteX1757" fmla="*/ 118275 w 216112"/>
                <a:gd name="connsiteY1757" fmla="*/ 178653 h 215656"/>
                <a:gd name="connsiteX1758" fmla="*/ 119596 w 216112"/>
                <a:gd name="connsiteY1758" fmla="*/ 178984 h 215656"/>
                <a:gd name="connsiteX1759" fmla="*/ 120722 w 216112"/>
                <a:gd name="connsiteY1759" fmla="*/ 179224 h 215656"/>
                <a:gd name="connsiteX1760" fmla="*/ 121352 w 216112"/>
                <a:gd name="connsiteY1760" fmla="*/ 179449 h 215656"/>
                <a:gd name="connsiteX1761" fmla="*/ 121412 w 216112"/>
                <a:gd name="connsiteY1761" fmla="*/ 179539 h 215656"/>
                <a:gd name="connsiteX1762" fmla="*/ 123544 w 216112"/>
                <a:gd name="connsiteY1762" fmla="*/ 179464 h 215656"/>
                <a:gd name="connsiteX1763" fmla="*/ 125120 w 216112"/>
                <a:gd name="connsiteY1763" fmla="*/ 179554 h 215656"/>
                <a:gd name="connsiteX1764" fmla="*/ 125555 w 216112"/>
                <a:gd name="connsiteY1764" fmla="*/ 179959 h 215656"/>
                <a:gd name="connsiteX1765" fmla="*/ 125660 w 216112"/>
                <a:gd name="connsiteY1765" fmla="*/ 179959 h 215656"/>
                <a:gd name="connsiteX1766" fmla="*/ 125675 w 216112"/>
                <a:gd name="connsiteY1766" fmla="*/ 180154 h 215656"/>
                <a:gd name="connsiteX1767" fmla="*/ 125750 w 216112"/>
                <a:gd name="connsiteY1767" fmla="*/ 180680 h 215656"/>
                <a:gd name="connsiteX1768" fmla="*/ 125750 w 216112"/>
                <a:gd name="connsiteY1768" fmla="*/ 180725 h 215656"/>
                <a:gd name="connsiteX1769" fmla="*/ 125750 w 216112"/>
                <a:gd name="connsiteY1769" fmla="*/ 180755 h 215656"/>
                <a:gd name="connsiteX1770" fmla="*/ 125630 w 216112"/>
                <a:gd name="connsiteY1770" fmla="*/ 180770 h 215656"/>
                <a:gd name="connsiteX1771" fmla="*/ 125675 w 216112"/>
                <a:gd name="connsiteY1771" fmla="*/ 180980 h 215656"/>
                <a:gd name="connsiteX1772" fmla="*/ 125675 w 216112"/>
                <a:gd name="connsiteY1772" fmla="*/ 180980 h 215656"/>
                <a:gd name="connsiteX1773" fmla="*/ 125675 w 216112"/>
                <a:gd name="connsiteY1773" fmla="*/ 180980 h 215656"/>
                <a:gd name="connsiteX1774" fmla="*/ 125720 w 216112"/>
                <a:gd name="connsiteY1774" fmla="*/ 181686 h 215656"/>
                <a:gd name="connsiteX1775" fmla="*/ 126081 w 216112"/>
                <a:gd name="connsiteY1775" fmla="*/ 182166 h 215656"/>
                <a:gd name="connsiteX1776" fmla="*/ 127207 w 216112"/>
                <a:gd name="connsiteY1776" fmla="*/ 182842 h 215656"/>
                <a:gd name="connsiteX1777" fmla="*/ 127207 w 216112"/>
                <a:gd name="connsiteY1777" fmla="*/ 182842 h 215656"/>
                <a:gd name="connsiteX1778" fmla="*/ 129578 w 216112"/>
                <a:gd name="connsiteY1778" fmla="*/ 183142 h 215656"/>
                <a:gd name="connsiteX1779" fmla="*/ 130554 w 216112"/>
                <a:gd name="connsiteY1779" fmla="*/ 183142 h 215656"/>
                <a:gd name="connsiteX1780" fmla="*/ 130689 w 216112"/>
                <a:gd name="connsiteY1780" fmla="*/ 183172 h 215656"/>
                <a:gd name="connsiteX1781" fmla="*/ 130284 w 216112"/>
                <a:gd name="connsiteY1781" fmla="*/ 183487 h 215656"/>
                <a:gd name="connsiteX1782" fmla="*/ 130224 w 216112"/>
                <a:gd name="connsiteY1782" fmla="*/ 183517 h 215656"/>
                <a:gd name="connsiteX1783" fmla="*/ 127117 w 216112"/>
                <a:gd name="connsiteY1783" fmla="*/ 183772 h 215656"/>
                <a:gd name="connsiteX1784" fmla="*/ 123304 w 216112"/>
                <a:gd name="connsiteY1784" fmla="*/ 185048 h 215656"/>
                <a:gd name="connsiteX1785" fmla="*/ 122928 w 216112"/>
                <a:gd name="connsiteY1785" fmla="*/ 185378 h 215656"/>
                <a:gd name="connsiteX1786" fmla="*/ 123153 w 216112"/>
                <a:gd name="connsiteY1786" fmla="*/ 185409 h 215656"/>
                <a:gd name="connsiteX1787" fmla="*/ 123108 w 216112"/>
                <a:gd name="connsiteY1787" fmla="*/ 185409 h 215656"/>
                <a:gd name="connsiteX1788" fmla="*/ 123108 w 216112"/>
                <a:gd name="connsiteY1788" fmla="*/ 185709 h 215656"/>
                <a:gd name="connsiteX1789" fmla="*/ 121697 w 216112"/>
                <a:gd name="connsiteY1789" fmla="*/ 186324 h 215656"/>
                <a:gd name="connsiteX1790" fmla="*/ 121712 w 216112"/>
                <a:gd name="connsiteY1790" fmla="*/ 186624 h 215656"/>
                <a:gd name="connsiteX1791" fmla="*/ 124039 w 216112"/>
                <a:gd name="connsiteY1791" fmla="*/ 186624 h 215656"/>
                <a:gd name="connsiteX1792" fmla="*/ 123844 w 216112"/>
                <a:gd name="connsiteY1792" fmla="*/ 186654 h 215656"/>
                <a:gd name="connsiteX1793" fmla="*/ 123844 w 216112"/>
                <a:gd name="connsiteY1793" fmla="*/ 186985 h 215656"/>
                <a:gd name="connsiteX1794" fmla="*/ 124069 w 216112"/>
                <a:gd name="connsiteY1794" fmla="*/ 187030 h 215656"/>
                <a:gd name="connsiteX1795" fmla="*/ 126501 w 216112"/>
                <a:gd name="connsiteY1795" fmla="*/ 186925 h 215656"/>
                <a:gd name="connsiteX1796" fmla="*/ 127357 w 216112"/>
                <a:gd name="connsiteY1796" fmla="*/ 186519 h 215656"/>
                <a:gd name="connsiteX1797" fmla="*/ 127357 w 216112"/>
                <a:gd name="connsiteY1797" fmla="*/ 186519 h 215656"/>
                <a:gd name="connsiteX1798" fmla="*/ 127237 w 216112"/>
                <a:gd name="connsiteY1798" fmla="*/ 186504 h 215656"/>
                <a:gd name="connsiteX1799" fmla="*/ 127552 w 216112"/>
                <a:gd name="connsiteY1799" fmla="*/ 186489 h 215656"/>
                <a:gd name="connsiteX1800" fmla="*/ 129203 w 216112"/>
                <a:gd name="connsiteY1800" fmla="*/ 185619 h 215656"/>
                <a:gd name="connsiteX1801" fmla="*/ 129623 w 216112"/>
                <a:gd name="connsiteY1801" fmla="*/ 185769 h 215656"/>
                <a:gd name="connsiteX1802" fmla="*/ 129954 w 216112"/>
                <a:gd name="connsiteY1802" fmla="*/ 185814 h 215656"/>
                <a:gd name="connsiteX1803" fmla="*/ 130434 w 216112"/>
                <a:gd name="connsiteY1803" fmla="*/ 186054 h 215656"/>
                <a:gd name="connsiteX1804" fmla="*/ 130644 w 216112"/>
                <a:gd name="connsiteY1804" fmla="*/ 186129 h 215656"/>
                <a:gd name="connsiteX1805" fmla="*/ 130599 w 216112"/>
                <a:gd name="connsiteY1805" fmla="*/ 186414 h 215656"/>
                <a:gd name="connsiteX1806" fmla="*/ 130689 w 216112"/>
                <a:gd name="connsiteY1806" fmla="*/ 186820 h 215656"/>
                <a:gd name="connsiteX1807" fmla="*/ 130734 w 216112"/>
                <a:gd name="connsiteY1807" fmla="*/ 187645 h 215656"/>
                <a:gd name="connsiteX1808" fmla="*/ 131140 w 216112"/>
                <a:gd name="connsiteY1808" fmla="*/ 187645 h 215656"/>
                <a:gd name="connsiteX1809" fmla="*/ 131650 w 216112"/>
                <a:gd name="connsiteY1809" fmla="*/ 187735 h 215656"/>
                <a:gd name="connsiteX1810" fmla="*/ 130344 w 216112"/>
                <a:gd name="connsiteY1810" fmla="*/ 188261 h 215656"/>
                <a:gd name="connsiteX1811" fmla="*/ 130194 w 216112"/>
                <a:gd name="connsiteY1811" fmla="*/ 188261 h 215656"/>
                <a:gd name="connsiteX1812" fmla="*/ 130254 w 216112"/>
                <a:gd name="connsiteY1812" fmla="*/ 188771 h 215656"/>
                <a:gd name="connsiteX1813" fmla="*/ 130254 w 216112"/>
                <a:gd name="connsiteY1813" fmla="*/ 188771 h 215656"/>
                <a:gd name="connsiteX1814" fmla="*/ 130344 w 216112"/>
                <a:gd name="connsiteY1814" fmla="*/ 188861 h 215656"/>
                <a:gd name="connsiteX1815" fmla="*/ 130374 w 216112"/>
                <a:gd name="connsiteY1815" fmla="*/ 189582 h 215656"/>
                <a:gd name="connsiteX1816" fmla="*/ 130749 w 216112"/>
                <a:gd name="connsiteY1816" fmla="*/ 189597 h 215656"/>
                <a:gd name="connsiteX1817" fmla="*/ 130854 w 216112"/>
                <a:gd name="connsiteY1817" fmla="*/ 189792 h 215656"/>
                <a:gd name="connsiteX1818" fmla="*/ 130854 w 216112"/>
                <a:gd name="connsiteY1818" fmla="*/ 189792 h 215656"/>
                <a:gd name="connsiteX1819" fmla="*/ 131335 w 216112"/>
                <a:gd name="connsiteY1819" fmla="*/ 191038 h 215656"/>
                <a:gd name="connsiteX1820" fmla="*/ 131485 w 216112"/>
                <a:gd name="connsiteY1820" fmla="*/ 191143 h 215656"/>
                <a:gd name="connsiteX1821" fmla="*/ 131395 w 216112"/>
                <a:gd name="connsiteY1821" fmla="*/ 191188 h 215656"/>
                <a:gd name="connsiteX1822" fmla="*/ 131425 w 216112"/>
                <a:gd name="connsiteY1822" fmla="*/ 191233 h 215656"/>
                <a:gd name="connsiteX1823" fmla="*/ 131380 w 216112"/>
                <a:gd name="connsiteY1823" fmla="*/ 191443 h 215656"/>
                <a:gd name="connsiteX1824" fmla="*/ 131905 w 216112"/>
                <a:gd name="connsiteY1824" fmla="*/ 191849 h 215656"/>
                <a:gd name="connsiteX1825" fmla="*/ 132281 w 216112"/>
                <a:gd name="connsiteY1825" fmla="*/ 191878 h 215656"/>
                <a:gd name="connsiteX1826" fmla="*/ 132386 w 216112"/>
                <a:gd name="connsiteY1826" fmla="*/ 192074 h 215656"/>
                <a:gd name="connsiteX1827" fmla="*/ 132476 w 216112"/>
                <a:gd name="connsiteY1827" fmla="*/ 192644 h 215656"/>
                <a:gd name="connsiteX1828" fmla="*/ 132356 w 216112"/>
                <a:gd name="connsiteY1828" fmla="*/ 192644 h 215656"/>
                <a:gd name="connsiteX1829" fmla="*/ 131515 w 216112"/>
                <a:gd name="connsiteY1829" fmla="*/ 192854 h 215656"/>
                <a:gd name="connsiteX1830" fmla="*/ 130554 w 216112"/>
                <a:gd name="connsiteY1830" fmla="*/ 193199 h 215656"/>
                <a:gd name="connsiteX1831" fmla="*/ 130524 w 216112"/>
                <a:gd name="connsiteY1831" fmla="*/ 193395 h 215656"/>
                <a:gd name="connsiteX1832" fmla="*/ 131500 w 216112"/>
                <a:gd name="connsiteY1832" fmla="*/ 193605 h 215656"/>
                <a:gd name="connsiteX1833" fmla="*/ 131545 w 216112"/>
                <a:gd name="connsiteY1833" fmla="*/ 194325 h 215656"/>
                <a:gd name="connsiteX1834" fmla="*/ 131485 w 216112"/>
                <a:gd name="connsiteY1834" fmla="*/ 195466 h 215656"/>
                <a:gd name="connsiteX1835" fmla="*/ 131575 w 216112"/>
                <a:gd name="connsiteY1835" fmla="*/ 195556 h 215656"/>
                <a:gd name="connsiteX1836" fmla="*/ 131965 w 216112"/>
                <a:gd name="connsiteY1836" fmla="*/ 195556 h 215656"/>
                <a:gd name="connsiteX1837" fmla="*/ 132100 w 216112"/>
                <a:gd name="connsiteY1837" fmla="*/ 195752 h 215656"/>
                <a:gd name="connsiteX1838" fmla="*/ 132160 w 216112"/>
                <a:gd name="connsiteY1838" fmla="*/ 195752 h 215656"/>
                <a:gd name="connsiteX1839" fmla="*/ 131815 w 216112"/>
                <a:gd name="connsiteY1839" fmla="*/ 195826 h 215656"/>
                <a:gd name="connsiteX1840" fmla="*/ 132130 w 216112"/>
                <a:gd name="connsiteY1840" fmla="*/ 196997 h 215656"/>
                <a:gd name="connsiteX1841" fmla="*/ 132521 w 216112"/>
                <a:gd name="connsiteY1841" fmla="*/ 197027 h 215656"/>
                <a:gd name="connsiteX1842" fmla="*/ 133031 w 216112"/>
                <a:gd name="connsiteY1842" fmla="*/ 197223 h 215656"/>
                <a:gd name="connsiteX1843" fmla="*/ 131680 w 216112"/>
                <a:gd name="connsiteY1843" fmla="*/ 197643 h 215656"/>
                <a:gd name="connsiteX1844" fmla="*/ 131155 w 216112"/>
                <a:gd name="connsiteY1844" fmla="*/ 197943 h 215656"/>
                <a:gd name="connsiteX1845" fmla="*/ 131665 w 216112"/>
                <a:gd name="connsiteY1845" fmla="*/ 198153 h 215656"/>
                <a:gd name="connsiteX1846" fmla="*/ 131800 w 216112"/>
                <a:gd name="connsiteY1846" fmla="*/ 198874 h 215656"/>
                <a:gd name="connsiteX1847" fmla="*/ 131575 w 216112"/>
                <a:gd name="connsiteY1847" fmla="*/ 198874 h 215656"/>
                <a:gd name="connsiteX1848" fmla="*/ 131755 w 216112"/>
                <a:gd name="connsiteY1848" fmla="*/ 199489 h 215656"/>
                <a:gd name="connsiteX1849" fmla="*/ 131875 w 216112"/>
                <a:gd name="connsiteY1849" fmla="*/ 199535 h 215656"/>
                <a:gd name="connsiteX1850" fmla="*/ 131980 w 216112"/>
                <a:gd name="connsiteY1850" fmla="*/ 199535 h 215656"/>
                <a:gd name="connsiteX1851" fmla="*/ 131980 w 216112"/>
                <a:gd name="connsiteY1851" fmla="*/ 199535 h 215656"/>
                <a:gd name="connsiteX1852" fmla="*/ 132055 w 216112"/>
                <a:gd name="connsiteY1852" fmla="*/ 199820 h 215656"/>
                <a:gd name="connsiteX1853" fmla="*/ 132100 w 216112"/>
                <a:gd name="connsiteY1853" fmla="*/ 199850 h 215656"/>
                <a:gd name="connsiteX1854" fmla="*/ 132160 w 216112"/>
                <a:gd name="connsiteY1854" fmla="*/ 200120 h 215656"/>
                <a:gd name="connsiteX1855" fmla="*/ 132281 w 216112"/>
                <a:gd name="connsiteY1855" fmla="*/ 200525 h 215656"/>
                <a:gd name="connsiteX1856" fmla="*/ 132716 w 216112"/>
                <a:gd name="connsiteY1856" fmla="*/ 200525 h 215656"/>
                <a:gd name="connsiteX1857" fmla="*/ 132746 w 216112"/>
                <a:gd name="connsiteY1857" fmla="*/ 200555 h 215656"/>
                <a:gd name="connsiteX1858" fmla="*/ 132746 w 216112"/>
                <a:gd name="connsiteY1858" fmla="*/ 200615 h 215656"/>
                <a:gd name="connsiteX1859" fmla="*/ 132566 w 216112"/>
                <a:gd name="connsiteY1859" fmla="*/ 200660 h 215656"/>
                <a:gd name="connsiteX1860" fmla="*/ 132716 w 216112"/>
                <a:gd name="connsiteY1860" fmla="*/ 201156 h 215656"/>
                <a:gd name="connsiteX1861" fmla="*/ 132851 w 216112"/>
                <a:gd name="connsiteY1861" fmla="*/ 201351 h 215656"/>
                <a:gd name="connsiteX1862" fmla="*/ 133181 w 216112"/>
                <a:gd name="connsiteY1862" fmla="*/ 201351 h 215656"/>
                <a:gd name="connsiteX1863" fmla="*/ 133361 w 216112"/>
                <a:gd name="connsiteY1863" fmla="*/ 201996 h 215656"/>
                <a:gd name="connsiteX1864" fmla="*/ 133271 w 216112"/>
                <a:gd name="connsiteY1864" fmla="*/ 202116 h 215656"/>
                <a:gd name="connsiteX1865" fmla="*/ 133226 w 216112"/>
                <a:gd name="connsiteY1865" fmla="*/ 202192 h 215656"/>
                <a:gd name="connsiteX1866" fmla="*/ 133376 w 216112"/>
                <a:gd name="connsiteY1866" fmla="*/ 202297 h 215656"/>
                <a:gd name="connsiteX1867" fmla="*/ 131965 w 216112"/>
                <a:gd name="connsiteY1867" fmla="*/ 202627 h 215656"/>
                <a:gd name="connsiteX1868" fmla="*/ 131815 w 216112"/>
                <a:gd name="connsiteY1868" fmla="*/ 203227 h 215656"/>
                <a:gd name="connsiteX1869" fmla="*/ 133542 w 216112"/>
                <a:gd name="connsiteY1869" fmla="*/ 206110 h 215656"/>
                <a:gd name="connsiteX1870" fmla="*/ 133602 w 216112"/>
                <a:gd name="connsiteY1870" fmla="*/ 206725 h 215656"/>
                <a:gd name="connsiteX1871" fmla="*/ 133001 w 216112"/>
                <a:gd name="connsiteY1871" fmla="*/ 207115 h 215656"/>
                <a:gd name="connsiteX1872" fmla="*/ 132175 w 216112"/>
                <a:gd name="connsiteY1872" fmla="*/ 207851 h 215656"/>
                <a:gd name="connsiteX1873" fmla="*/ 132100 w 216112"/>
                <a:gd name="connsiteY1873" fmla="*/ 207896 h 215656"/>
                <a:gd name="connsiteX1874" fmla="*/ 132130 w 216112"/>
                <a:gd name="connsiteY1874" fmla="*/ 207941 h 215656"/>
                <a:gd name="connsiteX1875" fmla="*/ 132416 w 216112"/>
                <a:gd name="connsiteY1875" fmla="*/ 208331 h 215656"/>
                <a:gd name="connsiteX1876" fmla="*/ 132536 w 216112"/>
                <a:gd name="connsiteY1876" fmla="*/ 208947 h 215656"/>
                <a:gd name="connsiteX1877" fmla="*/ 132536 w 216112"/>
                <a:gd name="connsiteY1877" fmla="*/ 209082 h 215656"/>
                <a:gd name="connsiteX1878" fmla="*/ 132566 w 216112"/>
                <a:gd name="connsiteY1878" fmla="*/ 209082 h 215656"/>
                <a:gd name="connsiteX1879" fmla="*/ 132491 w 216112"/>
                <a:gd name="connsiteY1879" fmla="*/ 209262 h 215656"/>
                <a:gd name="connsiteX1880" fmla="*/ 132806 w 216112"/>
                <a:gd name="connsiteY1880" fmla="*/ 209712 h 215656"/>
                <a:gd name="connsiteX1881" fmla="*/ 133211 w 216112"/>
                <a:gd name="connsiteY1881" fmla="*/ 210388 h 215656"/>
                <a:gd name="connsiteX1882" fmla="*/ 133211 w 216112"/>
                <a:gd name="connsiteY1882" fmla="*/ 210613 h 215656"/>
                <a:gd name="connsiteX1883" fmla="*/ 133331 w 216112"/>
                <a:gd name="connsiteY1883" fmla="*/ 210718 h 215656"/>
                <a:gd name="connsiteX1884" fmla="*/ 133331 w 216112"/>
                <a:gd name="connsiteY1884" fmla="*/ 210718 h 215656"/>
                <a:gd name="connsiteX1885" fmla="*/ 134187 w 216112"/>
                <a:gd name="connsiteY1885" fmla="*/ 211243 h 215656"/>
                <a:gd name="connsiteX1886" fmla="*/ 134697 w 216112"/>
                <a:gd name="connsiteY1886" fmla="*/ 211649 h 215656"/>
                <a:gd name="connsiteX1887" fmla="*/ 134202 w 216112"/>
                <a:gd name="connsiteY1887" fmla="*/ 212054 h 215656"/>
                <a:gd name="connsiteX1888" fmla="*/ 133076 w 216112"/>
                <a:gd name="connsiteY1888" fmla="*/ 212475 h 215656"/>
                <a:gd name="connsiteX1889" fmla="*/ 134908 w 216112"/>
                <a:gd name="connsiteY1889" fmla="*/ 214006 h 215656"/>
                <a:gd name="connsiteX1890" fmla="*/ 135448 w 216112"/>
                <a:gd name="connsiteY1890" fmla="*/ 214141 h 215656"/>
                <a:gd name="connsiteX1891" fmla="*/ 135928 w 216112"/>
                <a:gd name="connsiteY1891" fmla="*/ 215252 h 215656"/>
                <a:gd name="connsiteX1892" fmla="*/ 136844 w 216112"/>
                <a:gd name="connsiteY1892" fmla="*/ 215657 h 215656"/>
                <a:gd name="connsiteX1893" fmla="*/ 136949 w 216112"/>
                <a:gd name="connsiteY1893" fmla="*/ 215567 h 215656"/>
                <a:gd name="connsiteX1894" fmla="*/ 137354 w 216112"/>
                <a:gd name="connsiteY1894" fmla="*/ 215567 h 215656"/>
                <a:gd name="connsiteX1895" fmla="*/ 137354 w 216112"/>
                <a:gd name="connsiteY1895" fmla="*/ 215342 h 215656"/>
                <a:gd name="connsiteX1896" fmla="*/ 137354 w 216112"/>
                <a:gd name="connsiteY1896" fmla="*/ 214996 h 215656"/>
                <a:gd name="connsiteX1897" fmla="*/ 137354 w 216112"/>
                <a:gd name="connsiteY1897" fmla="*/ 214861 h 215656"/>
                <a:gd name="connsiteX1898" fmla="*/ 137354 w 216112"/>
                <a:gd name="connsiteY1898" fmla="*/ 214861 h 215656"/>
                <a:gd name="connsiteX1899" fmla="*/ 137354 w 216112"/>
                <a:gd name="connsiteY1899" fmla="*/ 214861 h 215656"/>
                <a:gd name="connsiteX1900" fmla="*/ 137354 w 216112"/>
                <a:gd name="connsiteY1900" fmla="*/ 214741 h 215656"/>
                <a:gd name="connsiteX1901" fmla="*/ 137309 w 216112"/>
                <a:gd name="connsiteY1901" fmla="*/ 214741 h 215656"/>
                <a:gd name="connsiteX1902" fmla="*/ 137309 w 216112"/>
                <a:gd name="connsiteY1902" fmla="*/ 214741 h 215656"/>
                <a:gd name="connsiteX1903" fmla="*/ 137174 w 216112"/>
                <a:gd name="connsiteY1903" fmla="*/ 214201 h 215656"/>
                <a:gd name="connsiteX1904" fmla="*/ 137700 w 216112"/>
                <a:gd name="connsiteY1904" fmla="*/ 214036 h 215656"/>
                <a:gd name="connsiteX1905" fmla="*/ 137910 w 216112"/>
                <a:gd name="connsiteY1905" fmla="*/ 213705 h 215656"/>
                <a:gd name="connsiteX1906" fmla="*/ 137790 w 216112"/>
                <a:gd name="connsiteY1906" fmla="*/ 213690 h 215656"/>
                <a:gd name="connsiteX1907" fmla="*/ 137895 w 216112"/>
                <a:gd name="connsiteY1907" fmla="*/ 213510 h 215656"/>
                <a:gd name="connsiteX1908" fmla="*/ 138255 w 216112"/>
                <a:gd name="connsiteY1908" fmla="*/ 213030 h 215656"/>
                <a:gd name="connsiteX1909" fmla="*/ 138345 w 216112"/>
                <a:gd name="connsiteY1909" fmla="*/ 212354 h 215656"/>
                <a:gd name="connsiteX1910" fmla="*/ 138195 w 216112"/>
                <a:gd name="connsiteY1910" fmla="*/ 212204 h 215656"/>
                <a:gd name="connsiteX1911" fmla="*/ 138195 w 216112"/>
                <a:gd name="connsiteY1911" fmla="*/ 211979 h 215656"/>
                <a:gd name="connsiteX1912" fmla="*/ 138706 w 216112"/>
                <a:gd name="connsiteY1912" fmla="*/ 211814 h 215656"/>
                <a:gd name="connsiteX1913" fmla="*/ 139246 w 216112"/>
                <a:gd name="connsiteY1913" fmla="*/ 211664 h 215656"/>
                <a:gd name="connsiteX1914" fmla="*/ 139951 w 216112"/>
                <a:gd name="connsiteY1914" fmla="*/ 211589 h 215656"/>
                <a:gd name="connsiteX1915" fmla="*/ 139816 w 216112"/>
                <a:gd name="connsiteY1915" fmla="*/ 209517 h 215656"/>
                <a:gd name="connsiteX1916" fmla="*/ 139651 w 216112"/>
                <a:gd name="connsiteY1916" fmla="*/ 209487 h 215656"/>
                <a:gd name="connsiteX1917" fmla="*/ 139651 w 216112"/>
                <a:gd name="connsiteY1917" fmla="*/ 209487 h 215656"/>
                <a:gd name="connsiteX1918" fmla="*/ 139081 w 216112"/>
                <a:gd name="connsiteY1918" fmla="*/ 209172 h 215656"/>
                <a:gd name="connsiteX1919" fmla="*/ 141077 w 216112"/>
                <a:gd name="connsiteY1919" fmla="*/ 209082 h 215656"/>
                <a:gd name="connsiteX1920" fmla="*/ 141468 w 216112"/>
                <a:gd name="connsiteY1920" fmla="*/ 209562 h 215656"/>
                <a:gd name="connsiteX1921" fmla="*/ 141573 w 216112"/>
                <a:gd name="connsiteY1921" fmla="*/ 209562 h 215656"/>
                <a:gd name="connsiteX1922" fmla="*/ 141498 w 216112"/>
                <a:gd name="connsiteY1922" fmla="*/ 209562 h 215656"/>
                <a:gd name="connsiteX1923" fmla="*/ 141227 w 216112"/>
                <a:gd name="connsiteY1923" fmla="*/ 209622 h 215656"/>
                <a:gd name="connsiteX1924" fmla="*/ 141197 w 216112"/>
                <a:gd name="connsiteY1924" fmla="*/ 209652 h 215656"/>
                <a:gd name="connsiteX1925" fmla="*/ 141032 w 216112"/>
                <a:gd name="connsiteY1925" fmla="*/ 209922 h 215656"/>
                <a:gd name="connsiteX1926" fmla="*/ 140837 w 216112"/>
                <a:gd name="connsiteY1926" fmla="*/ 210268 h 215656"/>
                <a:gd name="connsiteX1927" fmla="*/ 141092 w 216112"/>
                <a:gd name="connsiteY1927" fmla="*/ 211108 h 215656"/>
                <a:gd name="connsiteX1928" fmla="*/ 141663 w 216112"/>
                <a:gd name="connsiteY1928" fmla="*/ 211529 h 215656"/>
                <a:gd name="connsiteX1929" fmla="*/ 142038 w 216112"/>
                <a:gd name="connsiteY1929" fmla="*/ 211514 h 215656"/>
                <a:gd name="connsiteX1930" fmla="*/ 142188 w 216112"/>
                <a:gd name="connsiteY1930" fmla="*/ 210598 h 215656"/>
                <a:gd name="connsiteX1931" fmla="*/ 142594 w 216112"/>
                <a:gd name="connsiteY1931" fmla="*/ 210403 h 215656"/>
                <a:gd name="connsiteX1932" fmla="*/ 142548 w 216112"/>
                <a:gd name="connsiteY1932" fmla="*/ 209607 h 215656"/>
                <a:gd name="connsiteX1933" fmla="*/ 142594 w 216112"/>
                <a:gd name="connsiteY1933" fmla="*/ 209607 h 215656"/>
                <a:gd name="connsiteX1934" fmla="*/ 143194 w 216112"/>
                <a:gd name="connsiteY1934" fmla="*/ 209562 h 215656"/>
                <a:gd name="connsiteX1935" fmla="*/ 143975 w 216112"/>
                <a:gd name="connsiteY1935" fmla="*/ 208872 h 215656"/>
                <a:gd name="connsiteX1936" fmla="*/ 143839 w 216112"/>
                <a:gd name="connsiteY1936" fmla="*/ 208842 h 215656"/>
                <a:gd name="connsiteX1937" fmla="*/ 143975 w 216112"/>
                <a:gd name="connsiteY1937" fmla="*/ 208842 h 215656"/>
                <a:gd name="connsiteX1938" fmla="*/ 144110 w 216112"/>
                <a:gd name="connsiteY1938" fmla="*/ 208722 h 215656"/>
                <a:gd name="connsiteX1939" fmla="*/ 144920 w 216112"/>
                <a:gd name="connsiteY1939" fmla="*/ 208451 h 215656"/>
                <a:gd name="connsiteX1940" fmla="*/ 144965 w 216112"/>
                <a:gd name="connsiteY1940" fmla="*/ 208331 h 215656"/>
                <a:gd name="connsiteX1941" fmla="*/ 145401 w 216112"/>
                <a:gd name="connsiteY1941" fmla="*/ 207716 h 215656"/>
                <a:gd name="connsiteX1942" fmla="*/ 145416 w 216112"/>
                <a:gd name="connsiteY1942" fmla="*/ 207145 h 215656"/>
                <a:gd name="connsiteX1943" fmla="*/ 145191 w 216112"/>
                <a:gd name="connsiteY1943" fmla="*/ 206755 h 215656"/>
                <a:gd name="connsiteX1944" fmla="*/ 146722 w 216112"/>
                <a:gd name="connsiteY1944" fmla="*/ 206890 h 215656"/>
                <a:gd name="connsiteX1945" fmla="*/ 147743 w 216112"/>
                <a:gd name="connsiteY1945" fmla="*/ 207460 h 215656"/>
                <a:gd name="connsiteX1946" fmla="*/ 147697 w 216112"/>
                <a:gd name="connsiteY1946" fmla="*/ 206785 h 215656"/>
                <a:gd name="connsiteX1947" fmla="*/ 147082 w 216112"/>
                <a:gd name="connsiteY1947" fmla="*/ 206395 h 215656"/>
                <a:gd name="connsiteX1948" fmla="*/ 146632 w 216112"/>
                <a:gd name="connsiteY1948" fmla="*/ 206395 h 215656"/>
                <a:gd name="connsiteX1949" fmla="*/ 146587 w 216112"/>
                <a:gd name="connsiteY1949" fmla="*/ 206185 h 215656"/>
                <a:gd name="connsiteX1950" fmla="*/ 146271 w 216112"/>
                <a:gd name="connsiteY1950" fmla="*/ 205539 h 215656"/>
                <a:gd name="connsiteX1951" fmla="*/ 146091 w 216112"/>
                <a:gd name="connsiteY1951" fmla="*/ 205134 h 215656"/>
                <a:gd name="connsiteX1952" fmla="*/ 145836 w 216112"/>
                <a:gd name="connsiteY1952" fmla="*/ 204909 h 215656"/>
                <a:gd name="connsiteX1953" fmla="*/ 145686 w 216112"/>
                <a:gd name="connsiteY1953" fmla="*/ 204533 h 215656"/>
                <a:gd name="connsiteX1954" fmla="*/ 145461 w 216112"/>
                <a:gd name="connsiteY1954" fmla="*/ 204218 h 215656"/>
                <a:gd name="connsiteX1955" fmla="*/ 145055 w 216112"/>
                <a:gd name="connsiteY1955" fmla="*/ 203527 h 215656"/>
                <a:gd name="connsiteX1956" fmla="*/ 144890 w 216112"/>
                <a:gd name="connsiteY1956" fmla="*/ 203377 h 215656"/>
                <a:gd name="connsiteX1957" fmla="*/ 144605 w 216112"/>
                <a:gd name="connsiteY1957" fmla="*/ 202672 h 215656"/>
                <a:gd name="connsiteX1958" fmla="*/ 144650 w 216112"/>
                <a:gd name="connsiteY1958" fmla="*/ 202206 h 215656"/>
                <a:gd name="connsiteX1959" fmla="*/ 145191 w 216112"/>
                <a:gd name="connsiteY1959" fmla="*/ 200195 h 215656"/>
                <a:gd name="connsiteX1960" fmla="*/ 144740 w 216112"/>
                <a:gd name="connsiteY1960" fmla="*/ 199489 h 215656"/>
                <a:gd name="connsiteX1961" fmla="*/ 144455 w 216112"/>
                <a:gd name="connsiteY1961" fmla="*/ 199264 h 215656"/>
                <a:gd name="connsiteX1962" fmla="*/ 144425 w 216112"/>
                <a:gd name="connsiteY1962" fmla="*/ 199264 h 215656"/>
                <a:gd name="connsiteX1963" fmla="*/ 144455 w 216112"/>
                <a:gd name="connsiteY1963" fmla="*/ 198814 h 215656"/>
                <a:gd name="connsiteX1964" fmla="*/ 144335 w 216112"/>
                <a:gd name="connsiteY1964" fmla="*/ 198799 h 215656"/>
                <a:gd name="connsiteX1965" fmla="*/ 144335 w 216112"/>
                <a:gd name="connsiteY1965" fmla="*/ 198799 h 215656"/>
                <a:gd name="connsiteX1966" fmla="*/ 144155 w 216112"/>
                <a:gd name="connsiteY1966" fmla="*/ 198499 h 215656"/>
                <a:gd name="connsiteX1967" fmla="*/ 143809 w 216112"/>
                <a:gd name="connsiteY1967" fmla="*/ 197898 h 215656"/>
                <a:gd name="connsiteX1968" fmla="*/ 143809 w 216112"/>
                <a:gd name="connsiteY1968" fmla="*/ 197718 h 215656"/>
                <a:gd name="connsiteX1969" fmla="*/ 143915 w 216112"/>
                <a:gd name="connsiteY1969" fmla="*/ 197223 h 215656"/>
                <a:gd name="connsiteX1970" fmla="*/ 143915 w 216112"/>
                <a:gd name="connsiteY1970" fmla="*/ 197223 h 215656"/>
                <a:gd name="connsiteX1971" fmla="*/ 144440 w 216112"/>
                <a:gd name="connsiteY1971" fmla="*/ 197193 h 215656"/>
                <a:gd name="connsiteX1972" fmla="*/ 144950 w 216112"/>
                <a:gd name="connsiteY1972" fmla="*/ 197073 h 215656"/>
                <a:gd name="connsiteX1973" fmla="*/ 145100 w 216112"/>
                <a:gd name="connsiteY1973" fmla="*/ 196592 h 215656"/>
                <a:gd name="connsiteX1974" fmla="*/ 144935 w 216112"/>
                <a:gd name="connsiteY1974" fmla="*/ 196397 h 215656"/>
                <a:gd name="connsiteX1975" fmla="*/ 144440 w 216112"/>
                <a:gd name="connsiteY1975" fmla="*/ 195136 h 215656"/>
                <a:gd name="connsiteX1976" fmla="*/ 144350 w 216112"/>
                <a:gd name="connsiteY1976" fmla="*/ 195046 h 215656"/>
                <a:gd name="connsiteX1977" fmla="*/ 144350 w 216112"/>
                <a:gd name="connsiteY1977" fmla="*/ 195046 h 215656"/>
                <a:gd name="connsiteX1978" fmla="*/ 145356 w 216112"/>
                <a:gd name="connsiteY1978" fmla="*/ 194716 h 215656"/>
                <a:gd name="connsiteX1979" fmla="*/ 145356 w 216112"/>
                <a:gd name="connsiteY1979" fmla="*/ 194716 h 215656"/>
                <a:gd name="connsiteX1980" fmla="*/ 145836 w 216112"/>
                <a:gd name="connsiteY1980" fmla="*/ 194821 h 215656"/>
                <a:gd name="connsiteX1981" fmla="*/ 146346 w 216112"/>
                <a:gd name="connsiteY1981" fmla="*/ 195646 h 215656"/>
                <a:gd name="connsiteX1982" fmla="*/ 146346 w 216112"/>
                <a:gd name="connsiteY1982" fmla="*/ 195646 h 215656"/>
                <a:gd name="connsiteX1983" fmla="*/ 146857 w 216112"/>
                <a:gd name="connsiteY1983" fmla="*/ 195842 h 215656"/>
                <a:gd name="connsiteX1984" fmla="*/ 147457 w 216112"/>
                <a:gd name="connsiteY1984" fmla="*/ 196982 h 215656"/>
                <a:gd name="connsiteX1985" fmla="*/ 147457 w 216112"/>
                <a:gd name="connsiteY1985" fmla="*/ 196982 h 215656"/>
                <a:gd name="connsiteX1986" fmla="*/ 147457 w 216112"/>
                <a:gd name="connsiteY1986" fmla="*/ 197088 h 215656"/>
                <a:gd name="connsiteX1987" fmla="*/ 148028 w 216112"/>
                <a:gd name="connsiteY1987" fmla="*/ 198739 h 215656"/>
                <a:gd name="connsiteX1988" fmla="*/ 148058 w 216112"/>
                <a:gd name="connsiteY1988" fmla="*/ 198844 h 215656"/>
                <a:gd name="connsiteX1989" fmla="*/ 148553 w 216112"/>
                <a:gd name="connsiteY1989" fmla="*/ 198949 h 215656"/>
                <a:gd name="connsiteX1990" fmla="*/ 147142 w 216112"/>
                <a:gd name="connsiteY1990" fmla="*/ 199354 h 215656"/>
                <a:gd name="connsiteX1991" fmla="*/ 147097 w 216112"/>
                <a:gd name="connsiteY1991" fmla="*/ 199354 h 215656"/>
                <a:gd name="connsiteX1992" fmla="*/ 146181 w 216112"/>
                <a:gd name="connsiteY1992" fmla="*/ 199369 h 215656"/>
                <a:gd name="connsiteX1993" fmla="*/ 146181 w 216112"/>
                <a:gd name="connsiteY1993" fmla="*/ 199369 h 215656"/>
                <a:gd name="connsiteX1994" fmla="*/ 146707 w 216112"/>
                <a:gd name="connsiteY1994" fmla="*/ 200180 h 215656"/>
                <a:gd name="connsiteX1995" fmla="*/ 147202 w 216112"/>
                <a:gd name="connsiteY1995" fmla="*/ 200495 h 215656"/>
                <a:gd name="connsiteX1996" fmla="*/ 147202 w 216112"/>
                <a:gd name="connsiteY1996" fmla="*/ 200495 h 215656"/>
                <a:gd name="connsiteX1997" fmla="*/ 147202 w 216112"/>
                <a:gd name="connsiteY1997" fmla="*/ 200915 h 215656"/>
                <a:gd name="connsiteX1998" fmla="*/ 147277 w 216112"/>
                <a:gd name="connsiteY1998" fmla="*/ 201846 h 215656"/>
                <a:gd name="connsiteX1999" fmla="*/ 147277 w 216112"/>
                <a:gd name="connsiteY1999" fmla="*/ 201846 h 215656"/>
                <a:gd name="connsiteX2000" fmla="*/ 146872 w 216112"/>
                <a:gd name="connsiteY2000" fmla="*/ 202672 h 215656"/>
                <a:gd name="connsiteX2001" fmla="*/ 146812 w 216112"/>
                <a:gd name="connsiteY2001" fmla="*/ 202762 h 215656"/>
                <a:gd name="connsiteX2002" fmla="*/ 146647 w 216112"/>
                <a:gd name="connsiteY2002" fmla="*/ 202972 h 215656"/>
                <a:gd name="connsiteX2003" fmla="*/ 146962 w 216112"/>
                <a:gd name="connsiteY2003" fmla="*/ 204518 h 215656"/>
                <a:gd name="connsiteX2004" fmla="*/ 146962 w 216112"/>
                <a:gd name="connsiteY2004" fmla="*/ 204518 h 215656"/>
                <a:gd name="connsiteX2005" fmla="*/ 147037 w 216112"/>
                <a:gd name="connsiteY2005" fmla="*/ 204713 h 215656"/>
                <a:gd name="connsiteX2006" fmla="*/ 147547 w 216112"/>
                <a:gd name="connsiteY2006" fmla="*/ 205434 h 215656"/>
                <a:gd name="connsiteX2007" fmla="*/ 147547 w 216112"/>
                <a:gd name="connsiteY2007" fmla="*/ 205434 h 215656"/>
                <a:gd name="connsiteX2008" fmla="*/ 149109 w 216112"/>
                <a:gd name="connsiteY2008" fmla="*/ 204683 h 215656"/>
                <a:gd name="connsiteX2009" fmla="*/ 148403 w 216112"/>
                <a:gd name="connsiteY2009" fmla="*/ 204203 h 215656"/>
                <a:gd name="connsiteX2010" fmla="*/ 148298 w 216112"/>
                <a:gd name="connsiteY2010" fmla="*/ 203453 h 215656"/>
                <a:gd name="connsiteX2011" fmla="*/ 147938 w 216112"/>
                <a:gd name="connsiteY2011" fmla="*/ 203182 h 215656"/>
                <a:gd name="connsiteX2012" fmla="*/ 149214 w 216112"/>
                <a:gd name="connsiteY2012" fmla="*/ 202882 h 215656"/>
                <a:gd name="connsiteX2013" fmla="*/ 150294 w 216112"/>
                <a:gd name="connsiteY2013" fmla="*/ 202327 h 215656"/>
                <a:gd name="connsiteX2014" fmla="*/ 150670 w 216112"/>
                <a:gd name="connsiteY2014" fmla="*/ 201831 h 215656"/>
                <a:gd name="connsiteX2015" fmla="*/ 150820 w 216112"/>
                <a:gd name="connsiteY2015" fmla="*/ 201771 h 215656"/>
                <a:gd name="connsiteX2016" fmla="*/ 151150 w 216112"/>
                <a:gd name="connsiteY2016" fmla="*/ 201696 h 215656"/>
                <a:gd name="connsiteX2017" fmla="*/ 152096 w 216112"/>
                <a:gd name="connsiteY2017" fmla="*/ 201186 h 215656"/>
                <a:gd name="connsiteX2018" fmla="*/ 152096 w 216112"/>
                <a:gd name="connsiteY2018" fmla="*/ 201186 h 215656"/>
                <a:gd name="connsiteX2019" fmla="*/ 152006 w 216112"/>
                <a:gd name="connsiteY2019" fmla="*/ 201096 h 215656"/>
                <a:gd name="connsiteX2020" fmla="*/ 151405 w 216112"/>
                <a:gd name="connsiteY2020" fmla="*/ 200915 h 215656"/>
                <a:gd name="connsiteX2021" fmla="*/ 151105 w 216112"/>
                <a:gd name="connsiteY2021" fmla="*/ 200885 h 215656"/>
                <a:gd name="connsiteX2022" fmla="*/ 151510 w 216112"/>
                <a:gd name="connsiteY2022" fmla="*/ 200045 h 215656"/>
                <a:gd name="connsiteX2023" fmla="*/ 151000 w 216112"/>
                <a:gd name="connsiteY2023" fmla="*/ 199535 h 215656"/>
                <a:gd name="connsiteX2024" fmla="*/ 150475 w 216112"/>
                <a:gd name="connsiteY2024" fmla="*/ 199324 h 215656"/>
                <a:gd name="connsiteX2025" fmla="*/ 150475 w 216112"/>
                <a:gd name="connsiteY2025" fmla="*/ 199324 h 215656"/>
                <a:gd name="connsiteX2026" fmla="*/ 150475 w 216112"/>
                <a:gd name="connsiteY2026" fmla="*/ 199324 h 215656"/>
                <a:gd name="connsiteX2027" fmla="*/ 150475 w 216112"/>
                <a:gd name="connsiteY2027" fmla="*/ 198709 h 215656"/>
                <a:gd name="connsiteX2028" fmla="*/ 152816 w 216112"/>
                <a:gd name="connsiteY2028" fmla="*/ 198288 h 215656"/>
                <a:gd name="connsiteX2029" fmla="*/ 152816 w 216112"/>
                <a:gd name="connsiteY2029" fmla="*/ 198288 h 215656"/>
                <a:gd name="connsiteX2030" fmla="*/ 153267 w 216112"/>
                <a:gd name="connsiteY2030" fmla="*/ 197883 h 215656"/>
                <a:gd name="connsiteX2031" fmla="*/ 152741 w 216112"/>
                <a:gd name="connsiteY2031" fmla="*/ 197163 h 215656"/>
                <a:gd name="connsiteX2032" fmla="*/ 152741 w 216112"/>
                <a:gd name="connsiteY2032" fmla="*/ 197163 h 215656"/>
                <a:gd name="connsiteX2033" fmla="*/ 152741 w 216112"/>
                <a:gd name="connsiteY2033" fmla="*/ 197163 h 215656"/>
                <a:gd name="connsiteX2034" fmla="*/ 153687 w 216112"/>
                <a:gd name="connsiteY2034" fmla="*/ 196862 h 215656"/>
                <a:gd name="connsiteX2035" fmla="*/ 154633 w 216112"/>
                <a:gd name="connsiteY2035" fmla="*/ 196652 h 215656"/>
                <a:gd name="connsiteX2036" fmla="*/ 154633 w 216112"/>
                <a:gd name="connsiteY2036" fmla="*/ 196652 h 215656"/>
                <a:gd name="connsiteX2037" fmla="*/ 155549 w 216112"/>
                <a:gd name="connsiteY2037" fmla="*/ 196442 h 215656"/>
                <a:gd name="connsiteX2038" fmla="*/ 156029 w 216112"/>
                <a:gd name="connsiteY2038" fmla="*/ 196337 h 215656"/>
                <a:gd name="connsiteX2039" fmla="*/ 155984 w 216112"/>
                <a:gd name="connsiteY2039" fmla="*/ 195676 h 215656"/>
                <a:gd name="connsiteX2040" fmla="*/ 157980 w 216112"/>
                <a:gd name="connsiteY2040" fmla="*/ 195166 h 215656"/>
                <a:gd name="connsiteX2041" fmla="*/ 159271 w 216112"/>
                <a:gd name="connsiteY2041" fmla="*/ 194896 h 215656"/>
                <a:gd name="connsiteX2042" fmla="*/ 160187 w 216112"/>
                <a:gd name="connsiteY2042" fmla="*/ 194385 h 215656"/>
                <a:gd name="connsiteX2043" fmla="*/ 160187 w 216112"/>
                <a:gd name="connsiteY2043" fmla="*/ 194385 h 215656"/>
                <a:gd name="connsiteX2044" fmla="*/ 159662 w 216112"/>
                <a:gd name="connsiteY2044" fmla="*/ 194370 h 215656"/>
                <a:gd name="connsiteX2045" fmla="*/ 159226 w 216112"/>
                <a:gd name="connsiteY2045" fmla="*/ 194190 h 215656"/>
                <a:gd name="connsiteX2046" fmla="*/ 159467 w 216112"/>
                <a:gd name="connsiteY2046" fmla="*/ 194085 h 215656"/>
                <a:gd name="connsiteX2047" fmla="*/ 159392 w 216112"/>
                <a:gd name="connsiteY2047" fmla="*/ 193770 h 215656"/>
                <a:gd name="connsiteX2048" fmla="*/ 159091 w 216112"/>
                <a:gd name="connsiteY2048" fmla="*/ 192734 h 215656"/>
                <a:gd name="connsiteX2049" fmla="*/ 159046 w 216112"/>
                <a:gd name="connsiteY2049" fmla="*/ 192644 h 215656"/>
                <a:gd name="connsiteX2050" fmla="*/ 158836 w 216112"/>
                <a:gd name="connsiteY2050" fmla="*/ 192644 h 215656"/>
                <a:gd name="connsiteX2051" fmla="*/ 158596 w 216112"/>
                <a:gd name="connsiteY2051" fmla="*/ 192644 h 215656"/>
                <a:gd name="connsiteX2052" fmla="*/ 158596 w 216112"/>
                <a:gd name="connsiteY2052" fmla="*/ 192644 h 215656"/>
                <a:gd name="connsiteX2053" fmla="*/ 158581 w 216112"/>
                <a:gd name="connsiteY2053" fmla="*/ 192644 h 215656"/>
                <a:gd name="connsiteX2054" fmla="*/ 159016 w 216112"/>
                <a:gd name="connsiteY2054" fmla="*/ 191518 h 215656"/>
                <a:gd name="connsiteX2055" fmla="*/ 159016 w 216112"/>
                <a:gd name="connsiteY2055" fmla="*/ 191518 h 215656"/>
                <a:gd name="connsiteX2056" fmla="*/ 159887 w 216112"/>
                <a:gd name="connsiteY2056" fmla="*/ 191398 h 215656"/>
                <a:gd name="connsiteX2057" fmla="*/ 159887 w 216112"/>
                <a:gd name="connsiteY2057" fmla="*/ 191398 h 215656"/>
                <a:gd name="connsiteX2058" fmla="*/ 162799 w 216112"/>
                <a:gd name="connsiteY2058" fmla="*/ 191819 h 215656"/>
                <a:gd name="connsiteX2059" fmla="*/ 162799 w 216112"/>
                <a:gd name="connsiteY2059" fmla="*/ 191819 h 215656"/>
                <a:gd name="connsiteX2060" fmla="*/ 162844 w 216112"/>
                <a:gd name="connsiteY2060" fmla="*/ 191908 h 215656"/>
                <a:gd name="connsiteX2061" fmla="*/ 162844 w 216112"/>
                <a:gd name="connsiteY2061" fmla="*/ 191908 h 215656"/>
                <a:gd name="connsiteX2062" fmla="*/ 162844 w 216112"/>
                <a:gd name="connsiteY2062" fmla="*/ 192119 h 215656"/>
                <a:gd name="connsiteX2063" fmla="*/ 165711 w 216112"/>
                <a:gd name="connsiteY2063" fmla="*/ 193515 h 215656"/>
                <a:gd name="connsiteX2064" fmla="*/ 166552 w 216112"/>
                <a:gd name="connsiteY2064" fmla="*/ 194160 h 215656"/>
                <a:gd name="connsiteX2065" fmla="*/ 166597 w 216112"/>
                <a:gd name="connsiteY2065" fmla="*/ 194776 h 215656"/>
                <a:gd name="connsiteX2066" fmla="*/ 168429 w 216112"/>
                <a:gd name="connsiteY2066" fmla="*/ 195421 h 215656"/>
                <a:gd name="connsiteX2067" fmla="*/ 169344 w 216112"/>
                <a:gd name="connsiteY2067" fmla="*/ 195421 h 215656"/>
                <a:gd name="connsiteX2068" fmla="*/ 169344 w 216112"/>
                <a:gd name="connsiteY2068" fmla="*/ 195421 h 215656"/>
                <a:gd name="connsiteX2069" fmla="*/ 169374 w 216112"/>
                <a:gd name="connsiteY2069" fmla="*/ 195526 h 215656"/>
                <a:gd name="connsiteX2070" fmla="*/ 169374 w 216112"/>
                <a:gd name="connsiteY2070" fmla="*/ 195826 h 215656"/>
                <a:gd name="connsiteX2071" fmla="*/ 169389 w 216112"/>
                <a:gd name="connsiteY2071" fmla="*/ 195826 h 215656"/>
                <a:gd name="connsiteX2072" fmla="*/ 168519 w 216112"/>
                <a:gd name="connsiteY2072" fmla="*/ 195826 h 215656"/>
                <a:gd name="connsiteX2073" fmla="*/ 167963 w 216112"/>
                <a:gd name="connsiteY2073" fmla="*/ 196037 h 215656"/>
                <a:gd name="connsiteX2074" fmla="*/ 167963 w 216112"/>
                <a:gd name="connsiteY2074" fmla="*/ 196037 h 215656"/>
                <a:gd name="connsiteX2075" fmla="*/ 167573 w 216112"/>
                <a:gd name="connsiteY2075" fmla="*/ 196337 h 215656"/>
                <a:gd name="connsiteX2076" fmla="*/ 167993 w 216112"/>
                <a:gd name="connsiteY2076" fmla="*/ 196337 h 215656"/>
                <a:gd name="connsiteX2077" fmla="*/ 167993 w 216112"/>
                <a:gd name="connsiteY2077" fmla="*/ 196337 h 215656"/>
                <a:gd name="connsiteX2078" fmla="*/ 167558 w 216112"/>
                <a:gd name="connsiteY2078" fmla="*/ 196817 h 215656"/>
                <a:gd name="connsiteX2079" fmla="*/ 167708 w 216112"/>
                <a:gd name="connsiteY2079" fmla="*/ 197778 h 215656"/>
                <a:gd name="connsiteX2080" fmla="*/ 169194 w 216112"/>
                <a:gd name="connsiteY2080" fmla="*/ 198288 h 215656"/>
                <a:gd name="connsiteX2081" fmla="*/ 170305 w 216112"/>
                <a:gd name="connsiteY2081" fmla="*/ 199624 h 215656"/>
                <a:gd name="connsiteX2082" fmla="*/ 170305 w 216112"/>
                <a:gd name="connsiteY2082" fmla="*/ 199624 h 215656"/>
                <a:gd name="connsiteX2083" fmla="*/ 169825 w 216112"/>
                <a:gd name="connsiteY2083" fmla="*/ 199624 h 215656"/>
                <a:gd name="connsiteX2084" fmla="*/ 169930 w 216112"/>
                <a:gd name="connsiteY2084" fmla="*/ 200540 h 215656"/>
                <a:gd name="connsiteX2085" fmla="*/ 170875 w 216112"/>
                <a:gd name="connsiteY2085" fmla="*/ 200645 h 215656"/>
                <a:gd name="connsiteX2086" fmla="*/ 170875 w 216112"/>
                <a:gd name="connsiteY2086" fmla="*/ 200645 h 215656"/>
                <a:gd name="connsiteX2087" fmla="*/ 170875 w 216112"/>
                <a:gd name="connsiteY2087" fmla="*/ 200645 h 215656"/>
                <a:gd name="connsiteX2088" fmla="*/ 171911 w 216112"/>
                <a:gd name="connsiteY2088" fmla="*/ 200465 h 215656"/>
                <a:gd name="connsiteX2089" fmla="*/ 171911 w 216112"/>
                <a:gd name="connsiteY2089" fmla="*/ 200465 h 215656"/>
                <a:gd name="connsiteX2090" fmla="*/ 172767 w 216112"/>
                <a:gd name="connsiteY2090" fmla="*/ 200450 h 215656"/>
                <a:gd name="connsiteX2091" fmla="*/ 172302 w 216112"/>
                <a:gd name="connsiteY2091" fmla="*/ 200045 h 215656"/>
                <a:gd name="connsiteX2092" fmla="*/ 173172 w 216112"/>
                <a:gd name="connsiteY2092" fmla="*/ 199429 h 215656"/>
                <a:gd name="connsiteX2093" fmla="*/ 173172 w 216112"/>
                <a:gd name="connsiteY2093" fmla="*/ 199429 h 215656"/>
                <a:gd name="connsiteX2094" fmla="*/ 173593 w 216112"/>
                <a:gd name="connsiteY2094" fmla="*/ 198814 h 215656"/>
                <a:gd name="connsiteX2095" fmla="*/ 173593 w 216112"/>
                <a:gd name="connsiteY2095" fmla="*/ 198814 h 215656"/>
                <a:gd name="connsiteX2096" fmla="*/ 175094 w 216112"/>
                <a:gd name="connsiteY2096" fmla="*/ 199429 h 215656"/>
                <a:gd name="connsiteX2097" fmla="*/ 175619 w 216112"/>
                <a:gd name="connsiteY2097" fmla="*/ 199640 h 215656"/>
                <a:gd name="connsiteX2098" fmla="*/ 175619 w 216112"/>
                <a:gd name="connsiteY2098" fmla="*/ 199640 h 215656"/>
                <a:gd name="connsiteX2099" fmla="*/ 175394 w 216112"/>
                <a:gd name="connsiteY2099" fmla="*/ 199685 h 215656"/>
                <a:gd name="connsiteX2100" fmla="*/ 177556 w 216112"/>
                <a:gd name="connsiteY2100" fmla="*/ 199955 h 215656"/>
                <a:gd name="connsiteX2101" fmla="*/ 178997 w 216112"/>
                <a:gd name="connsiteY2101" fmla="*/ 200135 h 215656"/>
                <a:gd name="connsiteX2102" fmla="*/ 179072 w 216112"/>
                <a:gd name="connsiteY2102" fmla="*/ 200360 h 215656"/>
                <a:gd name="connsiteX2103" fmla="*/ 179027 w 216112"/>
                <a:gd name="connsiteY2103" fmla="*/ 200585 h 215656"/>
                <a:gd name="connsiteX2104" fmla="*/ 178636 w 216112"/>
                <a:gd name="connsiteY2104" fmla="*/ 200780 h 215656"/>
                <a:gd name="connsiteX2105" fmla="*/ 178216 w 216112"/>
                <a:gd name="connsiteY2105" fmla="*/ 200991 h 215656"/>
                <a:gd name="connsiteX2106" fmla="*/ 178291 w 216112"/>
                <a:gd name="connsiteY2106" fmla="*/ 201306 h 215656"/>
                <a:gd name="connsiteX2107" fmla="*/ 178772 w 216112"/>
                <a:gd name="connsiteY2107" fmla="*/ 201771 h 215656"/>
                <a:gd name="connsiteX2108" fmla="*/ 178802 w 216112"/>
                <a:gd name="connsiteY2108" fmla="*/ 201936 h 215656"/>
                <a:gd name="connsiteX2109" fmla="*/ 179597 w 216112"/>
                <a:gd name="connsiteY2109" fmla="*/ 202131 h 215656"/>
                <a:gd name="connsiteX2110" fmla="*/ 180183 w 216112"/>
                <a:gd name="connsiteY2110" fmla="*/ 201921 h 215656"/>
                <a:gd name="connsiteX2111" fmla="*/ 180288 w 216112"/>
                <a:gd name="connsiteY2111" fmla="*/ 201891 h 215656"/>
                <a:gd name="connsiteX2112" fmla="*/ 180663 w 216112"/>
                <a:gd name="connsiteY2112" fmla="*/ 201891 h 215656"/>
                <a:gd name="connsiteX2113" fmla="*/ 180678 w 216112"/>
                <a:gd name="connsiteY2113" fmla="*/ 201591 h 215656"/>
                <a:gd name="connsiteX2114" fmla="*/ 180678 w 216112"/>
                <a:gd name="connsiteY2114" fmla="*/ 201591 h 215656"/>
                <a:gd name="connsiteX2115" fmla="*/ 180933 w 216112"/>
                <a:gd name="connsiteY2115" fmla="*/ 200345 h 215656"/>
                <a:gd name="connsiteX2116" fmla="*/ 180933 w 216112"/>
                <a:gd name="connsiteY2116" fmla="*/ 200345 h 215656"/>
                <a:gd name="connsiteX2117" fmla="*/ 180933 w 216112"/>
                <a:gd name="connsiteY2117" fmla="*/ 200345 h 215656"/>
                <a:gd name="connsiteX2118" fmla="*/ 181083 w 216112"/>
                <a:gd name="connsiteY2118" fmla="*/ 200150 h 215656"/>
                <a:gd name="connsiteX2119" fmla="*/ 181414 w 216112"/>
                <a:gd name="connsiteY2119" fmla="*/ 200045 h 215656"/>
                <a:gd name="connsiteX2120" fmla="*/ 182810 w 216112"/>
                <a:gd name="connsiteY2120" fmla="*/ 199640 h 215656"/>
                <a:gd name="connsiteX2121" fmla="*/ 182179 w 216112"/>
                <a:gd name="connsiteY2121" fmla="*/ 198619 h 215656"/>
                <a:gd name="connsiteX2122" fmla="*/ 181804 w 216112"/>
                <a:gd name="connsiteY2122" fmla="*/ 198619 h 215656"/>
                <a:gd name="connsiteX2123" fmla="*/ 181789 w 216112"/>
                <a:gd name="connsiteY2123" fmla="*/ 198574 h 215656"/>
                <a:gd name="connsiteX2124" fmla="*/ 181669 w 216112"/>
                <a:gd name="connsiteY2124" fmla="*/ 198258 h 215656"/>
                <a:gd name="connsiteX2125" fmla="*/ 181639 w 216112"/>
                <a:gd name="connsiteY2125" fmla="*/ 198048 h 215656"/>
                <a:gd name="connsiteX2126" fmla="*/ 181729 w 216112"/>
                <a:gd name="connsiteY2126" fmla="*/ 197688 h 215656"/>
                <a:gd name="connsiteX2127" fmla="*/ 181714 w 216112"/>
                <a:gd name="connsiteY2127" fmla="*/ 197568 h 215656"/>
                <a:gd name="connsiteX2128" fmla="*/ 181414 w 216112"/>
                <a:gd name="connsiteY2128" fmla="*/ 197118 h 215656"/>
                <a:gd name="connsiteX2129" fmla="*/ 181459 w 216112"/>
                <a:gd name="connsiteY2129" fmla="*/ 196667 h 215656"/>
                <a:gd name="connsiteX2130" fmla="*/ 182810 w 216112"/>
                <a:gd name="connsiteY2130" fmla="*/ 195737 h 215656"/>
                <a:gd name="connsiteX2131" fmla="*/ 182660 w 216112"/>
                <a:gd name="connsiteY2131" fmla="*/ 195316 h 215656"/>
                <a:gd name="connsiteX2132" fmla="*/ 182795 w 216112"/>
                <a:gd name="connsiteY2132" fmla="*/ 195226 h 215656"/>
                <a:gd name="connsiteX2133" fmla="*/ 183680 w 216112"/>
                <a:gd name="connsiteY2133" fmla="*/ 195016 h 215656"/>
                <a:gd name="connsiteX2134" fmla="*/ 184161 w 216112"/>
                <a:gd name="connsiteY2134" fmla="*/ 195016 h 215656"/>
                <a:gd name="connsiteX2135" fmla="*/ 184551 w 216112"/>
                <a:gd name="connsiteY2135" fmla="*/ 194536 h 215656"/>
                <a:gd name="connsiteX2136" fmla="*/ 184281 w 216112"/>
                <a:gd name="connsiteY2136" fmla="*/ 192224 h 215656"/>
                <a:gd name="connsiteX2137" fmla="*/ 183725 w 216112"/>
                <a:gd name="connsiteY2137" fmla="*/ 191819 h 215656"/>
                <a:gd name="connsiteX2138" fmla="*/ 183350 w 216112"/>
                <a:gd name="connsiteY2138" fmla="*/ 191788 h 215656"/>
                <a:gd name="connsiteX2139" fmla="*/ 184131 w 216112"/>
                <a:gd name="connsiteY2139" fmla="*/ 191398 h 215656"/>
                <a:gd name="connsiteX2140" fmla="*/ 185106 w 216112"/>
                <a:gd name="connsiteY2140" fmla="*/ 191203 h 215656"/>
                <a:gd name="connsiteX2141" fmla="*/ 185557 w 216112"/>
                <a:gd name="connsiteY2141" fmla="*/ 191203 h 215656"/>
                <a:gd name="connsiteX2142" fmla="*/ 185527 w 216112"/>
                <a:gd name="connsiteY2142" fmla="*/ 190948 h 215656"/>
                <a:gd name="connsiteX2143" fmla="*/ 185602 w 216112"/>
                <a:gd name="connsiteY2143" fmla="*/ 190572 h 215656"/>
                <a:gd name="connsiteX2144" fmla="*/ 185857 w 216112"/>
                <a:gd name="connsiteY2144" fmla="*/ 190422 h 215656"/>
                <a:gd name="connsiteX2145" fmla="*/ 187448 w 216112"/>
                <a:gd name="connsiteY2145" fmla="*/ 191008 h 215656"/>
                <a:gd name="connsiteX2146" fmla="*/ 187448 w 216112"/>
                <a:gd name="connsiteY2146" fmla="*/ 191008 h 215656"/>
                <a:gd name="connsiteX2147" fmla="*/ 188739 w 216112"/>
                <a:gd name="connsiteY2147" fmla="*/ 191323 h 215656"/>
                <a:gd name="connsiteX2148" fmla="*/ 189985 w 216112"/>
                <a:gd name="connsiteY2148" fmla="*/ 190933 h 215656"/>
                <a:gd name="connsiteX2149" fmla="*/ 190195 w 216112"/>
                <a:gd name="connsiteY2149" fmla="*/ 190287 h 215656"/>
                <a:gd name="connsiteX2150" fmla="*/ 190586 w 216112"/>
                <a:gd name="connsiteY2150" fmla="*/ 190197 h 215656"/>
                <a:gd name="connsiteX2151" fmla="*/ 190781 w 216112"/>
                <a:gd name="connsiteY2151" fmla="*/ 190212 h 215656"/>
                <a:gd name="connsiteX2152" fmla="*/ 191141 w 216112"/>
                <a:gd name="connsiteY2152" fmla="*/ 190182 h 215656"/>
                <a:gd name="connsiteX2153" fmla="*/ 191606 w 216112"/>
                <a:gd name="connsiteY2153" fmla="*/ 190077 h 215656"/>
                <a:gd name="connsiteX2154" fmla="*/ 191531 w 216112"/>
                <a:gd name="connsiteY2154" fmla="*/ 189717 h 215656"/>
                <a:gd name="connsiteX2155" fmla="*/ 189970 w 216112"/>
                <a:gd name="connsiteY2155" fmla="*/ 188546 h 215656"/>
                <a:gd name="connsiteX2156" fmla="*/ 191501 w 216112"/>
                <a:gd name="connsiteY2156" fmla="*/ 187795 h 215656"/>
                <a:gd name="connsiteX2157" fmla="*/ 191426 w 216112"/>
                <a:gd name="connsiteY2157" fmla="*/ 187510 h 215656"/>
                <a:gd name="connsiteX2158" fmla="*/ 192627 w 216112"/>
                <a:gd name="connsiteY2158" fmla="*/ 187555 h 215656"/>
                <a:gd name="connsiteX2159" fmla="*/ 194729 w 216112"/>
                <a:gd name="connsiteY2159" fmla="*/ 187105 h 215656"/>
                <a:gd name="connsiteX2160" fmla="*/ 193543 w 216112"/>
                <a:gd name="connsiteY2160" fmla="*/ 186699 h 215656"/>
                <a:gd name="connsiteX2161" fmla="*/ 192027 w 216112"/>
                <a:gd name="connsiteY2161" fmla="*/ 186354 h 215656"/>
                <a:gd name="connsiteX2162" fmla="*/ 191516 w 216112"/>
                <a:gd name="connsiteY2162" fmla="*/ 186084 h 215656"/>
                <a:gd name="connsiteX2163" fmla="*/ 192342 w 216112"/>
                <a:gd name="connsiteY2163" fmla="*/ 185258 h 215656"/>
                <a:gd name="connsiteX2164" fmla="*/ 194113 w 216112"/>
                <a:gd name="connsiteY2164" fmla="*/ 185153 h 215656"/>
                <a:gd name="connsiteX2165" fmla="*/ 194699 w 216112"/>
                <a:gd name="connsiteY2165" fmla="*/ 185153 h 215656"/>
                <a:gd name="connsiteX2166" fmla="*/ 195164 w 216112"/>
                <a:gd name="connsiteY2166" fmla="*/ 185048 h 215656"/>
                <a:gd name="connsiteX2167" fmla="*/ 194068 w 216112"/>
                <a:gd name="connsiteY2167" fmla="*/ 184118 h 215656"/>
                <a:gd name="connsiteX2168" fmla="*/ 194429 w 216112"/>
                <a:gd name="connsiteY2168" fmla="*/ 183622 h 215656"/>
                <a:gd name="connsiteX2169" fmla="*/ 193453 w 216112"/>
                <a:gd name="connsiteY2169" fmla="*/ 182886 h 215656"/>
                <a:gd name="connsiteX2170" fmla="*/ 192927 w 216112"/>
                <a:gd name="connsiteY2170" fmla="*/ 182886 h 215656"/>
                <a:gd name="connsiteX2171" fmla="*/ 192927 w 216112"/>
                <a:gd name="connsiteY2171" fmla="*/ 182886 h 215656"/>
                <a:gd name="connsiteX2172" fmla="*/ 192642 w 216112"/>
                <a:gd name="connsiteY2172" fmla="*/ 182676 h 215656"/>
                <a:gd name="connsiteX2173" fmla="*/ 192402 w 216112"/>
                <a:gd name="connsiteY2173" fmla="*/ 182571 h 215656"/>
                <a:gd name="connsiteX2174" fmla="*/ 193768 w 216112"/>
                <a:gd name="connsiteY2174" fmla="*/ 181205 h 215656"/>
                <a:gd name="connsiteX2175" fmla="*/ 195014 w 216112"/>
                <a:gd name="connsiteY2175" fmla="*/ 181130 h 215656"/>
                <a:gd name="connsiteX2176" fmla="*/ 195014 w 216112"/>
                <a:gd name="connsiteY2176" fmla="*/ 181235 h 215656"/>
                <a:gd name="connsiteX2177" fmla="*/ 195089 w 216112"/>
                <a:gd name="connsiteY2177" fmla="*/ 181385 h 215656"/>
                <a:gd name="connsiteX2178" fmla="*/ 195134 w 216112"/>
                <a:gd name="connsiteY2178" fmla="*/ 181941 h 215656"/>
                <a:gd name="connsiteX2179" fmla="*/ 195705 w 216112"/>
                <a:gd name="connsiteY2179" fmla="*/ 182361 h 215656"/>
                <a:gd name="connsiteX2180" fmla="*/ 197521 w 216112"/>
                <a:gd name="connsiteY2180" fmla="*/ 182481 h 215656"/>
                <a:gd name="connsiteX2181" fmla="*/ 197521 w 216112"/>
                <a:gd name="connsiteY2181" fmla="*/ 182481 h 215656"/>
                <a:gd name="connsiteX2182" fmla="*/ 198512 w 216112"/>
                <a:gd name="connsiteY2182" fmla="*/ 182481 h 215656"/>
                <a:gd name="connsiteX2183" fmla="*/ 198512 w 216112"/>
                <a:gd name="connsiteY2183" fmla="*/ 182481 h 215656"/>
                <a:gd name="connsiteX2184" fmla="*/ 200358 w 216112"/>
                <a:gd name="connsiteY2184" fmla="*/ 182271 h 215656"/>
                <a:gd name="connsiteX2185" fmla="*/ 200824 w 216112"/>
                <a:gd name="connsiteY2185" fmla="*/ 182061 h 215656"/>
                <a:gd name="connsiteX2186" fmla="*/ 201244 w 216112"/>
                <a:gd name="connsiteY2186" fmla="*/ 181956 h 215656"/>
                <a:gd name="connsiteX2187" fmla="*/ 201184 w 216112"/>
                <a:gd name="connsiteY2187" fmla="*/ 181551 h 215656"/>
                <a:gd name="connsiteX2188" fmla="*/ 200178 w 216112"/>
                <a:gd name="connsiteY2188" fmla="*/ 180920 h 215656"/>
                <a:gd name="connsiteX2189" fmla="*/ 200178 w 216112"/>
                <a:gd name="connsiteY2189" fmla="*/ 180920 h 215656"/>
                <a:gd name="connsiteX2190" fmla="*/ 200463 w 216112"/>
                <a:gd name="connsiteY2190" fmla="*/ 179899 h 215656"/>
                <a:gd name="connsiteX2191" fmla="*/ 200944 w 216112"/>
                <a:gd name="connsiteY2191" fmla="*/ 179899 h 215656"/>
                <a:gd name="connsiteX2192" fmla="*/ 201364 w 216112"/>
                <a:gd name="connsiteY2192" fmla="*/ 179794 h 215656"/>
                <a:gd name="connsiteX2193" fmla="*/ 200854 w 216112"/>
                <a:gd name="connsiteY2193" fmla="*/ 179374 h 215656"/>
                <a:gd name="connsiteX2194" fmla="*/ 199863 w 216112"/>
                <a:gd name="connsiteY2194" fmla="*/ 178984 h 215656"/>
                <a:gd name="connsiteX2195" fmla="*/ 199863 w 216112"/>
                <a:gd name="connsiteY2195" fmla="*/ 178984 h 215656"/>
                <a:gd name="connsiteX2196" fmla="*/ 199833 w 216112"/>
                <a:gd name="connsiteY2196" fmla="*/ 178863 h 215656"/>
                <a:gd name="connsiteX2197" fmla="*/ 200223 w 216112"/>
                <a:gd name="connsiteY2197" fmla="*/ 178548 h 215656"/>
                <a:gd name="connsiteX2198" fmla="*/ 200163 w 216112"/>
                <a:gd name="connsiteY2198" fmla="*/ 178038 h 215656"/>
                <a:gd name="connsiteX2199" fmla="*/ 198197 w 216112"/>
                <a:gd name="connsiteY2199" fmla="*/ 177888 h 215656"/>
                <a:gd name="connsiteX2200" fmla="*/ 197056 w 216112"/>
                <a:gd name="connsiteY2200" fmla="*/ 177617 h 215656"/>
                <a:gd name="connsiteX2201" fmla="*/ 196966 w 216112"/>
                <a:gd name="connsiteY2201" fmla="*/ 177557 h 215656"/>
                <a:gd name="connsiteX2202" fmla="*/ 196996 w 216112"/>
                <a:gd name="connsiteY2202" fmla="*/ 177557 h 215656"/>
                <a:gd name="connsiteX2203" fmla="*/ 197296 w 216112"/>
                <a:gd name="connsiteY2203" fmla="*/ 177527 h 215656"/>
                <a:gd name="connsiteX2204" fmla="*/ 199533 w 216112"/>
                <a:gd name="connsiteY2204" fmla="*/ 177122 h 215656"/>
                <a:gd name="connsiteX2205" fmla="*/ 200388 w 216112"/>
                <a:gd name="connsiteY2205" fmla="*/ 176297 h 215656"/>
                <a:gd name="connsiteX2206" fmla="*/ 199473 w 216112"/>
                <a:gd name="connsiteY2206" fmla="*/ 175501 h 215656"/>
                <a:gd name="connsiteX2207" fmla="*/ 200193 w 216112"/>
                <a:gd name="connsiteY2207" fmla="*/ 175261 h 215656"/>
                <a:gd name="connsiteX2208" fmla="*/ 200628 w 216112"/>
                <a:gd name="connsiteY2208" fmla="*/ 174960 h 215656"/>
                <a:gd name="connsiteX2209" fmla="*/ 201019 w 216112"/>
                <a:gd name="connsiteY2209" fmla="*/ 174960 h 215656"/>
                <a:gd name="connsiteX2210" fmla="*/ 201934 w 216112"/>
                <a:gd name="connsiteY2210" fmla="*/ 174645 h 215656"/>
                <a:gd name="connsiteX2211" fmla="*/ 200794 w 216112"/>
                <a:gd name="connsiteY2211" fmla="*/ 174090 h 215656"/>
                <a:gd name="connsiteX2212" fmla="*/ 200433 w 216112"/>
                <a:gd name="connsiteY2212" fmla="*/ 173670 h 215656"/>
                <a:gd name="connsiteX2213" fmla="*/ 199833 w 216112"/>
                <a:gd name="connsiteY2213" fmla="*/ 172904 h 215656"/>
                <a:gd name="connsiteX2214" fmla="*/ 199833 w 216112"/>
                <a:gd name="connsiteY2214" fmla="*/ 172904 h 215656"/>
                <a:gd name="connsiteX2215" fmla="*/ 197731 w 216112"/>
                <a:gd name="connsiteY2215" fmla="*/ 171252 h 215656"/>
                <a:gd name="connsiteX2216" fmla="*/ 197686 w 216112"/>
                <a:gd name="connsiteY2216" fmla="*/ 170892 h 215656"/>
                <a:gd name="connsiteX2217" fmla="*/ 198121 w 216112"/>
                <a:gd name="connsiteY2217" fmla="*/ 170847 h 215656"/>
                <a:gd name="connsiteX2218" fmla="*/ 201259 w 216112"/>
                <a:gd name="connsiteY2218" fmla="*/ 170337 h 215656"/>
                <a:gd name="connsiteX2219" fmla="*/ 201259 w 216112"/>
                <a:gd name="connsiteY2219" fmla="*/ 170232 h 215656"/>
                <a:gd name="connsiteX2220" fmla="*/ 201199 w 216112"/>
                <a:gd name="connsiteY2220" fmla="*/ 169841 h 215656"/>
                <a:gd name="connsiteX2221" fmla="*/ 200133 w 216112"/>
                <a:gd name="connsiteY2221" fmla="*/ 168896 h 215656"/>
                <a:gd name="connsiteX2222" fmla="*/ 200103 w 216112"/>
                <a:gd name="connsiteY2222" fmla="*/ 168896 h 215656"/>
                <a:gd name="connsiteX2223" fmla="*/ 199638 w 216112"/>
                <a:gd name="connsiteY2223" fmla="*/ 168686 h 215656"/>
                <a:gd name="connsiteX2224" fmla="*/ 199728 w 216112"/>
                <a:gd name="connsiteY2224" fmla="*/ 168370 h 215656"/>
                <a:gd name="connsiteX2225" fmla="*/ 199998 w 216112"/>
                <a:gd name="connsiteY2225" fmla="*/ 167620 h 215656"/>
                <a:gd name="connsiteX2226" fmla="*/ 200028 w 216112"/>
                <a:gd name="connsiteY2226" fmla="*/ 167590 h 215656"/>
                <a:gd name="connsiteX2227" fmla="*/ 199953 w 216112"/>
                <a:gd name="connsiteY2227" fmla="*/ 167455 h 215656"/>
                <a:gd name="connsiteX2228" fmla="*/ 199938 w 216112"/>
                <a:gd name="connsiteY2228" fmla="*/ 167365 h 215656"/>
                <a:gd name="connsiteX2229" fmla="*/ 199938 w 216112"/>
                <a:gd name="connsiteY2229" fmla="*/ 167365 h 215656"/>
                <a:gd name="connsiteX2230" fmla="*/ 200313 w 216112"/>
                <a:gd name="connsiteY2230" fmla="*/ 167154 h 215656"/>
                <a:gd name="connsiteX2231" fmla="*/ 199848 w 216112"/>
                <a:gd name="connsiteY2231" fmla="*/ 167049 h 215656"/>
                <a:gd name="connsiteX2232" fmla="*/ 199142 w 216112"/>
                <a:gd name="connsiteY2232" fmla="*/ 165608 h 215656"/>
                <a:gd name="connsiteX2233" fmla="*/ 200463 w 216112"/>
                <a:gd name="connsiteY2233" fmla="*/ 165398 h 215656"/>
                <a:gd name="connsiteX2234" fmla="*/ 199923 w 216112"/>
                <a:gd name="connsiteY2234" fmla="*/ 164692 h 215656"/>
                <a:gd name="connsiteX2235" fmla="*/ 199893 w 216112"/>
                <a:gd name="connsiteY2235" fmla="*/ 164587 h 215656"/>
                <a:gd name="connsiteX2236" fmla="*/ 199788 w 216112"/>
                <a:gd name="connsiteY2236" fmla="*/ 163867 h 215656"/>
                <a:gd name="connsiteX2237" fmla="*/ 199713 w 216112"/>
                <a:gd name="connsiteY2237" fmla="*/ 163462 h 215656"/>
                <a:gd name="connsiteX2238" fmla="*/ 199713 w 216112"/>
                <a:gd name="connsiteY2238" fmla="*/ 163462 h 215656"/>
                <a:gd name="connsiteX2239" fmla="*/ 200989 w 216112"/>
                <a:gd name="connsiteY2239" fmla="*/ 162846 h 215656"/>
                <a:gd name="connsiteX2240" fmla="*/ 200989 w 216112"/>
                <a:gd name="connsiteY2240" fmla="*/ 162846 h 215656"/>
                <a:gd name="connsiteX2241" fmla="*/ 200989 w 216112"/>
                <a:gd name="connsiteY2241" fmla="*/ 162846 h 215656"/>
                <a:gd name="connsiteX2242" fmla="*/ 201409 w 216112"/>
                <a:gd name="connsiteY2242" fmla="*/ 162846 h 215656"/>
                <a:gd name="connsiteX2243" fmla="*/ 200223 w 216112"/>
                <a:gd name="connsiteY2243" fmla="*/ 161570 h 215656"/>
                <a:gd name="connsiteX2244" fmla="*/ 200253 w 216112"/>
                <a:gd name="connsiteY2244" fmla="*/ 161090 h 215656"/>
                <a:gd name="connsiteX2245" fmla="*/ 201094 w 216112"/>
                <a:gd name="connsiteY2245" fmla="*/ 160970 h 215656"/>
                <a:gd name="connsiteX2246" fmla="*/ 201154 w 216112"/>
                <a:gd name="connsiteY2246" fmla="*/ 160880 h 215656"/>
                <a:gd name="connsiteX2247" fmla="*/ 201094 w 216112"/>
                <a:gd name="connsiteY2247" fmla="*/ 160774 h 215656"/>
                <a:gd name="connsiteX2248" fmla="*/ 201094 w 216112"/>
                <a:gd name="connsiteY2248" fmla="*/ 160669 h 215656"/>
                <a:gd name="connsiteX2249" fmla="*/ 201094 w 216112"/>
                <a:gd name="connsiteY2249" fmla="*/ 160669 h 215656"/>
                <a:gd name="connsiteX2250" fmla="*/ 198362 w 216112"/>
                <a:gd name="connsiteY2250" fmla="*/ 160459 h 215656"/>
                <a:gd name="connsiteX2251" fmla="*/ 198362 w 216112"/>
                <a:gd name="connsiteY2251" fmla="*/ 160459 h 215656"/>
                <a:gd name="connsiteX2252" fmla="*/ 198767 w 216112"/>
                <a:gd name="connsiteY2252" fmla="*/ 160144 h 215656"/>
                <a:gd name="connsiteX2253" fmla="*/ 200568 w 216112"/>
                <a:gd name="connsiteY2253" fmla="*/ 160039 h 215656"/>
                <a:gd name="connsiteX2254" fmla="*/ 200568 w 216112"/>
                <a:gd name="connsiteY2254" fmla="*/ 160039 h 215656"/>
                <a:gd name="connsiteX2255" fmla="*/ 201439 w 216112"/>
                <a:gd name="connsiteY2255" fmla="*/ 159829 h 215656"/>
                <a:gd name="connsiteX2256" fmla="*/ 202280 w 216112"/>
                <a:gd name="connsiteY2256" fmla="*/ 159618 h 215656"/>
                <a:gd name="connsiteX2257" fmla="*/ 202520 w 216112"/>
                <a:gd name="connsiteY2257" fmla="*/ 158087 h 215656"/>
                <a:gd name="connsiteX2258" fmla="*/ 202940 w 216112"/>
                <a:gd name="connsiteY2258" fmla="*/ 158087 h 215656"/>
                <a:gd name="connsiteX2259" fmla="*/ 204306 w 216112"/>
                <a:gd name="connsiteY2259" fmla="*/ 157652 h 215656"/>
                <a:gd name="connsiteX2260" fmla="*/ 204111 w 216112"/>
                <a:gd name="connsiteY2260" fmla="*/ 156962 h 215656"/>
                <a:gd name="connsiteX2261" fmla="*/ 202850 w 216112"/>
                <a:gd name="connsiteY2261" fmla="*/ 156496 h 215656"/>
                <a:gd name="connsiteX2262" fmla="*/ 202580 w 216112"/>
                <a:gd name="connsiteY2262" fmla="*/ 155821 h 215656"/>
                <a:gd name="connsiteX2263" fmla="*/ 202580 w 216112"/>
                <a:gd name="connsiteY2263" fmla="*/ 155821 h 215656"/>
                <a:gd name="connsiteX2264" fmla="*/ 202880 w 216112"/>
                <a:gd name="connsiteY2264" fmla="*/ 154995 h 215656"/>
                <a:gd name="connsiteX2265" fmla="*/ 201874 w 216112"/>
                <a:gd name="connsiteY2265" fmla="*/ 154364 h 215656"/>
                <a:gd name="connsiteX2266" fmla="*/ 201814 w 216112"/>
                <a:gd name="connsiteY2266" fmla="*/ 153959 h 215656"/>
                <a:gd name="connsiteX2267" fmla="*/ 202430 w 216112"/>
                <a:gd name="connsiteY2267" fmla="*/ 152308 h 215656"/>
                <a:gd name="connsiteX2268" fmla="*/ 202025 w 216112"/>
                <a:gd name="connsiteY2268" fmla="*/ 152308 h 215656"/>
                <a:gd name="connsiteX2269" fmla="*/ 201979 w 216112"/>
                <a:gd name="connsiteY2269" fmla="*/ 152218 h 215656"/>
                <a:gd name="connsiteX2270" fmla="*/ 201514 w 216112"/>
                <a:gd name="connsiteY2270" fmla="*/ 152113 h 215656"/>
                <a:gd name="connsiteX2271" fmla="*/ 201514 w 216112"/>
                <a:gd name="connsiteY2271" fmla="*/ 152113 h 215656"/>
                <a:gd name="connsiteX2272" fmla="*/ 201514 w 216112"/>
                <a:gd name="connsiteY2272" fmla="*/ 152113 h 215656"/>
                <a:gd name="connsiteX2273" fmla="*/ 201004 w 216112"/>
                <a:gd name="connsiteY2273" fmla="*/ 151587 h 215656"/>
                <a:gd name="connsiteX2274" fmla="*/ 201004 w 216112"/>
                <a:gd name="connsiteY2274" fmla="*/ 151587 h 215656"/>
                <a:gd name="connsiteX2275" fmla="*/ 202130 w 216112"/>
                <a:gd name="connsiteY2275" fmla="*/ 151137 h 215656"/>
                <a:gd name="connsiteX2276" fmla="*/ 203511 w 216112"/>
                <a:gd name="connsiteY2276" fmla="*/ 150747 h 215656"/>
                <a:gd name="connsiteX2277" fmla="*/ 203285 w 216112"/>
                <a:gd name="connsiteY2277" fmla="*/ 149441 h 215656"/>
                <a:gd name="connsiteX2278" fmla="*/ 202820 w 216112"/>
                <a:gd name="connsiteY2278" fmla="*/ 149336 h 215656"/>
                <a:gd name="connsiteX2279" fmla="*/ 202520 w 216112"/>
                <a:gd name="connsiteY2279" fmla="*/ 147654 h 215656"/>
                <a:gd name="connsiteX2280" fmla="*/ 202115 w 216112"/>
                <a:gd name="connsiteY2280" fmla="*/ 146919 h 215656"/>
                <a:gd name="connsiteX2281" fmla="*/ 202175 w 216112"/>
                <a:gd name="connsiteY2281" fmla="*/ 146604 h 215656"/>
                <a:gd name="connsiteX2282" fmla="*/ 202355 w 216112"/>
                <a:gd name="connsiteY2282" fmla="*/ 146363 h 215656"/>
                <a:gd name="connsiteX2283" fmla="*/ 203601 w 216112"/>
                <a:gd name="connsiteY2283" fmla="*/ 146048 h 215656"/>
                <a:gd name="connsiteX2284" fmla="*/ 204006 w 216112"/>
                <a:gd name="connsiteY2284" fmla="*/ 145793 h 215656"/>
                <a:gd name="connsiteX2285" fmla="*/ 203496 w 216112"/>
                <a:gd name="connsiteY2285" fmla="*/ 145328 h 215656"/>
                <a:gd name="connsiteX2286" fmla="*/ 203826 w 216112"/>
                <a:gd name="connsiteY2286" fmla="*/ 144712 h 215656"/>
                <a:gd name="connsiteX2287" fmla="*/ 203346 w 216112"/>
                <a:gd name="connsiteY2287" fmla="*/ 144502 h 215656"/>
                <a:gd name="connsiteX2288" fmla="*/ 202940 w 216112"/>
                <a:gd name="connsiteY2288" fmla="*/ 144502 h 215656"/>
                <a:gd name="connsiteX2289" fmla="*/ 202940 w 216112"/>
                <a:gd name="connsiteY2289" fmla="*/ 144502 h 215656"/>
                <a:gd name="connsiteX2290" fmla="*/ 202865 w 216112"/>
                <a:gd name="connsiteY2290" fmla="*/ 144412 h 215656"/>
                <a:gd name="connsiteX2291" fmla="*/ 202745 w 216112"/>
                <a:gd name="connsiteY2291" fmla="*/ 143271 h 215656"/>
                <a:gd name="connsiteX2292" fmla="*/ 202745 w 216112"/>
                <a:gd name="connsiteY2292" fmla="*/ 143271 h 215656"/>
                <a:gd name="connsiteX2293" fmla="*/ 203361 w 216112"/>
                <a:gd name="connsiteY2293" fmla="*/ 142145 h 215656"/>
                <a:gd name="connsiteX2294" fmla="*/ 202475 w 216112"/>
                <a:gd name="connsiteY2294" fmla="*/ 141860 h 215656"/>
                <a:gd name="connsiteX2295" fmla="*/ 202865 w 216112"/>
                <a:gd name="connsiteY2295" fmla="*/ 141710 h 215656"/>
                <a:gd name="connsiteX2296" fmla="*/ 204096 w 216112"/>
                <a:gd name="connsiteY2296" fmla="*/ 141094 h 215656"/>
                <a:gd name="connsiteX2297" fmla="*/ 204486 w 216112"/>
                <a:gd name="connsiteY2297" fmla="*/ 141094 h 215656"/>
                <a:gd name="connsiteX2298" fmla="*/ 204486 w 216112"/>
                <a:gd name="connsiteY2298" fmla="*/ 141094 h 215656"/>
                <a:gd name="connsiteX2299" fmla="*/ 205267 w 216112"/>
                <a:gd name="connsiteY2299" fmla="*/ 140884 h 215656"/>
                <a:gd name="connsiteX2300" fmla="*/ 204366 w 216112"/>
                <a:gd name="connsiteY2300" fmla="*/ 139758 h 215656"/>
                <a:gd name="connsiteX2301" fmla="*/ 204366 w 216112"/>
                <a:gd name="connsiteY2301" fmla="*/ 139758 h 215656"/>
                <a:gd name="connsiteX2302" fmla="*/ 204246 w 216112"/>
                <a:gd name="connsiteY2302" fmla="*/ 139668 h 215656"/>
                <a:gd name="connsiteX2303" fmla="*/ 203586 w 216112"/>
                <a:gd name="connsiteY2303" fmla="*/ 139458 h 215656"/>
                <a:gd name="connsiteX2304" fmla="*/ 203346 w 216112"/>
                <a:gd name="connsiteY2304" fmla="*/ 139263 h 215656"/>
                <a:gd name="connsiteX2305" fmla="*/ 203346 w 216112"/>
                <a:gd name="connsiteY2305" fmla="*/ 139233 h 215656"/>
                <a:gd name="connsiteX2306" fmla="*/ 203616 w 216112"/>
                <a:gd name="connsiteY2306" fmla="*/ 139038 h 215656"/>
                <a:gd name="connsiteX2307" fmla="*/ 203736 w 216112"/>
                <a:gd name="connsiteY2307" fmla="*/ 139038 h 215656"/>
                <a:gd name="connsiteX2308" fmla="*/ 204111 w 216112"/>
                <a:gd name="connsiteY2308" fmla="*/ 138632 h 215656"/>
                <a:gd name="connsiteX2309" fmla="*/ 205162 w 216112"/>
                <a:gd name="connsiteY2309" fmla="*/ 138272 h 215656"/>
                <a:gd name="connsiteX2310" fmla="*/ 204697 w 216112"/>
                <a:gd name="connsiteY2310" fmla="*/ 136981 h 215656"/>
                <a:gd name="connsiteX2311" fmla="*/ 204697 w 216112"/>
                <a:gd name="connsiteY2311" fmla="*/ 136981 h 215656"/>
                <a:gd name="connsiteX2312" fmla="*/ 204607 w 216112"/>
                <a:gd name="connsiteY2312" fmla="*/ 136576 h 215656"/>
                <a:gd name="connsiteX2313" fmla="*/ 204682 w 216112"/>
                <a:gd name="connsiteY2313" fmla="*/ 136471 h 215656"/>
                <a:gd name="connsiteX2314" fmla="*/ 204607 w 216112"/>
                <a:gd name="connsiteY2314" fmla="*/ 136291 h 215656"/>
                <a:gd name="connsiteX2315" fmla="*/ 205057 w 216112"/>
                <a:gd name="connsiteY2315" fmla="*/ 136291 h 215656"/>
                <a:gd name="connsiteX2316" fmla="*/ 205372 w 216112"/>
                <a:gd name="connsiteY2316" fmla="*/ 136155 h 215656"/>
                <a:gd name="connsiteX2317" fmla="*/ 205372 w 216112"/>
                <a:gd name="connsiteY2317" fmla="*/ 136155 h 215656"/>
                <a:gd name="connsiteX2318" fmla="*/ 205372 w 216112"/>
                <a:gd name="connsiteY2318" fmla="*/ 136155 h 215656"/>
                <a:gd name="connsiteX2319" fmla="*/ 206213 w 216112"/>
                <a:gd name="connsiteY2319" fmla="*/ 136050 h 215656"/>
                <a:gd name="connsiteX2320" fmla="*/ 207339 w 216112"/>
                <a:gd name="connsiteY2320" fmla="*/ 135750 h 215656"/>
                <a:gd name="connsiteX2321" fmla="*/ 207339 w 216112"/>
                <a:gd name="connsiteY2321" fmla="*/ 134819 h 215656"/>
                <a:gd name="connsiteX2322" fmla="*/ 207339 w 216112"/>
                <a:gd name="connsiteY2322" fmla="*/ 134819 h 215656"/>
                <a:gd name="connsiteX2323" fmla="*/ 207249 w 216112"/>
                <a:gd name="connsiteY2323" fmla="*/ 134414 h 215656"/>
                <a:gd name="connsiteX2324" fmla="*/ 205958 w 216112"/>
                <a:gd name="connsiteY2324" fmla="*/ 134309 h 215656"/>
                <a:gd name="connsiteX2325" fmla="*/ 205913 w 216112"/>
                <a:gd name="connsiteY2325" fmla="*/ 134099 h 215656"/>
                <a:gd name="connsiteX2326" fmla="*/ 205762 w 216112"/>
                <a:gd name="connsiteY2326" fmla="*/ 133378 h 215656"/>
                <a:gd name="connsiteX2327" fmla="*/ 205387 w 216112"/>
                <a:gd name="connsiteY2327" fmla="*/ 133378 h 215656"/>
                <a:gd name="connsiteX2328" fmla="*/ 205267 w 216112"/>
                <a:gd name="connsiteY2328" fmla="*/ 132898 h 215656"/>
                <a:gd name="connsiteX2329" fmla="*/ 205102 w 216112"/>
                <a:gd name="connsiteY2329" fmla="*/ 132282 h 215656"/>
                <a:gd name="connsiteX2330" fmla="*/ 205042 w 216112"/>
                <a:gd name="connsiteY2330" fmla="*/ 132057 h 215656"/>
                <a:gd name="connsiteX2331" fmla="*/ 205087 w 216112"/>
                <a:gd name="connsiteY2331" fmla="*/ 132012 h 215656"/>
                <a:gd name="connsiteX2332" fmla="*/ 205132 w 216112"/>
                <a:gd name="connsiteY2332" fmla="*/ 131937 h 215656"/>
                <a:gd name="connsiteX2333" fmla="*/ 206738 w 216112"/>
                <a:gd name="connsiteY2333" fmla="*/ 131622 h 215656"/>
                <a:gd name="connsiteX2334" fmla="*/ 206768 w 216112"/>
                <a:gd name="connsiteY2334" fmla="*/ 131427 h 215656"/>
                <a:gd name="connsiteX2335" fmla="*/ 206768 w 216112"/>
                <a:gd name="connsiteY2335" fmla="*/ 131427 h 215656"/>
                <a:gd name="connsiteX2336" fmla="*/ 207324 w 216112"/>
                <a:gd name="connsiteY2336" fmla="*/ 131382 h 215656"/>
                <a:gd name="connsiteX2337" fmla="*/ 207369 w 216112"/>
                <a:gd name="connsiteY2337" fmla="*/ 131352 h 215656"/>
                <a:gd name="connsiteX2338" fmla="*/ 207579 w 216112"/>
                <a:gd name="connsiteY2338" fmla="*/ 131307 h 215656"/>
                <a:gd name="connsiteX2339" fmla="*/ 208014 w 216112"/>
                <a:gd name="connsiteY2339" fmla="*/ 131307 h 215656"/>
                <a:gd name="connsiteX2340" fmla="*/ 208419 w 216112"/>
                <a:gd name="connsiteY2340" fmla="*/ 131202 h 215656"/>
                <a:gd name="connsiteX2341" fmla="*/ 208825 w 216112"/>
                <a:gd name="connsiteY2341" fmla="*/ 130991 h 215656"/>
                <a:gd name="connsiteX2342" fmla="*/ 207249 w 216112"/>
                <a:gd name="connsiteY2342" fmla="*/ 130646 h 215656"/>
                <a:gd name="connsiteX2343" fmla="*/ 209831 w 216112"/>
                <a:gd name="connsiteY2343" fmla="*/ 110140 h 215656"/>
                <a:gd name="connsiteX2344" fmla="*/ 209725 w 216112"/>
                <a:gd name="connsiteY2344" fmla="*/ 110140 h 215656"/>
                <a:gd name="connsiteX2345" fmla="*/ 209725 w 216112"/>
                <a:gd name="connsiteY2345" fmla="*/ 110125 h 215656"/>
                <a:gd name="connsiteX2346" fmla="*/ 209831 w 216112"/>
                <a:gd name="connsiteY2346" fmla="*/ 110125 h 215656"/>
                <a:gd name="connsiteX2347" fmla="*/ 209140 w 216112"/>
                <a:gd name="connsiteY2347" fmla="*/ 106838 h 215656"/>
                <a:gd name="connsiteX2348" fmla="*/ 209140 w 216112"/>
                <a:gd name="connsiteY2348" fmla="*/ 106838 h 215656"/>
                <a:gd name="connsiteX2349" fmla="*/ 209125 w 216112"/>
                <a:gd name="connsiteY2349" fmla="*/ 106838 h 215656"/>
                <a:gd name="connsiteX2350" fmla="*/ 209155 w 216112"/>
                <a:gd name="connsiteY2350" fmla="*/ 106838 h 215656"/>
                <a:gd name="connsiteX2351" fmla="*/ 207669 w 216112"/>
                <a:gd name="connsiteY2351" fmla="*/ 118937 h 215656"/>
                <a:gd name="connsiteX2352" fmla="*/ 207354 w 216112"/>
                <a:gd name="connsiteY2352" fmla="*/ 118952 h 215656"/>
                <a:gd name="connsiteX2353" fmla="*/ 207654 w 216112"/>
                <a:gd name="connsiteY2353" fmla="*/ 118877 h 215656"/>
                <a:gd name="connsiteX2354" fmla="*/ 207684 w 216112"/>
                <a:gd name="connsiteY2354" fmla="*/ 118922 h 215656"/>
                <a:gd name="connsiteX2355" fmla="*/ 207459 w 216112"/>
                <a:gd name="connsiteY2355" fmla="*/ 107123 h 215656"/>
                <a:gd name="connsiteX2356" fmla="*/ 207489 w 216112"/>
                <a:gd name="connsiteY2356" fmla="*/ 107123 h 215656"/>
                <a:gd name="connsiteX2357" fmla="*/ 207519 w 216112"/>
                <a:gd name="connsiteY2357" fmla="*/ 107138 h 215656"/>
                <a:gd name="connsiteX2358" fmla="*/ 207504 w 216112"/>
                <a:gd name="connsiteY2358" fmla="*/ 107138 h 215656"/>
                <a:gd name="connsiteX2359" fmla="*/ 207369 w 216112"/>
                <a:gd name="connsiteY2359" fmla="*/ 107093 h 215656"/>
                <a:gd name="connsiteX2360" fmla="*/ 207474 w 216112"/>
                <a:gd name="connsiteY2360" fmla="*/ 107123 h 215656"/>
                <a:gd name="connsiteX2361" fmla="*/ 207324 w 216112"/>
                <a:gd name="connsiteY2361" fmla="*/ 114869 h 215656"/>
                <a:gd name="connsiteX2362" fmla="*/ 207354 w 216112"/>
                <a:gd name="connsiteY2362" fmla="*/ 114869 h 215656"/>
                <a:gd name="connsiteX2363" fmla="*/ 207324 w 216112"/>
                <a:gd name="connsiteY2363" fmla="*/ 114884 h 215656"/>
                <a:gd name="connsiteX2364" fmla="*/ 207324 w 216112"/>
                <a:gd name="connsiteY2364" fmla="*/ 114884 h 215656"/>
                <a:gd name="connsiteX2365" fmla="*/ 207324 w 216112"/>
                <a:gd name="connsiteY2365" fmla="*/ 114869 h 215656"/>
                <a:gd name="connsiteX2366" fmla="*/ 206183 w 216112"/>
                <a:gd name="connsiteY2366" fmla="*/ 80988 h 215656"/>
                <a:gd name="connsiteX2367" fmla="*/ 206183 w 216112"/>
                <a:gd name="connsiteY2367" fmla="*/ 81033 h 215656"/>
                <a:gd name="connsiteX2368" fmla="*/ 206153 w 216112"/>
                <a:gd name="connsiteY2368" fmla="*/ 81033 h 215656"/>
                <a:gd name="connsiteX2369" fmla="*/ 206183 w 216112"/>
                <a:gd name="connsiteY2369" fmla="*/ 80988 h 215656"/>
                <a:gd name="connsiteX2370" fmla="*/ 207204 w 216112"/>
                <a:gd name="connsiteY2370" fmla="*/ 66561 h 215656"/>
                <a:gd name="connsiteX2371" fmla="*/ 207204 w 216112"/>
                <a:gd name="connsiteY2371" fmla="*/ 66561 h 215656"/>
                <a:gd name="connsiteX2372" fmla="*/ 207204 w 216112"/>
                <a:gd name="connsiteY2372" fmla="*/ 66561 h 215656"/>
                <a:gd name="connsiteX2373" fmla="*/ 207204 w 216112"/>
                <a:gd name="connsiteY2373" fmla="*/ 66561 h 215656"/>
                <a:gd name="connsiteX2374" fmla="*/ 207204 w 216112"/>
                <a:gd name="connsiteY2374" fmla="*/ 66561 h 215656"/>
                <a:gd name="connsiteX2375" fmla="*/ 207204 w 216112"/>
                <a:gd name="connsiteY2375" fmla="*/ 66561 h 215656"/>
                <a:gd name="connsiteX2376" fmla="*/ 206393 w 216112"/>
                <a:gd name="connsiteY2376" fmla="*/ 55123 h 215656"/>
                <a:gd name="connsiteX2377" fmla="*/ 206393 w 216112"/>
                <a:gd name="connsiteY2377" fmla="*/ 55123 h 215656"/>
                <a:gd name="connsiteX2378" fmla="*/ 206393 w 216112"/>
                <a:gd name="connsiteY2378" fmla="*/ 55123 h 215656"/>
                <a:gd name="connsiteX2379" fmla="*/ 206393 w 216112"/>
                <a:gd name="connsiteY2379" fmla="*/ 55123 h 215656"/>
                <a:gd name="connsiteX2380" fmla="*/ 206138 w 216112"/>
                <a:gd name="connsiteY2380" fmla="*/ 59146 h 215656"/>
                <a:gd name="connsiteX2381" fmla="*/ 206138 w 216112"/>
                <a:gd name="connsiteY2381" fmla="*/ 59176 h 215656"/>
                <a:gd name="connsiteX2382" fmla="*/ 205988 w 216112"/>
                <a:gd name="connsiteY2382" fmla="*/ 59176 h 215656"/>
                <a:gd name="connsiteX2383" fmla="*/ 206138 w 216112"/>
                <a:gd name="connsiteY2383" fmla="*/ 59146 h 215656"/>
                <a:gd name="connsiteX2384" fmla="*/ 205342 w 216112"/>
                <a:gd name="connsiteY2384" fmla="*/ 49779 h 215656"/>
                <a:gd name="connsiteX2385" fmla="*/ 205372 w 216112"/>
                <a:gd name="connsiteY2385" fmla="*/ 49779 h 215656"/>
                <a:gd name="connsiteX2386" fmla="*/ 205327 w 216112"/>
                <a:gd name="connsiteY2386" fmla="*/ 49764 h 215656"/>
                <a:gd name="connsiteX2387" fmla="*/ 205342 w 216112"/>
                <a:gd name="connsiteY2387" fmla="*/ 49764 h 215656"/>
                <a:gd name="connsiteX2388" fmla="*/ 205042 w 216112"/>
                <a:gd name="connsiteY2388" fmla="*/ 85356 h 215656"/>
                <a:gd name="connsiteX2389" fmla="*/ 205042 w 216112"/>
                <a:gd name="connsiteY2389" fmla="*/ 85401 h 215656"/>
                <a:gd name="connsiteX2390" fmla="*/ 205042 w 216112"/>
                <a:gd name="connsiteY2390" fmla="*/ 85401 h 215656"/>
                <a:gd name="connsiteX2391" fmla="*/ 205042 w 216112"/>
                <a:gd name="connsiteY2391" fmla="*/ 85401 h 215656"/>
                <a:gd name="connsiteX2392" fmla="*/ 205042 w 216112"/>
                <a:gd name="connsiteY2392" fmla="*/ 85401 h 215656"/>
                <a:gd name="connsiteX2393" fmla="*/ 204892 w 216112"/>
                <a:gd name="connsiteY2393" fmla="*/ 85356 h 215656"/>
                <a:gd name="connsiteX2394" fmla="*/ 205042 w 216112"/>
                <a:gd name="connsiteY2394" fmla="*/ 85356 h 215656"/>
                <a:gd name="connsiteX2395" fmla="*/ 204697 w 216112"/>
                <a:gd name="connsiteY2395" fmla="*/ 92562 h 215656"/>
                <a:gd name="connsiteX2396" fmla="*/ 204802 w 216112"/>
                <a:gd name="connsiteY2396" fmla="*/ 92622 h 215656"/>
                <a:gd name="connsiteX2397" fmla="*/ 204426 w 216112"/>
                <a:gd name="connsiteY2397" fmla="*/ 92577 h 215656"/>
                <a:gd name="connsiteX2398" fmla="*/ 204697 w 216112"/>
                <a:gd name="connsiteY2398" fmla="*/ 92577 h 215656"/>
                <a:gd name="connsiteX2399" fmla="*/ 203796 w 216112"/>
                <a:gd name="connsiteY2399" fmla="*/ 66652 h 215656"/>
                <a:gd name="connsiteX2400" fmla="*/ 203766 w 216112"/>
                <a:gd name="connsiteY2400" fmla="*/ 66652 h 215656"/>
                <a:gd name="connsiteX2401" fmla="*/ 203766 w 216112"/>
                <a:gd name="connsiteY2401" fmla="*/ 66652 h 215656"/>
                <a:gd name="connsiteX2402" fmla="*/ 203796 w 216112"/>
                <a:gd name="connsiteY2402" fmla="*/ 66652 h 215656"/>
                <a:gd name="connsiteX2403" fmla="*/ 34330 w 216112"/>
                <a:gd name="connsiteY2403" fmla="*/ 20791 h 215656"/>
                <a:gd name="connsiteX2404" fmla="*/ 34330 w 216112"/>
                <a:gd name="connsiteY2404" fmla="*/ 20836 h 215656"/>
                <a:gd name="connsiteX2405" fmla="*/ 34240 w 216112"/>
                <a:gd name="connsiteY2405" fmla="*/ 20806 h 215656"/>
                <a:gd name="connsiteX2406" fmla="*/ 34330 w 216112"/>
                <a:gd name="connsiteY2406" fmla="*/ 20806 h 215656"/>
                <a:gd name="connsiteX2407" fmla="*/ 5387 w 216112"/>
                <a:gd name="connsiteY2407" fmla="*/ 34332 h 215656"/>
                <a:gd name="connsiteX2408" fmla="*/ 5387 w 216112"/>
                <a:gd name="connsiteY2408" fmla="*/ 34332 h 215656"/>
                <a:gd name="connsiteX2409" fmla="*/ 5447 w 216112"/>
                <a:gd name="connsiteY2409" fmla="*/ 34332 h 215656"/>
                <a:gd name="connsiteX2410" fmla="*/ 5387 w 216112"/>
                <a:gd name="connsiteY2410" fmla="*/ 34332 h 215656"/>
                <a:gd name="connsiteX2411" fmla="*/ 4892 w 216112"/>
                <a:gd name="connsiteY2411" fmla="*/ 38955 h 215656"/>
                <a:gd name="connsiteX2412" fmla="*/ 4892 w 216112"/>
                <a:gd name="connsiteY2412" fmla="*/ 38955 h 215656"/>
                <a:gd name="connsiteX2413" fmla="*/ 4892 w 216112"/>
                <a:gd name="connsiteY2413" fmla="*/ 38955 h 215656"/>
                <a:gd name="connsiteX2414" fmla="*/ 4922 w 216112"/>
                <a:gd name="connsiteY2414" fmla="*/ 38955 h 215656"/>
                <a:gd name="connsiteX2415" fmla="*/ 4892 w 216112"/>
                <a:gd name="connsiteY2415" fmla="*/ 38955 h 215656"/>
                <a:gd name="connsiteX2416" fmla="*/ 6843 w 216112"/>
                <a:gd name="connsiteY2416" fmla="*/ 38039 h 215656"/>
                <a:gd name="connsiteX2417" fmla="*/ 6828 w 216112"/>
                <a:gd name="connsiteY2417" fmla="*/ 38039 h 215656"/>
                <a:gd name="connsiteX2418" fmla="*/ 6858 w 216112"/>
                <a:gd name="connsiteY2418" fmla="*/ 38039 h 215656"/>
                <a:gd name="connsiteX2419" fmla="*/ 6858 w 216112"/>
                <a:gd name="connsiteY2419" fmla="*/ 38039 h 215656"/>
                <a:gd name="connsiteX2420" fmla="*/ 6903 w 216112"/>
                <a:gd name="connsiteY2420" fmla="*/ 51730 h 215656"/>
                <a:gd name="connsiteX2421" fmla="*/ 6903 w 216112"/>
                <a:gd name="connsiteY2421" fmla="*/ 51730 h 215656"/>
                <a:gd name="connsiteX2422" fmla="*/ 6903 w 216112"/>
                <a:gd name="connsiteY2422" fmla="*/ 51730 h 215656"/>
                <a:gd name="connsiteX2423" fmla="*/ 6903 w 216112"/>
                <a:gd name="connsiteY2423" fmla="*/ 51730 h 215656"/>
                <a:gd name="connsiteX2424" fmla="*/ 6979 w 216112"/>
                <a:gd name="connsiteY2424" fmla="*/ 33611 h 215656"/>
                <a:gd name="connsiteX2425" fmla="*/ 6979 w 216112"/>
                <a:gd name="connsiteY2425" fmla="*/ 33611 h 215656"/>
                <a:gd name="connsiteX2426" fmla="*/ 6979 w 216112"/>
                <a:gd name="connsiteY2426" fmla="*/ 33611 h 215656"/>
                <a:gd name="connsiteX2427" fmla="*/ 6979 w 216112"/>
                <a:gd name="connsiteY2427" fmla="*/ 33611 h 215656"/>
                <a:gd name="connsiteX2428" fmla="*/ 6468 w 216112"/>
                <a:gd name="connsiteY2428" fmla="*/ 69173 h 215656"/>
                <a:gd name="connsiteX2429" fmla="*/ 6588 w 216112"/>
                <a:gd name="connsiteY2429" fmla="*/ 69489 h 215656"/>
                <a:gd name="connsiteX2430" fmla="*/ 6468 w 216112"/>
                <a:gd name="connsiteY2430" fmla="*/ 69173 h 215656"/>
                <a:gd name="connsiteX2431" fmla="*/ 7099 w 216112"/>
                <a:gd name="connsiteY2431" fmla="*/ 58845 h 215656"/>
                <a:gd name="connsiteX2432" fmla="*/ 7084 w 216112"/>
                <a:gd name="connsiteY2432" fmla="*/ 58845 h 215656"/>
                <a:gd name="connsiteX2433" fmla="*/ 7099 w 216112"/>
                <a:gd name="connsiteY2433" fmla="*/ 58845 h 215656"/>
                <a:gd name="connsiteX2434" fmla="*/ 7099 w 216112"/>
                <a:gd name="connsiteY2434" fmla="*/ 58845 h 215656"/>
                <a:gd name="connsiteX2435" fmla="*/ 5808 w 216112"/>
                <a:gd name="connsiteY2435" fmla="*/ 74638 h 215656"/>
                <a:gd name="connsiteX2436" fmla="*/ 5763 w 216112"/>
                <a:gd name="connsiteY2436" fmla="*/ 74638 h 215656"/>
                <a:gd name="connsiteX2437" fmla="*/ 5823 w 216112"/>
                <a:gd name="connsiteY2437" fmla="*/ 74593 h 215656"/>
                <a:gd name="connsiteX2438" fmla="*/ 5793 w 216112"/>
                <a:gd name="connsiteY2438" fmla="*/ 74638 h 215656"/>
                <a:gd name="connsiteX2439" fmla="*/ 2775 w 216112"/>
                <a:gd name="connsiteY2439" fmla="*/ 82849 h 215656"/>
                <a:gd name="connsiteX2440" fmla="*/ 2775 w 216112"/>
                <a:gd name="connsiteY2440" fmla="*/ 82849 h 215656"/>
                <a:gd name="connsiteX2441" fmla="*/ 2820 w 216112"/>
                <a:gd name="connsiteY2441" fmla="*/ 82849 h 215656"/>
                <a:gd name="connsiteX2442" fmla="*/ 2775 w 216112"/>
                <a:gd name="connsiteY2442" fmla="*/ 82849 h 215656"/>
                <a:gd name="connsiteX2443" fmla="*/ 5988 w 216112"/>
                <a:gd name="connsiteY2443" fmla="*/ 82549 h 215656"/>
                <a:gd name="connsiteX2444" fmla="*/ 5883 w 216112"/>
                <a:gd name="connsiteY2444" fmla="*/ 82549 h 215656"/>
                <a:gd name="connsiteX2445" fmla="*/ 5988 w 216112"/>
                <a:gd name="connsiteY2445" fmla="*/ 82519 h 215656"/>
                <a:gd name="connsiteX2446" fmla="*/ 5988 w 216112"/>
                <a:gd name="connsiteY2446" fmla="*/ 82549 h 215656"/>
                <a:gd name="connsiteX2447" fmla="*/ 6348 w 216112"/>
                <a:gd name="connsiteY2447" fmla="*/ 78316 h 215656"/>
                <a:gd name="connsiteX2448" fmla="*/ 6348 w 216112"/>
                <a:gd name="connsiteY2448" fmla="*/ 78316 h 215656"/>
                <a:gd name="connsiteX2449" fmla="*/ 6348 w 216112"/>
                <a:gd name="connsiteY2449" fmla="*/ 78316 h 215656"/>
                <a:gd name="connsiteX2450" fmla="*/ 6348 w 216112"/>
                <a:gd name="connsiteY2450" fmla="*/ 78316 h 215656"/>
                <a:gd name="connsiteX2451" fmla="*/ 5988 w 216112"/>
                <a:gd name="connsiteY2451" fmla="*/ 92412 h 215656"/>
                <a:gd name="connsiteX2452" fmla="*/ 5793 w 216112"/>
                <a:gd name="connsiteY2452" fmla="*/ 92412 h 215656"/>
                <a:gd name="connsiteX2453" fmla="*/ 5988 w 216112"/>
                <a:gd name="connsiteY2453" fmla="*/ 92412 h 215656"/>
                <a:gd name="connsiteX2454" fmla="*/ 5988 w 216112"/>
                <a:gd name="connsiteY2454" fmla="*/ 92412 h 215656"/>
                <a:gd name="connsiteX2455" fmla="*/ 3601 w 216112"/>
                <a:gd name="connsiteY2455" fmla="*/ 120558 h 215656"/>
                <a:gd name="connsiteX2456" fmla="*/ 3601 w 216112"/>
                <a:gd name="connsiteY2456" fmla="*/ 120558 h 215656"/>
                <a:gd name="connsiteX2457" fmla="*/ 3676 w 216112"/>
                <a:gd name="connsiteY2457" fmla="*/ 120558 h 215656"/>
                <a:gd name="connsiteX2458" fmla="*/ 3601 w 216112"/>
                <a:gd name="connsiteY2458" fmla="*/ 120558 h 215656"/>
                <a:gd name="connsiteX2459" fmla="*/ 4367 w 216112"/>
                <a:gd name="connsiteY2459" fmla="*/ 118472 h 215656"/>
                <a:gd name="connsiteX2460" fmla="*/ 4397 w 216112"/>
                <a:gd name="connsiteY2460" fmla="*/ 118442 h 215656"/>
                <a:gd name="connsiteX2461" fmla="*/ 4442 w 216112"/>
                <a:gd name="connsiteY2461" fmla="*/ 118442 h 215656"/>
                <a:gd name="connsiteX2462" fmla="*/ 4352 w 216112"/>
                <a:gd name="connsiteY2462" fmla="*/ 118472 h 215656"/>
                <a:gd name="connsiteX2463" fmla="*/ 5042 w 216112"/>
                <a:gd name="connsiteY2463" fmla="*/ 143526 h 215656"/>
                <a:gd name="connsiteX2464" fmla="*/ 5042 w 216112"/>
                <a:gd name="connsiteY2464" fmla="*/ 143526 h 215656"/>
                <a:gd name="connsiteX2465" fmla="*/ 5042 w 216112"/>
                <a:gd name="connsiteY2465" fmla="*/ 143511 h 215656"/>
                <a:gd name="connsiteX2466" fmla="*/ 5042 w 216112"/>
                <a:gd name="connsiteY2466" fmla="*/ 143511 h 215656"/>
                <a:gd name="connsiteX2467" fmla="*/ 5027 w 216112"/>
                <a:gd name="connsiteY2467" fmla="*/ 143526 h 215656"/>
                <a:gd name="connsiteX2468" fmla="*/ 5718 w 216112"/>
                <a:gd name="connsiteY2468" fmla="*/ 140088 h 215656"/>
                <a:gd name="connsiteX2469" fmla="*/ 5973 w 216112"/>
                <a:gd name="connsiteY2469" fmla="*/ 140103 h 215656"/>
                <a:gd name="connsiteX2470" fmla="*/ 6018 w 216112"/>
                <a:gd name="connsiteY2470" fmla="*/ 140194 h 215656"/>
                <a:gd name="connsiteX2471" fmla="*/ 5718 w 216112"/>
                <a:gd name="connsiteY2471" fmla="*/ 140074 h 215656"/>
                <a:gd name="connsiteX2472" fmla="*/ 6258 w 216112"/>
                <a:gd name="connsiteY2472" fmla="*/ 93027 h 215656"/>
                <a:gd name="connsiteX2473" fmla="*/ 6258 w 216112"/>
                <a:gd name="connsiteY2473" fmla="*/ 93027 h 215656"/>
                <a:gd name="connsiteX2474" fmla="*/ 6258 w 216112"/>
                <a:gd name="connsiteY2474" fmla="*/ 93027 h 215656"/>
                <a:gd name="connsiteX2475" fmla="*/ 6258 w 216112"/>
                <a:gd name="connsiteY2475" fmla="*/ 93027 h 215656"/>
                <a:gd name="connsiteX2476" fmla="*/ 6438 w 216112"/>
                <a:gd name="connsiteY2476" fmla="*/ 146183 h 215656"/>
                <a:gd name="connsiteX2477" fmla="*/ 6438 w 216112"/>
                <a:gd name="connsiteY2477" fmla="*/ 146183 h 215656"/>
                <a:gd name="connsiteX2478" fmla="*/ 6468 w 216112"/>
                <a:gd name="connsiteY2478" fmla="*/ 146183 h 215656"/>
                <a:gd name="connsiteX2479" fmla="*/ 6438 w 216112"/>
                <a:gd name="connsiteY2479" fmla="*/ 146183 h 215656"/>
                <a:gd name="connsiteX2480" fmla="*/ 15775 w 216112"/>
                <a:gd name="connsiteY2480" fmla="*/ 96209 h 215656"/>
                <a:gd name="connsiteX2481" fmla="*/ 15775 w 216112"/>
                <a:gd name="connsiteY2481" fmla="*/ 96209 h 215656"/>
                <a:gd name="connsiteX2482" fmla="*/ 15775 w 216112"/>
                <a:gd name="connsiteY2482" fmla="*/ 96209 h 215656"/>
                <a:gd name="connsiteX2483" fmla="*/ 15565 w 216112"/>
                <a:gd name="connsiteY2483" fmla="*/ 96149 h 215656"/>
                <a:gd name="connsiteX2484" fmla="*/ 15775 w 216112"/>
                <a:gd name="connsiteY2484" fmla="*/ 96194 h 215656"/>
                <a:gd name="connsiteX2485" fmla="*/ 15490 w 216112"/>
                <a:gd name="connsiteY2485" fmla="*/ 98596 h 215656"/>
                <a:gd name="connsiteX2486" fmla="*/ 15460 w 216112"/>
                <a:gd name="connsiteY2486" fmla="*/ 98596 h 215656"/>
                <a:gd name="connsiteX2487" fmla="*/ 15445 w 216112"/>
                <a:gd name="connsiteY2487" fmla="*/ 98596 h 215656"/>
                <a:gd name="connsiteX2488" fmla="*/ 15490 w 216112"/>
                <a:gd name="connsiteY2488" fmla="*/ 98596 h 215656"/>
                <a:gd name="connsiteX2489" fmla="*/ 15160 w 216112"/>
                <a:gd name="connsiteY2489" fmla="*/ 26090 h 215656"/>
                <a:gd name="connsiteX2490" fmla="*/ 15160 w 216112"/>
                <a:gd name="connsiteY2490" fmla="*/ 26090 h 215656"/>
                <a:gd name="connsiteX2491" fmla="*/ 15160 w 216112"/>
                <a:gd name="connsiteY2491" fmla="*/ 26090 h 215656"/>
                <a:gd name="connsiteX2492" fmla="*/ 15160 w 216112"/>
                <a:gd name="connsiteY2492" fmla="*/ 26090 h 215656"/>
                <a:gd name="connsiteX2493" fmla="*/ 15070 w 216112"/>
                <a:gd name="connsiteY2493" fmla="*/ 32575 h 215656"/>
                <a:gd name="connsiteX2494" fmla="*/ 15070 w 216112"/>
                <a:gd name="connsiteY2494" fmla="*/ 32575 h 215656"/>
                <a:gd name="connsiteX2495" fmla="*/ 15070 w 216112"/>
                <a:gd name="connsiteY2495" fmla="*/ 32575 h 215656"/>
                <a:gd name="connsiteX2496" fmla="*/ 15070 w 216112"/>
                <a:gd name="connsiteY2496" fmla="*/ 32575 h 215656"/>
                <a:gd name="connsiteX2497" fmla="*/ 15115 w 216112"/>
                <a:gd name="connsiteY2497" fmla="*/ 120093 h 215656"/>
                <a:gd name="connsiteX2498" fmla="*/ 15115 w 216112"/>
                <a:gd name="connsiteY2498" fmla="*/ 120123 h 215656"/>
                <a:gd name="connsiteX2499" fmla="*/ 14980 w 216112"/>
                <a:gd name="connsiteY2499" fmla="*/ 120123 h 215656"/>
                <a:gd name="connsiteX2500" fmla="*/ 15115 w 216112"/>
                <a:gd name="connsiteY2500" fmla="*/ 120123 h 215656"/>
                <a:gd name="connsiteX2501" fmla="*/ 14319 w 216112"/>
                <a:gd name="connsiteY2501" fmla="*/ 116926 h 215656"/>
                <a:gd name="connsiteX2502" fmla="*/ 14319 w 216112"/>
                <a:gd name="connsiteY2502" fmla="*/ 116926 h 215656"/>
                <a:gd name="connsiteX2503" fmla="*/ 14319 w 216112"/>
                <a:gd name="connsiteY2503" fmla="*/ 116926 h 215656"/>
                <a:gd name="connsiteX2504" fmla="*/ 14319 w 216112"/>
                <a:gd name="connsiteY2504" fmla="*/ 116926 h 215656"/>
                <a:gd name="connsiteX2505" fmla="*/ 14079 w 216112"/>
                <a:gd name="connsiteY2505" fmla="*/ 79126 h 215656"/>
                <a:gd name="connsiteX2506" fmla="*/ 14079 w 216112"/>
                <a:gd name="connsiteY2506" fmla="*/ 79126 h 215656"/>
                <a:gd name="connsiteX2507" fmla="*/ 14079 w 216112"/>
                <a:gd name="connsiteY2507" fmla="*/ 79126 h 215656"/>
                <a:gd name="connsiteX2508" fmla="*/ 14079 w 216112"/>
                <a:gd name="connsiteY2508" fmla="*/ 79126 h 215656"/>
                <a:gd name="connsiteX2509" fmla="*/ 14094 w 216112"/>
                <a:gd name="connsiteY2509" fmla="*/ 107453 h 215656"/>
                <a:gd name="connsiteX2510" fmla="*/ 14094 w 216112"/>
                <a:gd name="connsiteY2510" fmla="*/ 107453 h 215656"/>
                <a:gd name="connsiteX2511" fmla="*/ 14094 w 216112"/>
                <a:gd name="connsiteY2511" fmla="*/ 107453 h 215656"/>
                <a:gd name="connsiteX2512" fmla="*/ 14094 w 216112"/>
                <a:gd name="connsiteY2512" fmla="*/ 107453 h 215656"/>
                <a:gd name="connsiteX2513" fmla="*/ 14094 w 216112"/>
                <a:gd name="connsiteY2513" fmla="*/ 107453 h 215656"/>
                <a:gd name="connsiteX2514" fmla="*/ 13193 w 216112"/>
                <a:gd name="connsiteY2514" fmla="*/ 35037 h 215656"/>
                <a:gd name="connsiteX2515" fmla="*/ 13193 w 216112"/>
                <a:gd name="connsiteY2515" fmla="*/ 35037 h 215656"/>
                <a:gd name="connsiteX2516" fmla="*/ 13193 w 216112"/>
                <a:gd name="connsiteY2516" fmla="*/ 35037 h 215656"/>
                <a:gd name="connsiteX2517" fmla="*/ 13103 w 216112"/>
                <a:gd name="connsiteY2517" fmla="*/ 35037 h 215656"/>
                <a:gd name="connsiteX2518" fmla="*/ 13193 w 216112"/>
                <a:gd name="connsiteY2518" fmla="*/ 35037 h 215656"/>
                <a:gd name="connsiteX2519" fmla="*/ 13208 w 216112"/>
                <a:gd name="connsiteY2519" fmla="*/ 35052 h 215656"/>
                <a:gd name="connsiteX2520" fmla="*/ 13208 w 216112"/>
                <a:gd name="connsiteY2520" fmla="*/ 35052 h 215656"/>
                <a:gd name="connsiteX2521" fmla="*/ 13208 w 216112"/>
                <a:gd name="connsiteY2521" fmla="*/ 35052 h 215656"/>
                <a:gd name="connsiteX2522" fmla="*/ 13208 w 216112"/>
                <a:gd name="connsiteY2522" fmla="*/ 35052 h 215656"/>
                <a:gd name="connsiteX2523" fmla="*/ 13103 w 216112"/>
                <a:gd name="connsiteY2523" fmla="*/ 97876 h 215656"/>
                <a:gd name="connsiteX2524" fmla="*/ 13163 w 216112"/>
                <a:gd name="connsiteY2524" fmla="*/ 97876 h 215656"/>
                <a:gd name="connsiteX2525" fmla="*/ 13118 w 216112"/>
                <a:gd name="connsiteY2525" fmla="*/ 97876 h 215656"/>
                <a:gd name="connsiteX2526" fmla="*/ 13118 w 216112"/>
                <a:gd name="connsiteY2526" fmla="*/ 97876 h 215656"/>
                <a:gd name="connsiteX2527" fmla="*/ 13118 w 216112"/>
                <a:gd name="connsiteY2527" fmla="*/ 97876 h 215656"/>
                <a:gd name="connsiteX2528" fmla="*/ 13118 w 216112"/>
                <a:gd name="connsiteY2528" fmla="*/ 97876 h 215656"/>
                <a:gd name="connsiteX2529" fmla="*/ 13118 w 216112"/>
                <a:gd name="connsiteY2529" fmla="*/ 97876 h 215656"/>
                <a:gd name="connsiteX2530" fmla="*/ 12833 w 216112"/>
                <a:gd name="connsiteY2530" fmla="*/ 35037 h 215656"/>
                <a:gd name="connsiteX2531" fmla="*/ 12878 w 216112"/>
                <a:gd name="connsiteY2531" fmla="*/ 35037 h 215656"/>
                <a:gd name="connsiteX2532" fmla="*/ 12833 w 216112"/>
                <a:gd name="connsiteY2532" fmla="*/ 35037 h 215656"/>
                <a:gd name="connsiteX2533" fmla="*/ 12833 w 216112"/>
                <a:gd name="connsiteY2533" fmla="*/ 35037 h 215656"/>
                <a:gd name="connsiteX2534" fmla="*/ 12428 w 216112"/>
                <a:gd name="connsiteY2534" fmla="*/ 56354 h 215656"/>
                <a:gd name="connsiteX2535" fmla="*/ 12608 w 216112"/>
                <a:gd name="connsiteY2535" fmla="*/ 56429 h 215656"/>
                <a:gd name="connsiteX2536" fmla="*/ 12428 w 216112"/>
                <a:gd name="connsiteY2536" fmla="*/ 56474 h 215656"/>
                <a:gd name="connsiteX2537" fmla="*/ 12428 w 216112"/>
                <a:gd name="connsiteY2537" fmla="*/ 56474 h 215656"/>
                <a:gd name="connsiteX2538" fmla="*/ 12428 w 216112"/>
                <a:gd name="connsiteY2538" fmla="*/ 56354 h 215656"/>
                <a:gd name="connsiteX2539" fmla="*/ 12173 w 216112"/>
                <a:gd name="connsiteY2539" fmla="*/ 28657 h 215656"/>
                <a:gd name="connsiteX2540" fmla="*/ 12173 w 216112"/>
                <a:gd name="connsiteY2540" fmla="*/ 28657 h 215656"/>
                <a:gd name="connsiteX2541" fmla="*/ 12173 w 216112"/>
                <a:gd name="connsiteY2541" fmla="*/ 28657 h 215656"/>
                <a:gd name="connsiteX2542" fmla="*/ 12173 w 216112"/>
                <a:gd name="connsiteY2542" fmla="*/ 28657 h 215656"/>
                <a:gd name="connsiteX2543" fmla="*/ 12158 w 216112"/>
                <a:gd name="connsiteY2543" fmla="*/ 28657 h 215656"/>
                <a:gd name="connsiteX2544" fmla="*/ 12158 w 216112"/>
                <a:gd name="connsiteY2544" fmla="*/ 28657 h 215656"/>
                <a:gd name="connsiteX2545" fmla="*/ 12158 w 216112"/>
                <a:gd name="connsiteY2545" fmla="*/ 28657 h 215656"/>
                <a:gd name="connsiteX2546" fmla="*/ 12158 w 216112"/>
                <a:gd name="connsiteY2546" fmla="*/ 28657 h 215656"/>
                <a:gd name="connsiteX2547" fmla="*/ 12158 w 216112"/>
                <a:gd name="connsiteY2547" fmla="*/ 28657 h 215656"/>
                <a:gd name="connsiteX2548" fmla="*/ 12203 w 216112"/>
                <a:gd name="connsiteY2548" fmla="*/ 57930 h 215656"/>
                <a:gd name="connsiteX2549" fmla="*/ 12173 w 216112"/>
                <a:gd name="connsiteY2549" fmla="*/ 57930 h 215656"/>
                <a:gd name="connsiteX2550" fmla="*/ 12173 w 216112"/>
                <a:gd name="connsiteY2550" fmla="*/ 57930 h 215656"/>
                <a:gd name="connsiteX2551" fmla="*/ 12188 w 216112"/>
                <a:gd name="connsiteY2551" fmla="*/ 57930 h 215656"/>
                <a:gd name="connsiteX2552" fmla="*/ 11902 w 216112"/>
                <a:gd name="connsiteY2552" fmla="*/ 75839 h 215656"/>
                <a:gd name="connsiteX2553" fmla="*/ 11902 w 216112"/>
                <a:gd name="connsiteY2553" fmla="*/ 75839 h 215656"/>
                <a:gd name="connsiteX2554" fmla="*/ 11887 w 216112"/>
                <a:gd name="connsiteY2554" fmla="*/ 75839 h 215656"/>
                <a:gd name="connsiteX2555" fmla="*/ 11902 w 216112"/>
                <a:gd name="connsiteY2555" fmla="*/ 75839 h 215656"/>
                <a:gd name="connsiteX2556" fmla="*/ 11782 w 216112"/>
                <a:gd name="connsiteY2556" fmla="*/ 96134 h 215656"/>
                <a:gd name="connsiteX2557" fmla="*/ 11782 w 216112"/>
                <a:gd name="connsiteY2557" fmla="*/ 96134 h 215656"/>
                <a:gd name="connsiteX2558" fmla="*/ 11782 w 216112"/>
                <a:gd name="connsiteY2558" fmla="*/ 96134 h 215656"/>
                <a:gd name="connsiteX2559" fmla="*/ 11782 w 216112"/>
                <a:gd name="connsiteY2559" fmla="*/ 96134 h 215656"/>
                <a:gd name="connsiteX2560" fmla="*/ 11737 w 216112"/>
                <a:gd name="connsiteY2560" fmla="*/ 91181 h 215656"/>
                <a:gd name="connsiteX2561" fmla="*/ 11737 w 216112"/>
                <a:gd name="connsiteY2561" fmla="*/ 91181 h 215656"/>
                <a:gd name="connsiteX2562" fmla="*/ 11737 w 216112"/>
                <a:gd name="connsiteY2562" fmla="*/ 91181 h 215656"/>
                <a:gd name="connsiteX2563" fmla="*/ 11737 w 216112"/>
                <a:gd name="connsiteY2563" fmla="*/ 91181 h 215656"/>
                <a:gd name="connsiteX2564" fmla="*/ 11737 w 216112"/>
                <a:gd name="connsiteY2564" fmla="*/ 91181 h 215656"/>
                <a:gd name="connsiteX2565" fmla="*/ 11542 w 216112"/>
                <a:gd name="connsiteY2565" fmla="*/ 90160 h 215656"/>
                <a:gd name="connsiteX2566" fmla="*/ 11542 w 216112"/>
                <a:gd name="connsiteY2566" fmla="*/ 90160 h 215656"/>
                <a:gd name="connsiteX2567" fmla="*/ 11512 w 216112"/>
                <a:gd name="connsiteY2567" fmla="*/ 90175 h 215656"/>
                <a:gd name="connsiteX2568" fmla="*/ 11542 w 216112"/>
                <a:gd name="connsiteY2568" fmla="*/ 90175 h 215656"/>
                <a:gd name="connsiteX2569" fmla="*/ 11617 w 216112"/>
                <a:gd name="connsiteY2569" fmla="*/ 90805 h 215656"/>
                <a:gd name="connsiteX2570" fmla="*/ 11407 w 216112"/>
                <a:gd name="connsiteY2570" fmla="*/ 90790 h 215656"/>
                <a:gd name="connsiteX2571" fmla="*/ 11407 w 216112"/>
                <a:gd name="connsiteY2571" fmla="*/ 90760 h 215656"/>
                <a:gd name="connsiteX2572" fmla="*/ 11617 w 216112"/>
                <a:gd name="connsiteY2572" fmla="*/ 90805 h 215656"/>
                <a:gd name="connsiteX2573" fmla="*/ 11452 w 216112"/>
                <a:gd name="connsiteY2573" fmla="*/ 47106 h 215656"/>
                <a:gd name="connsiteX2574" fmla="*/ 11437 w 216112"/>
                <a:gd name="connsiteY2574" fmla="*/ 47031 h 215656"/>
                <a:gd name="connsiteX2575" fmla="*/ 11497 w 216112"/>
                <a:gd name="connsiteY2575" fmla="*/ 47031 h 215656"/>
                <a:gd name="connsiteX2576" fmla="*/ 11452 w 216112"/>
                <a:gd name="connsiteY2576" fmla="*/ 47106 h 215656"/>
                <a:gd name="connsiteX2577" fmla="*/ 11452 w 216112"/>
                <a:gd name="connsiteY2577" fmla="*/ 36883 h 215656"/>
                <a:gd name="connsiteX2578" fmla="*/ 11407 w 216112"/>
                <a:gd name="connsiteY2578" fmla="*/ 36883 h 215656"/>
                <a:gd name="connsiteX2579" fmla="*/ 11407 w 216112"/>
                <a:gd name="connsiteY2579" fmla="*/ 36883 h 215656"/>
                <a:gd name="connsiteX2580" fmla="*/ 11452 w 216112"/>
                <a:gd name="connsiteY2580" fmla="*/ 36883 h 215656"/>
                <a:gd name="connsiteX2581" fmla="*/ 11407 w 216112"/>
                <a:gd name="connsiteY2581" fmla="*/ 36898 h 215656"/>
                <a:gd name="connsiteX2582" fmla="*/ 11407 w 216112"/>
                <a:gd name="connsiteY2582" fmla="*/ 36898 h 215656"/>
                <a:gd name="connsiteX2583" fmla="*/ 11407 w 216112"/>
                <a:gd name="connsiteY2583" fmla="*/ 36898 h 215656"/>
                <a:gd name="connsiteX2584" fmla="*/ 11437 w 216112"/>
                <a:gd name="connsiteY2584" fmla="*/ 36898 h 215656"/>
                <a:gd name="connsiteX2585" fmla="*/ 11272 w 216112"/>
                <a:gd name="connsiteY2585" fmla="*/ 39676 h 215656"/>
                <a:gd name="connsiteX2586" fmla="*/ 11272 w 216112"/>
                <a:gd name="connsiteY2586" fmla="*/ 39676 h 215656"/>
                <a:gd name="connsiteX2587" fmla="*/ 11257 w 216112"/>
                <a:gd name="connsiteY2587" fmla="*/ 39676 h 215656"/>
                <a:gd name="connsiteX2588" fmla="*/ 11257 w 216112"/>
                <a:gd name="connsiteY2588" fmla="*/ 39676 h 215656"/>
                <a:gd name="connsiteX2589" fmla="*/ 11017 w 216112"/>
                <a:gd name="connsiteY2589" fmla="*/ 47407 h 215656"/>
                <a:gd name="connsiteX2590" fmla="*/ 11017 w 216112"/>
                <a:gd name="connsiteY2590" fmla="*/ 47407 h 215656"/>
                <a:gd name="connsiteX2591" fmla="*/ 11017 w 216112"/>
                <a:gd name="connsiteY2591" fmla="*/ 47407 h 215656"/>
                <a:gd name="connsiteX2592" fmla="*/ 11017 w 216112"/>
                <a:gd name="connsiteY2592" fmla="*/ 47407 h 215656"/>
                <a:gd name="connsiteX2593" fmla="*/ 10927 w 216112"/>
                <a:gd name="connsiteY2593" fmla="*/ 58635 h 215656"/>
                <a:gd name="connsiteX2594" fmla="*/ 10927 w 216112"/>
                <a:gd name="connsiteY2594" fmla="*/ 58635 h 215656"/>
                <a:gd name="connsiteX2595" fmla="*/ 10912 w 216112"/>
                <a:gd name="connsiteY2595" fmla="*/ 58635 h 215656"/>
                <a:gd name="connsiteX2596" fmla="*/ 10927 w 216112"/>
                <a:gd name="connsiteY2596" fmla="*/ 58635 h 215656"/>
                <a:gd name="connsiteX2597" fmla="*/ 10176 w 216112"/>
                <a:gd name="connsiteY2597" fmla="*/ 37709 h 215656"/>
                <a:gd name="connsiteX2598" fmla="*/ 10206 w 216112"/>
                <a:gd name="connsiteY2598" fmla="*/ 37709 h 215656"/>
                <a:gd name="connsiteX2599" fmla="*/ 10176 w 216112"/>
                <a:gd name="connsiteY2599" fmla="*/ 37724 h 215656"/>
                <a:gd name="connsiteX2600" fmla="*/ 10176 w 216112"/>
                <a:gd name="connsiteY2600" fmla="*/ 37724 h 215656"/>
                <a:gd name="connsiteX2601" fmla="*/ 10161 w 216112"/>
                <a:gd name="connsiteY2601" fmla="*/ 37724 h 215656"/>
                <a:gd name="connsiteX2602" fmla="*/ 10146 w 216112"/>
                <a:gd name="connsiteY2602" fmla="*/ 37724 h 215656"/>
                <a:gd name="connsiteX2603" fmla="*/ 10146 w 216112"/>
                <a:gd name="connsiteY2603" fmla="*/ 37724 h 215656"/>
                <a:gd name="connsiteX2604" fmla="*/ 10161 w 216112"/>
                <a:gd name="connsiteY2604" fmla="*/ 37724 h 215656"/>
                <a:gd name="connsiteX2605" fmla="*/ 10146 w 216112"/>
                <a:gd name="connsiteY2605" fmla="*/ 37724 h 215656"/>
                <a:gd name="connsiteX2606" fmla="*/ 10146 w 216112"/>
                <a:gd name="connsiteY2606" fmla="*/ 37724 h 215656"/>
                <a:gd name="connsiteX2607" fmla="*/ 10146 w 216112"/>
                <a:gd name="connsiteY2607" fmla="*/ 37724 h 215656"/>
                <a:gd name="connsiteX2608" fmla="*/ 10146 w 216112"/>
                <a:gd name="connsiteY2608" fmla="*/ 37724 h 215656"/>
                <a:gd name="connsiteX2609" fmla="*/ 10011 w 216112"/>
                <a:gd name="connsiteY2609" fmla="*/ 84590 h 215656"/>
                <a:gd name="connsiteX2610" fmla="*/ 10026 w 216112"/>
                <a:gd name="connsiteY2610" fmla="*/ 84590 h 215656"/>
                <a:gd name="connsiteX2611" fmla="*/ 10011 w 216112"/>
                <a:gd name="connsiteY2611" fmla="*/ 84590 h 215656"/>
                <a:gd name="connsiteX2612" fmla="*/ 10011 w 216112"/>
                <a:gd name="connsiteY2612" fmla="*/ 84590 h 215656"/>
                <a:gd name="connsiteX2613" fmla="*/ 9966 w 216112"/>
                <a:gd name="connsiteY2613" fmla="*/ 38850 h 215656"/>
                <a:gd name="connsiteX2614" fmla="*/ 9966 w 216112"/>
                <a:gd name="connsiteY2614" fmla="*/ 38850 h 215656"/>
                <a:gd name="connsiteX2615" fmla="*/ 9966 w 216112"/>
                <a:gd name="connsiteY2615" fmla="*/ 38850 h 215656"/>
                <a:gd name="connsiteX2616" fmla="*/ 9966 w 216112"/>
                <a:gd name="connsiteY2616" fmla="*/ 38850 h 215656"/>
                <a:gd name="connsiteX2617" fmla="*/ 9891 w 216112"/>
                <a:gd name="connsiteY2617" fmla="*/ 33296 h 215656"/>
                <a:gd name="connsiteX2618" fmla="*/ 9891 w 216112"/>
                <a:gd name="connsiteY2618" fmla="*/ 33296 h 215656"/>
                <a:gd name="connsiteX2619" fmla="*/ 9891 w 216112"/>
                <a:gd name="connsiteY2619" fmla="*/ 33296 h 215656"/>
                <a:gd name="connsiteX2620" fmla="*/ 9891 w 216112"/>
                <a:gd name="connsiteY2620" fmla="*/ 33296 h 215656"/>
                <a:gd name="connsiteX2621" fmla="*/ 9831 w 216112"/>
                <a:gd name="connsiteY2621" fmla="*/ 33701 h 215656"/>
                <a:gd name="connsiteX2622" fmla="*/ 9861 w 216112"/>
                <a:gd name="connsiteY2622" fmla="*/ 33701 h 215656"/>
                <a:gd name="connsiteX2623" fmla="*/ 9831 w 216112"/>
                <a:gd name="connsiteY2623" fmla="*/ 33701 h 215656"/>
                <a:gd name="connsiteX2624" fmla="*/ 9831 w 216112"/>
                <a:gd name="connsiteY2624" fmla="*/ 33701 h 215656"/>
                <a:gd name="connsiteX2625" fmla="*/ 9846 w 216112"/>
                <a:gd name="connsiteY2625" fmla="*/ 52015 h 215656"/>
                <a:gd name="connsiteX2626" fmla="*/ 9861 w 216112"/>
                <a:gd name="connsiteY2626" fmla="*/ 52015 h 215656"/>
                <a:gd name="connsiteX2627" fmla="*/ 9786 w 216112"/>
                <a:gd name="connsiteY2627" fmla="*/ 52030 h 215656"/>
                <a:gd name="connsiteX2628" fmla="*/ 9831 w 216112"/>
                <a:gd name="connsiteY2628" fmla="*/ 52030 h 215656"/>
                <a:gd name="connsiteX2629" fmla="*/ 9666 w 216112"/>
                <a:gd name="connsiteY2629" fmla="*/ 38625 h 215656"/>
                <a:gd name="connsiteX2630" fmla="*/ 9666 w 216112"/>
                <a:gd name="connsiteY2630" fmla="*/ 38625 h 215656"/>
                <a:gd name="connsiteX2631" fmla="*/ 9531 w 216112"/>
                <a:gd name="connsiteY2631" fmla="*/ 38625 h 215656"/>
                <a:gd name="connsiteX2632" fmla="*/ 9681 w 216112"/>
                <a:gd name="connsiteY2632" fmla="*/ 38625 h 215656"/>
                <a:gd name="connsiteX2633" fmla="*/ 9395 w 216112"/>
                <a:gd name="connsiteY2633" fmla="*/ 69759 h 215656"/>
                <a:gd name="connsiteX2634" fmla="*/ 9425 w 216112"/>
                <a:gd name="connsiteY2634" fmla="*/ 69759 h 215656"/>
                <a:gd name="connsiteX2635" fmla="*/ 9395 w 216112"/>
                <a:gd name="connsiteY2635" fmla="*/ 69759 h 215656"/>
                <a:gd name="connsiteX2636" fmla="*/ 9395 w 216112"/>
                <a:gd name="connsiteY2636" fmla="*/ 69759 h 215656"/>
                <a:gd name="connsiteX2637" fmla="*/ 9215 w 216112"/>
                <a:gd name="connsiteY2637" fmla="*/ 33191 h 215656"/>
                <a:gd name="connsiteX2638" fmla="*/ 9215 w 216112"/>
                <a:gd name="connsiteY2638" fmla="*/ 33191 h 215656"/>
                <a:gd name="connsiteX2639" fmla="*/ 9230 w 216112"/>
                <a:gd name="connsiteY2639" fmla="*/ 33191 h 215656"/>
                <a:gd name="connsiteX2640" fmla="*/ 9215 w 216112"/>
                <a:gd name="connsiteY2640" fmla="*/ 33191 h 215656"/>
                <a:gd name="connsiteX2641" fmla="*/ 9215 w 216112"/>
                <a:gd name="connsiteY2641" fmla="*/ 33191 h 215656"/>
                <a:gd name="connsiteX2642" fmla="*/ 8960 w 216112"/>
                <a:gd name="connsiteY2642" fmla="*/ 67882 h 215656"/>
                <a:gd name="connsiteX2643" fmla="*/ 8975 w 216112"/>
                <a:gd name="connsiteY2643" fmla="*/ 67882 h 215656"/>
                <a:gd name="connsiteX2644" fmla="*/ 8945 w 216112"/>
                <a:gd name="connsiteY2644" fmla="*/ 67898 h 215656"/>
                <a:gd name="connsiteX2645" fmla="*/ 8945 w 216112"/>
                <a:gd name="connsiteY2645" fmla="*/ 67898 h 215656"/>
                <a:gd name="connsiteX2646" fmla="*/ 8975 w 216112"/>
                <a:gd name="connsiteY2646" fmla="*/ 67882 h 215656"/>
                <a:gd name="connsiteX2647" fmla="*/ 8810 w 216112"/>
                <a:gd name="connsiteY2647" fmla="*/ 45245 h 215656"/>
                <a:gd name="connsiteX2648" fmla="*/ 8810 w 216112"/>
                <a:gd name="connsiteY2648" fmla="*/ 45245 h 215656"/>
                <a:gd name="connsiteX2649" fmla="*/ 8810 w 216112"/>
                <a:gd name="connsiteY2649" fmla="*/ 45245 h 215656"/>
                <a:gd name="connsiteX2650" fmla="*/ 8810 w 216112"/>
                <a:gd name="connsiteY2650" fmla="*/ 45245 h 215656"/>
                <a:gd name="connsiteX2651" fmla="*/ 8810 w 216112"/>
                <a:gd name="connsiteY2651" fmla="*/ 45245 h 215656"/>
                <a:gd name="connsiteX2652" fmla="*/ 8810 w 216112"/>
                <a:gd name="connsiteY2652" fmla="*/ 45245 h 215656"/>
                <a:gd name="connsiteX2653" fmla="*/ 8810 w 216112"/>
                <a:gd name="connsiteY2653" fmla="*/ 45245 h 215656"/>
                <a:gd name="connsiteX2654" fmla="*/ 8750 w 216112"/>
                <a:gd name="connsiteY2654" fmla="*/ 87368 h 215656"/>
                <a:gd name="connsiteX2655" fmla="*/ 8750 w 216112"/>
                <a:gd name="connsiteY2655" fmla="*/ 87368 h 215656"/>
                <a:gd name="connsiteX2656" fmla="*/ 8750 w 216112"/>
                <a:gd name="connsiteY2656" fmla="*/ 87368 h 215656"/>
                <a:gd name="connsiteX2657" fmla="*/ 8750 w 216112"/>
                <a:gd name="connsiteY2657" fmla="*/ 87368 h 215656"/>
                <a:gd name="connsiteX2658" fmla="*/ 8540 w 216112"/>
                <a:gd name="connsiteY2658" fmla="*/ 56954 h 215656"/>
                <a:gd name="connsiteX2659" fmla="*/ 8540 w 216112"/>
                <a:gd name="connsiteY2659" fmla="*/ 56954 h 215656"/>
                <a:gd name="connsiteX2660" fmla="*/ 8495 w 216112"/>
                <a:gd name="connsiteY2660" fmla="*/ 56924 h 215656"/>
                <a:gd name="connsiteX2661" fmla="*/ 8540 w 216112"/>
                <a:gd name="connsiteY2661" fmla="*/ 56954 h 215656"/>
                <a:gd name="connsiteX2662" fmla="*/ 8270 w 216112"/>
                <a:gd name="connsiteY2662" fmla="*/ 95099 h 215656"/>
                <a:gd name="connsiteX2663" fmla="*/ 8270 w 216112"/>
                <a:gd name="connsiteY2663" fmla="*/ 95099 h 215656"/>
                <a:gd name="connsiteX2664" fmla="*/ 8270 w 216112"/>
                <a:gd name="connsiteY2664" fmla="*/ 95099 h 215656"/>
                <a:gd name="connsiteX2665" fmla="*/ 8270 w 216112"/>
                <a:gd name="connsiteY2665" fmla="*/ 95099 h 215656"/>
                <a:gd name="connsiteX2666" fmla="*/ 8179 w 216112"/>
                <a:gd name="connsiteY2666" fmla="*/ 95804 h 215656"/>
                <a:gd name="connsiteX2667" fmla="*/ 8179 w 216112"/>
                <a:gd name="connsiteY2667" fmla="*/ 95804 h 215656"/>
                <a:gd name="connsiteX2668" fmla="*/ 8164 w 216112"/>
                <a:gd name="connsiteY2668" fmla="*/ 95804 h 215656"/>
                <a:gd name="connsiteX2669" fmla="*/ 8164 w 216112"/>
                <a:gd name="connsiteY2669" fmla="*/ 95804 h 215656"/>
                <a:gd name="connsiteX2670" fmla="*/ 7879 w 216112"/>
                <a:gd name="connsiteY2670" fmla="*/ 34527 h 215656"/>
                <a:gd name="connsiteX2671" fmla="*/ 7879 w 216112"/>
                <a:gd name="connsiteY2671" fmla="*/ 34527 h 215656"/>
                <a:gd name="connsiteX2672" fmla="*/ 7879 w 216112"/>
                <a:gd name="connsiteY2672" fmla="*/ 34527 h 215656"/>
                <a:gd name="connsiteX2673" fmla="*/ 7879 w 216112"/>
                <a:gd name="connsiteY2673" fmla="*/ 34527 h 215656"/>
                <a:gd name="connsiteX2674" fmla="*/ 8119 w 216112"/>
                <a:gd name="connsiteY2674" fmla="*/ 72641 h 215656"/>
                <a:gd name="connsiteX2675" fmla="*/ 8044 w 216112"/>
                <a:gd name="connsiteY2675" fmla="*/ 72686 h 215656"/>
                <a:gd name="connsiteX2676" fmla="*/ 7864 w 216112"/>
                <a:gd name="connsiteY2676" fmla="*/ 72686 h 215656"/>
                <a:gd name="connsiteX2677" fmla="*/ 8119 w 216112"/>
                <a:gd name="connsiteY2677" fmla="*/ 72641 h 215656"/>
                <a:gd name="connsiteX2678" fmla="*/ 7594 w 216112"/>
                <a:gd name="connsiteY2678" fmla="*/ 80117 h 215656"/>
                <a:gd name="connsiteX2679" fmla="*/ 7594 w 216112"/>
                <a:gd name="connsiteY2679" fmla="*/ 80162 h 215656"/>
                <a:gd name="connsiteX2680" fmla="*/ 7414 w 216112"/>
                <a:gd name="connsiteY2680" fmla="*/ 80072 h 215656"/>
                <a:gd name="connsiteX2681" fmla="*/ 7594 w 216112"/>
                <a:gd name="connsiteY2681" fmla="*/ 80117 h 215656"/>
                <a:gd name="connsiteX2682" fmla="*/ 7624 w 216112"/>
                <a:gd name="connsiteY2682" fmla="*/ 80372 h 215656"/>
                <a:gd name="connsiteX2683" fmla="*/ 7594 w 216112"/>
                <a:gd name="connsiteY2683" fmla="*/ 80372 h 215656"/>
                <a:gd name="connsiteX2684" fmla="*/ 7594 w 216112"/>
                <a:gd name="connsiteY2684" fmla="*/ 80372 h 215656"/>
                <a:gd name="connsiteX2685" fmla="*/ 7624 w 216112"/>
                <a:gd name="connsiteY2685" fmla="*/ 80372 h 215656"/>
                <a:gd name="connsiteX2686" fmla="*/ 7519 w 216112"/>
                <a:gd name="connsiteY2686" fmla="*/ 83480 h 215656"/>
                <a:gd name="connsiteX2687" fmla="*/ 7444 w 216112"/>
                <a:gd name="connsiteY2687" fmla="*/ 83480 h 215656"/>
                <a:gd name="connsiteX2688" fmla="*/ 7429 w 216112"/>
                <a:gd name="connsiteY2688" fmla="*/ 83465 h 215656"/>
                <a:gd name="connsiteX2689" fmla="*/ 7519 w 216112"/>
                <a:gd name="connsiteY2689" fmla="*/ 83480 h 215656"/>
                <a:gd name="connsiteX2690" fmla="*/ 7339 w 216112"/>
                <a:gd name="connsiteY2690" fmla="*/ 100758 h 215656"/>
                <a:gd name="connsiteX2691" fmla="*/ 7339 w 216112"/>
                <a:gd name="connsiteY2691" fmla="*/ 100758 h 215656"/>
                <a:gd name="connsiteX2692" fmla="*/ 7339 w 216112"/>
                <a:gd name="connsiteY2692" fmla="*/ 100758 h 215656"/>
                <a:gd name="connsiteX2693" fmla="*/ 7339 w 216112"/>
                <a:gd name="connsiteY2693" fmla="*/ 100758 h 215656"/>
                <a:gd name="connsiteX2694" fmla="*/ 7354 w 216112"/>
                <a:gd name="connsiteY2694" fmla="*/ 100758 h 215656"/>
                <a:gd name="connsiteX2695" fmla="*/ 7354 w 216112"/>
                <a:gd name="connsiteY2695" fmla="*/ 100758 h 215656"/>
                <a:gd name="connsiteX2696" fmla="*/ 7354 w 216112"/>
                <a:gd name="connsiteY2696" fmla="*/ 100758 h 215656"/>
                <a:gd name="connsiteX2697" fmla="*/ 7354 w 216112"/>
                <a:gd name="connsiteY2697" fmla="*/ 100758 h 215656"/>
                <a:gd name="connsiteX2698" fmla="*/ 7339 w 216112"/>
                <a:gd name="connsiteY2698" fmla="*/ 100758 h 215656"/>
                <a:gd name="connsiteX2699" fmla="*/ 7339 w 216112"/>
                <a:gd name="connsiteY2699" fmla="*/ 100758 h 215656"/>
                <a:gd name="connsiteX2700" fmla="*/ 7309 w 216112"/>
                <a:gd name="connsiteY2700" fmla="*/ 100773 h 215656"/>
                <a:gd name="connsiteX2701" fmla="*/ 7339 w 216112"/>
                <a:gd name="connsiteY2701" fmla="*/ 100773 h 215656"/>
                <a:gd name="connsiteX2702" fmla="*/ 8705 w 216112"/>
                <a:gd name="connsiteY2702" fmla="*/ 109630 h 215656"/>
                <a:gd name="connsiteX2703" fmla="*/ 8780 w 216112"/>
                <a:gd name="connsiteY2703" fmla="*/ 109630 h 215656"/>
                <a:gd name="connsiteX2704" fmla="*/ 9771 w 216112"/>
                <a:gd name="connsiteY2704" fmla="*/ 111056 h 215656"/>
                <a:gd name="connsiteX2705" fmla="*/ 9756 w 216112"/>
                <a:gd name="connsiteY2705" fmla="*/ 111191 h 215656"/>
                <a:gd name="connsiteX2706" fmla="*/ 9771 w 216112"/>
                <a:gd name="connsiteY2706" fmla="*/ 111191 h 215656"/>
                <a:gd name="connsiteX2707" fmla="*/ 9996 w 216112"/>
                <a:gd name="connsiteY2707" fmla="*/ 112197 h 215656"/>
                <a:gd name="connsiteX2708" fmla="*/ 9996 w 216112"/>
                <a:gd name="connsiteY2708" fmla="*/ 112197 h 215656"/>
                <a:gd name="connsiteX2709" fmla="*/ 10356 w 216112"/>
                <a:gd name="connsiteY2709" fmla="*/ 112512 h 215656"/>
                <a:gd name="connsiteX2710" fmla="*/ 10701 w 216112"/>
                <a:gd name="connsiteY2710" fmla="*/ 113023 h 215656"/>
                <a:gd name="connsiteX2711" fmla="*/ 10656 w 216112"/>
                <a:gd name="connsiteY2711" fmla="*/ 113428 h 215656"/>
                <a:gd name="connsiteX2712" fmla="*/ 10566 w 216112"/>
                <a:gd name="connsiteY2712" fmla="*/ 113413 h 215656"/>
                <a:gd name="connsiteX2713" fmla="*/ 9050 w 216112"/>
                <a:gd name="connsiteY2713" fmla="*/ 113278 h 215656"/>
                <a:gd name="connsiteX2714" fmla="*/ 8810 w 216112"/>
                <a:gd name="connsiteY2714" fmla="*/ 113158 h 215656"/>
                <a:gd name="connsiteX2715" fmla="*/ 8465 w 216112"/>
                <a:gd name="connsiteY2715" fmla="*/ 113113 h 215656"/>
                <a:gd name="connsiteX2716" fmla="*/ 8420 w 216112"/>
                <a:gd name="connsiteY2716" fmla="*/ 113067 h 215656"/>
                <a:gd name="connsiteX2717" fmla="*/ 8585 w 216112"/>
                <a:gd name="connsiteY2717" fmla="*/ 112152 h 215656"/>
                <a:gd name="connsiteX2718" fmla="*/ 8495 w 216112"/>
                <a:gd name="connsiteY2718" fmla="*/ 112137 h 215656"/>
                <a:gd name="connsiteX2719" fmla="*/ 8495 w 216112"/>
                <a:gd name="connsiteY2719" fmla="*/ 112107 h 215656"/>
                <a:gd name="connsiteX2720" fmla="*/ 8420 w 216112"/>
                <a:gd name="connsiteY2720" fmla="*/ 111611 h 215656"/>
                <a:gd name="connsiteX2721" fmla="*/ 8450 w 216112"/>
                <a:gd name="connsiteY2721" fmla="*/ 111491 h 215656"/>
                <a:gd name="connsiteX2722" fmla="*/ 8059 w 216112"/>
                <a:gd name="connsiteY2722" fmla="*/ 111281 h 215656"/>
                <a:gd name="connsiteX2723" fmla="*/ 7609 w 216112"/>
                <a:gd name="connsiteY2723" fmla="*/ 111086 h 215656"/>
                <a:gd name="connsiteX2724" fmla="*/ 7834 w 216112"/>
                <a:gd name="connsiteY2724" fmla="*/ 111071 h 215656"/>
                <a:gd name="connsiteX2725" fmla="*/ 7984 w 216112"/>
                <a:gd name="connsiteY2725" fmla="*/ 110861 h 215656"/>
                <a:gd name="connsiteX2726" fmla="*/ 7954 w 216112"/>
                <a:gd name="connsiteY2726" fmla="*/ 110816 h 215656"/>
                <a:gd name="connsiteX2727" fmla="*/ 7849 w 216112"/>
                <a:gd name="connsiteY2727" fmla="*/ 110396 h 215656"/>
                <a:gd name="connsiteX2728" fmla="*/ 7849 w 216112"/>
                <a:gd name="connsiteY2728" fmla="*/ 110305 h 215656"/>
                <a:gd name="connsiteX2729" fmla="*/ 7774 w 216112"/>
                <a:gd name="connsiteY2729" fmla="*/ 110215 h 215656"/>
                <a:gd name="connsiteX2730" fmla="*/ 7504 w 216112"/>
                <a:gd name="connsiteY2730" fmla="*/ 109645 h 215656"/>
                <a:gd name="connsiteX2731" fmla="*/ 7459 w 216112"/>
                <a:gd name="connsiteY2731" fmla="*/ 109645 h 215656"/>
                <a:gd name="connsiteX2732" fmla="*/ 7459 w 216112"/>
                <a:gd name="connsiteY2732" fmla="*/ 109615 h 215656"/>
                <a:gd name="connsiteX2733" fmla="*/ 7279 w 216112"/>
                <a:gd name="connsiteY2733" fmla="*/ 109495 h 215656"/>
                <a:gd name="connsiteX2734" fmla="*/ 8690 w 216112"/>
                <a:gd name="connsiteY2734" fmla="*/ 109660 h 215656"/>
                <a:gd name="connsiteX2735" fmla="*/ 9876 w 216112"/>
                <a:gd name="connsiteY2735" fmla="*/ 109300 h 215656"/>
                <a:gd name="connsiteX2736" fmla="*/ 10056 w 216112"/>
                <a:gd name="connsiteY2736" fmla="*/ 109300 h 215656"/>
                <a:gd name="connsiteX2737" fmla="*/ 10071 w 216112"/>
                <a:gd name="connsiteY2737" fmla="*/ 109300 h 215656"/>
                <a:gd name="connsiteX2738" fmla="*/ 9876 w 216112"/>
                <a:gd name="connsiteY2738" fmla="*/ 109300 h 215656"/>
                <a:gd name="connsiteX2739" fmla="*/ 7384 w 216112"/>
                <a:gd name="connsiteY2739" fmla="*/ 128875 h 215656"/>
                <a:gd name="connsiteX2740" fmla="*/ 7279 w 216112"/>
                <a:gd name="connsiteY2740" fmla="*/ 128875 h 215656"/>
                <a:gd name="connsiteX2741" fmla="*/ 7384 w 216112"/>
                <a:gd name="connsiteY2741" fmla="*/ 128875 h 215656"/>
                <a:gd name="connsiteX2742" fmla="*/ 7384 w 216112"/>
                <a:gd name="connsiteY2742" fmla="*/ 128875 h 215656"/>
                <a:gd name="connsiteX2743" fmla="*/ 8405 w 216112"/>
                <a:gd name="connsiteY2743" fmla="*/ 133048 h 215656"/>
                <a:gd name="connsiteX2744" fmla="*/ 8300 w 216112"/>
                <a:gd name="connsiteY2744" fmla="*/ 133048 h 215656"/>
                <a:gd name="connsiteX2745" fmla="*/ 8450 w 216112"/>
                <a:gd name="connsiteY2745" fmla="*/ 133003 h 215656"/>
                <a:gd name="connsiteX2746" fmla="*/ 8405 w 216112"/>
                <a:gd name="connsiteY2746" fmla="*/ 133048 h 215656"/>
                <a:gd name="connsiteX2747" fmla="*/ 8480 w 216112"/>
                <a:gd name="connsiteY2747" fmla="*/ 155971 h 215656"/>
                <a:gd name="connsiteX2748" fmla="*/ 8525 w 216112"/>
                <a:gd name="connsiteY2748" fmla="*/ 155971 h 215656"/>
                <a:gd name="connsiteX2749" fmla="*/ 8525 w 216112"/>
                <a:gd name="connsiteY2749" fmla="*/ 155971 h 215656"/>
                <a:gd name="connsiteX2750" fmla="*/ 8465 w 216112"/>
                <a:gd name="connsiteY2750" fmla="*/ 155971 h 215656"/>
                <a:gd name="connsiteX2751" fmla="*/ 8720 w 216112"/>
                <a:gd name="connsiteY2751" fmla="*/ 142580 h 215656"/>
                <a:gd name="connsiteX2752" fmla="*/ 8540 w 216112"/>
                <a:gd name="connsiteY2752" fmla="*/ 142535 h 215656"/>
                <a:gd name="connsiteX2753" fmla="*/ 8720 w 216112"/>
                <a:gd name="connsiteY2753" fmla="*/ 142565 h 215656"/>
                <a:gd name="connsiteX2754" fmla="*/ 8720 w 216112"/>
                <a:gd name="connsiteY2754" fmla="*/ 142565 h 215656"/>
                <a:gd name="connsiteX2755" fmla="*/ 9996 w 216112"/>
                <a:gd name="connsiteY2755" fmla="*/ 122885 h 215656"/>
                <a:gd name="connsiteX2756" fmla="*/ 9140 w 216112"/>
                <a:gd name="connsiteY2756" fmla="*/ 123005 h 215656"/>
                <a:gd name="connsiteX2757" fmla="*/ 9140 w 216112"/>
                <a:gd name="connsiteY2757" fmla="*/ 123005 h 215656"/>
                <a:gd name="connsiteX2758" fmla="*/ 8540 w 216112"/>
                <a:gd name="connsiteY2758" fmla="*/ 124146 h 215656"/>
                <a:gd name="connsiteX2759" fmla="*/ 7699 w 216112"/>
                <a:gd name="connsiteY2759" fmla="*/ 124341 h 215656"/>
                <a:gd name="connsiteX2760" fmla="*/ 7699 w 216112"/>
                <a:gd name="connsiteY2760" fmla="*/ 124341 h 215656"/>
                <a:gd name="connsiteX2761" fmla="*/ 7654 w 216112"/>
                <a:gd name="connsiteY2761" fmla="*/ 124161 h 215656"/>
                <a:gd name="connsiteX2762" fmla="*/ 7654 w 216112"/>
                <a:gd name="connsiteY2762" fmla="*/ 124161 h 215656"/>
                <a:gd name="connsiteX2763" fmla="*/ 7654 w 216112"/>
                <a:gd name="connsiteY2763" fmla="*/ 124161 h 215656"/>
                <a:gd name="connsiteX2764" fmla="*/ 7744 w 216112"/>
                <a:gd name="connsiteY2764" fmla="*/ 123846 h 215656"/>
                <a:gd name="connsiteX2765" fmla="*/ 7474 w 216112"/>
                <a:gd name="connsiteY2765" fmla="*/ 123561 h 215656"/>
                <a:gd name="connsiteX2766" fmla="*/ 7474 w 216112"/>
                <a:gd name="connsiteY2766" fmla="*/ 123501 h 215656"/>
                <a:gd name="connsiteX2767" fmla="*/ 8074 w 216112"/>
                <a:gd name="connsiteY2767" fmla="*/ 123035 h 215656"/>
                <a:gd name="connsiteX2768" fmla="*/ 8149 w 216112"/>
                <a:gd name="connsiteY2768" fmla="*/ 122900 h 215656"/>
                <a:gd name="connsiteX2769" fmla="*/ 8074 w 216112"/>
                <a:gd name="connsiteY2769" fmla="*/ 122855 h 215656"/>
                <a:gd name="connsiteX2770" fmla="*/ 8375 w 216112"/>
                <a:gd name="connsiteY2770" fmla="*/ 122600 h 215656"/>
                <a:gd name="connsiteX2771" fmla="*/ 8435 w 216112"/>
                <a:gd name="connsiteY2771" fmla="*/ 122435 h 215656"/>
                <a:gd name="connsiteX2772" fmla="*/ 8345 w 216112"/>
                <a:gd name="connsiteY2772" fmla="*/ 122270 h 215656"/>
                <a:gd name="connsiteX2773" fmla="*/ 8209 w 216112"/>
                <a:gd name="connsiteY2773" fmla="*/ 121534 h 215656"/>
                <a:gd name="connsiteX2774" fmla="*/ 8209 w 216112"/>
                <a:gd name="connsiteY2774" fmla="*/ 121504 h 215656"/>
                <a:gd name="connsiteX2775" fmla="*/ 8209 w 216112"/>
                <a:gd name="connsiteY2775" fmla="*/ 121504 h 215656"/>
                <a:gd name="connsiteX2776" fmla="*/ 8044 w 216112"/>
                <a:gd name="connsiteY2776" fmla="*/ 121264 h 215656"/>
                <a:gd name="connsiteX2777" fmla="*/ 7924 w 216112"/>
                <a:gd name="connsiteY2777" fmla="*/ 121189 h 215656"/>
                <a:gd name="connsiteX2778" fmla="*/ 8435 w 216112"/>
                <a:gd name="connsiteY2778" fmla="*/ 120633 h 215656"/>
                <a:gd name="connsiteX2779" fmla="*/ 8435 w 216112"/>
                <a:gd name="connsiteY2779" fmla="*/ 120588 h 215656"/>
                <a:gd name="connsiteX2780" fmla="*/ 9050 w 216112"/>
                <a:gd name="connsiteY2780" fmla="*/ 120934 h 215656"/>
                <a:gd name="connsiteX2781" fmla="*/ 9050 w 216112"/>
                <a:gd name="connsiteY2781" fmla="*/ 121039 h 215656"/>
                <a:gd name="connsiteX2782" fmla="*/ 9455 w 216112"/>
                <a:gd name="connsiteY2782" fmla="*/ 121039 h 215656"/>
                <a:gd name="connsiteX2783" fmla="*/ 9455 w 216112"/>
                <a:gd name="connsiteY2783" fmla="*/ 121039 h 215656"/>
                <a:gd name="connsiteX2784" fmla="*/ 9455 w 216112"/>
                <a:gd name="connsiteY2784" fmla="*/ 121234 h 215656"/>
                <a:gd name="connsiteX2785" fmla="*/ 9455 w 216112"/>
                <a:gd name="connsiteY2785" fmla="*/ 121234 h 215656"/>
                <a:gd name="connsiteX2786" fmla="*/ 9365 w 216112"/>
                <a:gd name="connsiteY2786" fmla="*/ 121549 h 215656"/>
                <a:gd name="connsiteX2787" fmla="*/ 9260 w 216112"/>
                <a:gd name="connsiteY2787" fmla="*/ 122270 h 215656"/>
                <a:gd name="connsiteX2788" fmla="*/ 10116 w 216112"/>
                <a:gd name="connsiteY2788" fmla="*/ 122570 h 215656"/>
                <a:gd name="connsiteX2789" fmla="*/ 10116 w 216112"/>
                <a:gd name="connsiteY2789" fmla="*/ 122570 h 215656"/>
                <a:gd name="connsiteX2790" fmla="*/ 10116 w 216112"/>
                <a:gd name="connsiteY2790" fmla="*/ 122570 h 215656"/>
                <a:gd name="connsiteX2791" fmla="*/ 10461 w 216112"/>
                <a:gd name="connsiteY2791" fmla="*/ 122570 h 215656"/>
                <a:gd name="connsiteX2792" fmla="*/ 9996 w 216112"/>
                <a:gd name="connsiteY2792" fmla="*/ 122855 h 215656"/>
                <a:gd name="connsiteX2793" fmla="*/ 9380 w 216112"/>
                <a:gd name="connsiteY2793" fmla="*/ 118892 h 215656"/>
                <a:gd name="connsiteX2794" fmla="*/ 9380 w 216112"/>
                <a:gd name="connsiteY2794" fmla="*/ 118922 h 215656"/>
                <a:gd name="connsiteX2795" fmla="*/ 8014 w 216112"/>
                <a:gd name="connsiteY2795" fmla="*/ 118442 h 215656"/>
                <a:gd name="connsiteX2796" fmla="*/ 9350 w 216112"/>
                <a:gd name="connsiteY2796" fmla="*/ 118532 h 215656"/>
                <a:gd name="connsiteX2797" fmla="*/ 9395 w 216112"/>
                <a:gd name="connsiteY2797" fmla="*/ 118892 h 215656"/>
                <a:gd name="connsiteX2798" fmla="*/ 9200 w 216112"/>
                <a:gd name="connsiteY2798" fmla="*/ 119823 h 215656"/>
                <a:gd name="connsiteX2799" fmla="*/ 9200 w 216112"/>
                <a:gd name="connsiteY2799" fmla="*/ 119823 h 215656"/>
                <a:gd name="connsiteX2800" fmla="*/ 9200 w 216112"/>
                <a:gd name="connsiteY2800" fmla="*/ 119823 h 215656"/>
                <a:gd name="connsiteX2801" fmla="*/ 9200 w 216112"/>
                <a:gd name="connsiteY2801" fmla="*/ 119823 h 215656"/>
                <a:gd name="connsiteX2802" fmla="*/ 9200 w 216112"/>
                <a:gd name="connsiteY2802" fmla="*/ 119823 h 215656"/>
                <a:gd name="connsiteX2803" fmla="*/ 9966 w 216112"/>
                <a:gd name="connsiteY2803" fmla="*/ 120528 h 215656"/>
                <a:gd name="connsiteX2804" fmla="*/ 9996 w 216112"/>
                <a:gd name="connsiteY2804" fmla="*/ 120528 h 215656"/>
                <a:gd name="connsiteX2805" fmla="*/ 9981 w 216112"/>
                <a:gd name="connsiteY2805" fmla="*/ 120528 h 215656"/>
                <a:gd name="connsiteX2806" fmla="*/ 9981 w 216112"/>
                <a:gd name="connsiteY2806" fmla="*/ 120528 h 215656"/>
                <a:gd name="connsiteX2807" fmla="*/ 9050 w 216112"/>
                <a:gd name="connsiteY2807" fmla="*/ 118081 h 215656"/>
                <a:gd name="connsiteX2808" fmla="*/ 9050 w 216112"/>
                <a:gd name="connsiteY2808" fmla="*/ 118081 h 215656"/>
                <a:gd name="connsiteX2809" fmla="*/ 9050 w 216112"/>
                <a:gd name="connsiteY2809" fmla="*/ 118081 h 215656"/>
                <a:gd name="connsiteX2810" fmla="*/ 8825 w 216112"/>
                <a:gd name="connsiteY2810" fmla="*/ 118081 h 215656"/>
                <a:gd name="connsiteX2811" fmla="*/ 8825 w 216112"/>
                <a:gd name="connsiteY2811" fmla="*/ 117961 h 215656"/>
                <a:gd name="connsiteX2812" fmla="*/ 8675 w 216112"/>
                <a:gd name="connsiteY2812" fmla="*/ 117901 h 215656"/>
                <a:gd name="connsiteX2813" fmla="*/ 8675 w 216112"/>
                <a:gd name="connsiteY2813" fmla="*/ 117796 h 215656"/>
                <a:gd name="connsiteX2814" fmla="*/ 8720 w 216112"/>
                <a:gd name="connsiteY2814" fmla="*/ 117616 h 215656"/>
                <a:gd name="connsiteX2815" fmla="*/ 8435 w 216112"/>
                <a:gd name="connsiteY2815" fmla="*/ 116730 h 215656"/>
                <a:gd name="connsiteX2816" fmla="*/ 7804 w 216112"/>
                <a:gd name="connsiteY2816" fmla="*/ 116355 h 215656"/>
                <a:gd name="connsiteX2817" fmla="*/ 7924 w 216112"/>
                <a:gd name="connsiteY2817" fmla="*/ 116295 h 215656"/>
                <a:gd name="connsiteX2818" fmla="*/ 7954 w 216112"/>
                <a:gd name="connsiteY2818" fmla="*/ 116145 h 215656"/>
                <a:gd name="connsiteX2819" fmla="*/ 7939 w 216112"/>
                <a:gd name="connsiteY2819" fmla="*/ 114929 h 215656"/>
                <a:gd name="connsiteX2820" fmla="*/ 7699 w 216112"/>
                <a:gd name="connsiteY2820" fmla="*/ 114779 h 215656"/>
                <a:gd name="connsiteX2821" fmla="*/ 7489 w 216112"/>
                <a:gd name="connsiteY2821" fmla="*/ 114734 h 215656"/>
                <a:gd name="connsiteX2822" fmla="*/ 7534 w 216112"/>
                <a:gd name="connsiteY2822" fmla="*/ 114674 h 215656"/>
                <a:gd name="connsiteX2823" fmla="*/ 7204 w 216112"/>
                <a:gd name="connsiteY2823" fmla="*/ 114058 h 215656"/>
                <a:gd name="connsiteX2824" fmla="*/ 7084 w 216112"/>
                <a:gd name="connsiteY2824" fmla="*/ 114058 h 215656"/>
                <a:gd name="connsiteX2825" fmla="*/ 7069 w 216112"/>
                <a:gd name="connsiteY2825" fmla="*/ 114028 h 215656"/>
                <a:gd name="connsiteX2826" fmla="*/ 6934 w 216112"/>
                <a:gd name="connsiteY2826" fmla="*/ 113923 h 215656"/>
                <a:gd name="connsiteX2827" fmla="*/ 7174 w 216112"/>
                <a:gd name="connsiteY2827" fmla="*/ 113683 h 215656"/>
                <a:gd name="connsiteX2828" fmla="*/ 7369 w 216112"/>
                <a:gd name="connsiteY2828" fmla="*/ 113653 h 215656"/>
                <a:gd name="connsiteX2829" fmla="*/ 7384 w 216112"/>
                <a:gd name="connsiteY2829" fmla="*/ 113638 h 215656"/>
                <a:gd name="connsiteX2830" fmla="*/ 7534 w 216112"/>
                <a:gd name="connsiteY2830" fmla="*/ 113638 h 215656"/>
                <a:gd name="connsiteX2831" fmla="*/ 7774 w 216112"/>
                <a:gd name="connsiteY2831" fmla="*/ 113833 h 215656"/>
                <a:gd name="connsiteX2832" fmla="*/ 8029 w 216112"/>
                <a:gd name="connsiteY2832" fmla="*/ 113893 h 215656"/>
                <a:gd name="connsiteX2833" fmla="*/ 8360 w 216112"/>
                <a:gd name="connsiteY2833" fmla="*/ 114163 h 215656"/>
                <a:gd name="connsiteX2834" fmla="*/ 9831 w 216112"/>
                <a:gd name="connsiteY2834" fmla="*/ 115004 h 215656"/>
                <a:gd name="connsiteX2835" fmla="*/ 9936 w 216112"/>
                <a:gd name="connsiteY2835" fmla="*/ 115499 h 215656"/>
                <a:gd name="connsiteX2836" fmla="*/ 9831 w 216112"/>
                <a:gd name="connsiteY2836" fmla="*/ 116160 h 215656"/>
                <a:gd name="connsiteX2837" fmla="*/ 10852 w 216112"/>
                <a:gd name="connsiteY2837" fmla="*/ 117661 h 215656"/>
                <a:gd name="connsiteX2838" fmla="*/ 9080 w 216112"/>
                <a:gd name="connsiteY2838" fmla="*/ 118081 h 215656"/>
                <a:gd name="connsiteX2839" fmla="*/ 10867 w 216112"/>
                <a:gd name="connsiteY2839" fmla="*/ 112182 h 215656"/>
                <a:gd name="connsiteX2840" fmla="*/ 10867 w 216112"/>
                <a:gd name="connsiteY2840" fmla="*/ 112182 h 215656"/>
                <a:gd name="connsiteX2841" fmla="*/ 10867 w 216112"/>
                <a:gd name="connsiteY2841" fmla="*/ 112182 h 215656"/>
                <a:gd name="connsiteX2842" fmla="*/ 10867 w 216112"/>
                <a:gd name="connsiteY2842" fmla="*/ 112182 h 215656"/>
                <a:gd name="connsiteX2843" fmla="*/ 10987 w 216112"/>
                <a:gd name="connsiteY2843" fmla="*/ 108804 h 215656"/>
                <a:gd name="connsiteX2844" fmla="*/ 10987 w 216112"/>
                <a:gd name="connsiteY2844" fmla="*/ 108804 h 215656"/>
                <a:gd name="connsiteX2845" fmla="*/ 11002 w 216112"/>
                <a:gd name="connsiteY2845" fmla="*/ 108804 h 215656"/>
                <a:gd name="connsiteX2846" fmla="*/ 11002 w 216112"/>
                <a:gd name="connsiteY2846" fmla="*/ 108804 h 215656"/>
                <a:gd name="connsiteX2847" fmla="*/ 11182 w 216112"/>
                <a:gd name="connsiteY2847" fmla="*/ 178413 h 215656"/>
                <a:gd name="connsiteX2848" fmla="*/ 11182 w 216112"/>
                <a:gd name="connsiteY2848" fmla="*/ 178413 h 215656"/>
                <a:gd name="connsiteX2849" fmla="*/ 11032 w 216112"/>
                <a:gd name="connsiteY2849" fmla="*/ 178383 h 215656"/>
                <a:gd name="connsiteX2850" fmla="*/ 11212 w 216112"/>
                <a:gd name="connsiteY2850" fmla="*/ 178383 h 215656"/>
                <a:gd name="connsiteX2851" fmla="*/ 11182 w 216112"/>
                <a:gd name="connsiteY2851" fmla="*/ 178428 h 215656"/>
                <a:gd name="connsiteX2852" fmla="*/ 11272 w 216112"/>
                <a:gd name="connsiteY2852" fmla="*/ 174510 h 215656"/>
                <a:gd name="connsiteX2853" fmla="*/ 11272 w 216112"/>
                <a:gd name="connsiteY2853" fmla="*/ 174510 h 215656"/>
                <a:gd name="connsiteX2854" fmla="*/ 11272 w 216112"/>
                <a:gd name="connsiteY2854" fmla="*/ 174510 h 215656"/>
                <a:gd name="connsiteX2855" fmla="*/ 11272 w 216112"/>
                <a:gd name="connsiteY2855" fmla="*/ 174510 h 215656"/>
                <a:gd name="connsiteX2856" fmla="*/ 11647 w 216112"/>
                <a:gd name="connsiteY2856" fmla="*/ 171823 h 215656"/>
                <a:gd name="connsiteX2857" fmla="*/ 11632 w 216112"/>
                <a:gd name="connsiteY2857" fmla="*/ 171823 h 215656"/>
                <a:gd name="connsiteX2858" fmla="*/ 11662 w 216112"/>
                <a:gd name="connsiteY2858" fmla="*/ 171823 h 215656"/>
                <a:gd name="connsiteX2859" fmla="*/ 11647 w 216112"/>
                <a:gd name="connsiteY2859" fmla="*/ 171823 h 215656"/>
                <a:gd name="connsiteX2860" fmla="*/ 11662 w 216112"/>
                <a:gd name="connsiteY2860" fmla="*/ 174915 h 215656"/>
                <a:gd name="connsiteX2861" fmla="*/ 11662 w 216112"/>
                <a:gd name="connsiteY2861" fmla="*/ 174915 h 215656"/>
                <a:gd name="connsiteX2862" fmla="*/ 11662 w 216112"/>
                <a:gd name="connsiteY2862" fmla="*/ 174915 h 215656"/>
                <a:gd name="connsiteX2863" fmla="*/ 11662 w 216112"/>
                <a:gd name="connsiteY2863" fmla="*/ 174915 h 215656"/>
                <a:gd name="connsiteX2864" fmla="*/ 11782 w 216112"/>
                <a:gd name="connsiteY2864" fmla="*/ 122600 h 215656"/>
                <a:gd name="connsiteX2865" fmla="*/ 11782 w 216112"/>
                <a:gd name="connsiteY2865" fmla="*/ 122600 h 215656"/>
                <a:gd name="connsiteX2866" fmla="*/ 11782 w 216112"/>
                <a:gd name="connsiteY2866" fmla="*/ 122600 h 215656"/>
                <a:gd name="connsiteX2867" fmla="*/ 11782 w 216112"/>
                <a:gd name="connsiteY2867" fmla="*/ 122600 h 215656"/>
                <a:gd name="connsiteX2868" fmla="*/ 11752 w 216112"/>
                <a:gd name="connsiteY2868" fmla="*/ 122600 h 215656"/>
                <a:gd name="connsiteX2869" fmla="*/ 12037 w 216112"/>
                <a:gd name="connsiteY2869" fmla="*/ 159363 h 215656"/>
                <a:gd name="connsiteX2870" fmla="*/ 12037 w 216112"/>
                <a:gd name="connsiteY2870" fmla="*/ 159363 h 215656"/>
                <a:gd name="connsiteX2871" fmla="*/ 12037 w 216112"/>
                <a:gd name="connsiteY2871" fmla="*/ 159363 h 215656"/>
                <a:gd name="connsiteX2872" fmla="*/ 12037 w 216112"/>
                <a:gd name="connsiteY2872" fmla="*/ 159363 h 215656"/>
                <a:gd name="connsiteX2873" fmla="*/ 12428 w 216112"/>
                <a:gd name="connsiteY2873" fmla="*/ 118277 h 215656"/>
                <a:gd name="connsiteX2874" fmla="*/ 12413 w 216112"/>
                <a:gd name="connsiteY2874" fmla="*/ 118277 h 215656"/>
                <a:gd name="connsiteX2875" fmla="*/ 12428 w 216112"/>
                <a:gd name="connsiteY2875" fmla="*/ 118277 h 215656"/>
                <a:gd name="connsiteX2876" fmla="*/ 12428 w 216112"/>
                <a:gd name="connsiteY2876" fmla="*/ 118277 h 215656"/>
                <a:gd name="connsiteX2877" fmla="*/ 12863 w 216112"/>
                <a:gd name="connsiteY2877" fmla="*/ 138392 h 215656"/>
                <a:gd name="connsiteX2878" fmla="*/ 12863 w 216112"/>
                <a:gd name="connsiteY2878" fmla="*/ 138362 h 215656"/>
                <a:gd name="connsiteX2879" fmla="*/ 12863 w 216112"/>
                <a:gd name="connsiteY2879" fmla="*/ 138362 h 215656"/>
                <a:gd name="connsiteX2880" fmla="*/ 12983 w 216112"/>
                <a:gd name="connsiteY2880" fmla="*/ 138392 h 215656"/>
                <a:gd name="connsiteX2881" fmla="*/ 12848 w 216112"/>
                <a:gd name="connsiteY2881" fmla="*/ 138392 h 215656"/>
                <a:gd name="connsiteX2882" fmla="*/ 12773 w 216112"/>
                <a:gd name="connsiteY2882" fmla="*/ 120528 h 215656"/>
                <a:gd name="connsiteX2883" fmla="*/ 12833 w 216112"/>
                <a:gd name="connsiteY2883" fmla="*/ 120483 h 215656"/>
                <a:gd name="connsiteX2884" fmla="*/ 12923 w 216112"/>
                <a:gd name="connsiteY2884" fmla="*/ 120543 h 215656"/>
                <a:gd name="connsiteX2885" fmla="*/ 12758 w 216112"/>
                <a:gd name="connsiteY2885" fmla="*/ 120543 h 215656"/>
                <a:gd name="connsiteX2886" fmla="*/ 13013 w 216112"/>
                <a:gd name="connsiteY2886" fmla="*/ 137341 h 215656"/>
                <a:gd name="connsiteX2887" fmla="*/ 12968 w 216112"/>
                <a:gd name="connsiteY2887" fmla="*/ 137341 h 215656"/>
                <a:gd name="connsiteX2888" fmla="*/ 13013 w 216112"/>
                <a:gd name="connsiteY2888" fmla="*/ 137326 h 215656"/>
                <a:gd name="connsiteX2889" fmla="*/ 13013 w 216112"/>
                <a:gd name="connsiteY2889" fmla="*/ 137326 h 215656"/>
                <a:gd name="connsiteX2890" fmla="*/ 13419 w 216112"/>
                <a:gd name="connsiteY2890" fmla="*/ 103730 h 215656"/>
                <a:gd name="connsiteX2891" fmla="*/ 13373 w 216112"/>
                <a:gd name="connsiteY2891" fmla="*/ 103730 h 215656"/>
                <a:gd name="connsiteX2892" fmla="*/ 13073 w 216112"/>
                <a:gd name="connsiteY2892" fmla="*/ 103775 h 215656"/>
                <a:gd name="connsiteX2893" fmla="*/ 12593 w 216112"/>
                <a:gd name="connsiteY2893" fmla="*/ 104060 h 215656"/>
                <a:gd name="connsiteX2894" fmla="*/ 12067 w 216112"/>
                <a:gd name="connsiteY2894" fmla="*/ 104466 h 215656"/>
                <a:gd name="connsiteX2895" fmla="*/ 12383 w 216112"/>
                <a:gd name="connsiteY2895" fmla="*/ 104631 h 215656"/>
                <a:gd name="connsiteX2896" fmla="*/ 12383 w 216112"/>
                <a:gd name="connsiteY2896" fmla="*/ 104631 h 215656"/>
                <a:gd name="connsiteX2897" fmla="*/ 12323 w 216112"/>
                <a:gd name="connsiteY2897" fmla="*/ 105292 h 215656"/>
                <a:gd name="connsiteX2898" fmla="*/ 12368 w 216112"/>
                <a:gd name="connsiteY2898" fmla="*/ 105381 h 215656"/>
                <a:gd name="connsiteX2899" fmla="*/ 12563 w 216112"/>
                <a:gd name="connsiteY2899" fmla="*/ 106012 h 215656"/>
                <a:gd name="connsiteX2900" fmla="*/ 12758 w 216112"/>
                <a:gd name="connsiteY2900" fmla="*/ 105997 h 215656"/>
                <a:gd name="connsiteX2901" fmla="*/ 12698 w 216112"/>
                <a:gd name="connsiteY2901" fmla="*/ 105997 h 215656"/>
                <a:gd name="connsiteX2902" fmla="*/ 12608 w 216112"/>
                <a:gd name="connsiteY2902" fmla="*/ 106102 h 215656"/>
                <a:gd name="connsiteX2903" fmla="*/ 12278 w 216112"/>
                <a:gd name="connsiteY2903" fmla="*/ 106102 h 215656"/>
                <a:gd name="connsiteX2904" fmla="*/ 12143 w 216112"/>
                <a:gd name="connsiteY2904" fmla="*/ 106823 h 215656"/>
                <a:gd name="connsiteX2905" fmla="*/ 12458 w 216112"/>
                <a:gd name="connsiteY2905" fmla="*/ 106823 h 215656"/>
                <a:gd name="connsiteX2906" fmla="*/ 12518 w 216112"/>
                <a:gd name="connsiteY2906" fmla="*/ 106928 h 215656"/>
                <a:gd name="connsiteX2907" fmla="*/ 12428 w 216112"/>
                <a:gd name="connsiteY2907" fmla="*/ 107543 h 215656"/>
                <a:gd name="connsiteX2908" fmla="*/ 12428 w 216112"/>
                <a:gd name="connsiteY2908" fmla="*/ 107543 h 215656"/>
                <a:gd name="connsiteX2909" fmla="*/ 12428 w 216112"/>
                <a:gd name="connsiteY2909" fmla="*/ 107543 h 215656"/>
                <a:gd name="connsiteX2910" fmla="*/ 12428 w 216112"/>
                <a:gd name="connsiteY2910" fmla="*/ 107543 h 215656"/>
                <a:gd name="connsiteX2911" fmla="*/ 12037 w 216112"/>
                <a:gd name="connsiteY2911" fmla="*/ 107543 h 215656"/>
                <a:gd name="connsiteX2912" fmla="*/ 12653 w 216112"/>
                <a:gd name="connsiteY2912" fmla="*/ 108174 h 215656"/>
                <a:gd name="connsiteX2913" fmla="*/ 12773 w 216112"/>
                <a:gd name="connsiteY2913" fmla="*/ 108144 h 215656"/>
                <a:gd name="connsiteX2914" fmla="*/ 12788 w 216112"/>
                <a:gd name="connsiteY2914" fmla="*/ 108144 h 215656"/>
                <a:gd name="connsiteX2915" fmla="*/ 12638 w 216112"/>
                <a:gd name="connsiteY2915" fmla="*/ 108174 h 215656"/>
                <a:gd name="connsiteX2916" fmla="*/ 12308 w 216112"/>
                <a:gd name="connsiteY2916" fmla="*/ 108354 h 215656"/>
                <a:gd name="connsiteX2917" fmla="*/ 10791 w 216112"/>
                <a:gd name="connsiteY2917" fmla="*/ 108504 h 215656"/>
                <a:gd name="connsiteX2918" fmla="*/ 10671 w 216112"/>
                <a:gd name="connsiteY2918" fmla="*/ 108504 h 215656"/>
                <a:gd name="connsiteX2919" fmla="*/ 9591 w 216112"/>
                <a:gd name="connsiteY2919" fmla="*/ 108534 h 215656"/>
                <a:gd name="connsiteX2920" fmla="*/ 9546 w 216112"/>
                <a:gd name="connsiteY2920" fmla="*/ 108459 h 215656"/>
                <a:gd name="connsiteX2921" fmla="*/ 9395 w 216112"/>
                <a:gd name="connsiteY2921" fmla="*/ 107919 h 215656"/>
                <a:gd name="connsiteX2922" fmla="*/ 9065 w 216112"/>
                <a:gd name="connsiteY2922" fmla="*/ 107768 h 215656"/>
                <a:gd name="connsiteX2923" fmla="*/ 8975 w 216112"/>
                <a:gd name="connsiteY2923" fmla="*/ 107663 h 215656"/>
                <a:gd name="connsiteX2924" fmla="*/ 8630 w 216112"/>
                <a:gd name="connsiteY2924" fmla="*/ 107468 h 215656"/>
                <a:gd name="connsiteX2925" fmla="*/ 8510 w 216112"/>
                <a:gd name="connsiteY2925" fmla="*/ 107243 h 215656"/>
                <a:gd name="connsiteX2926" fmla="*/ 8540 w 216112"/>
                <a:gd name="connsiteY2926" fmla="*/ 106297 h 215656"/>
                <a:gd name="connsiteX2927" fmla="*/ 7924 w 216112"/>
                <a:gd name="connsiteY2927" fmla="*/ 106132 h 215656"/>
                <a:gd name="connsiteX2928" fmla="*/ 7609 w 216112"/>
                <a:gd name="connsiteY2928" fmla="*/ 105952 h 215656"/>
                <a:gd name="connsiteX2929" fmla="*/ 7579 w 216112"/>
                <a:gd name="connsiteY2929" fmla="*/ 105952 h 215656"/>
                <a:gd name="connsiteX2930" fmla="*/ 7834 w 216112"/>
                <a:gd name="connsiteY2930" fmla="*/ 105847 h 215656"/>
                <a:gd name="connsiteX2931" fmla="*/ 8630 w 216112"/>
                <a:gd name="connsiteY2931" fmla="*/ 105276 h 215656"/>
                <a:gd name="connsiteX2932" fmla="*/ 8600 w 216112"/>
                <a:gd name="connsiteY2932" fmla="*/ 105276 h 215656"/>
                <a:gd name="connsiteX2933" fmla="*/ 7534 w 216112"/>
                <a:gd name="connsiteY2933" fmla="*/ 105246 h 215656"/>
                <a:gd name="connsiteX2934" fmla="*/ 7624 w 216112"/>
                <a:gd name="connsiteY2934" fmla="*/ 104706 h 215656"/>
                <a:gd name="connsiteX2935" fmla="*/ 7654 w 216112"/>
                <a:gd name="connsiteY2935" fmla="*/ 104481 h 215656"/>
                <a:gd name="connsiteX2936" fmla="*/ 8855 w 216112"/>
                <a:gd name="connsiteY2936" fmla="*/ 103805 h 215656"/>
                <a:gd name="connsiteX2937" fmla="*/ 8915 w 216112"/>
                <a:gd name="connsiteY2937" fmla="*/ 103610 h 215656"/>
                <a:gd name="connsiteX2938" fmla="*/ 8990 w 216112"/>
                <a:gd name="connsiteY2938" fmla="*/ 103220 h 215656"/>
                <a:gd name="connsiteX2939" fmla="*/ 9020 w 216112"/>
                <a:gd name="connsiteY2939" fmla="*/ 103130 h 215656"/>
                <a:gd name="connsiteX2940" fmla="*/ 9065 w 216112"/>
                <a:gd name="connsiteY2940" fmla="*/ 103130 h 215656"/>
                <a:gd name="connsiteX2941" fmla="*/ 9185 w 216112"/>
                <a:gd name="connsiteY2941" fmla="*/ 102920 h 215656"/>
                <a:gd name="connsiteX2942" fmla="*/ 9425 w 216112"/>
                <a:gd name="connsiteY2942" fmla="*/ 102379 h 215656"/>
                <a:gd name="connsiteX2943" fmla="*/ 9531 w 216112"/>
                <a:gd name="connsiteY2943" fmla="*/ 102229 h 215656"/>
                <a:gd name="connsiteX2944" fmla="*/ 9335 w 216112"/>
                <a:gd name="connsiteY2944" fmla="*/ 102004 h 215656"/>
                <a:gd name="connsiteX2945" fmla="*/ 8194 w 216112"/>
                <a:gd name="connsiteY2945" fmla="*/ 101884 h 215656"/>
                <a:gd name="connsiteX2946" fmla="*/ 8029 w 216112"/>
                <a:gd name="connsiteY2946" fmla="*/ 101704 h 215656"/>
                <a:gd name="connsiteX2947" fmla="*/ 8119 w 216112"/>
                <a:gd name="connsiteY2947" fmla="*/ 100968 h 215656"/>
                <a:gd name="connsiteX2948" fmla="*/ 8014 w 216112"/>
                <a:gd name="connsiteY2948" fmla="*/ 100068 h 215656"/>
                <a:gd name="connsiteX2949" fmla="*/ 8089 w 216112"/>
                <a:gd name="connsiteY2949" fmla="*/ 99947 h 215656"/>
                <a:gd name="connsiteX2950" fmla="*/ 8705 w 216112"/>
                <a:gd name="connsiteY2950" fmla="*/ 99332 h 215656"/>
                <a:gd name="connsiteX2951" fmla="*/ 8735 w 216112"/>
                <a:gd name="connsiteY2951" fmla="*/ 99272 h 215656"/>
                <a:gd name="connsiteX2952" fmla="*/ 9230 w 216112"/>
                <a:gd name="connsiteY2952" fmla="*/ 99077 h 215656"/>
                <a:gd name="connsiteX2953" fmla="*/ 9020 w 216112"/>
                <a:gd name="connsiteY2953" fmla="*/ 97410 h 215656"/>
                <a:gd name="connsiteX2954" fmla="*/ 8855 w 216112"/>
                <a:gd name="connsiteY2954" fmla="*/ 97410 h 215656"/>
                <a:gd name="connsiteX2955" fmla="*/ 8855 w 216112"/>
                <a:gd name="connsiteY2955" fmla="*/ 97380 h 215656"/>
                <a:gd name="connsiteX2956" fmla="*/ 9395 w 216112"/>
                <a:gd name="connsiteY2956" fmla="*/ 96615 h 215656"/>
                <a:gd name="connsiteX2957" fmla="*/ 9395 w 216112"/>
                <a:gd name="connsiteY2957" fmla="*/ 96585 h 215656"/>
                <a:gd name="connsiteX2958" fmla="*/ 9395 w 216112"/>
                <a:gd name="connsiteY2958" fmla="*/ 96585 h 215656"/>
                <a:gd name="connsiteX2959" fmla="*/ 11032 w 216112"/>
                <a:gd name="connsiteY2959" fmla="*/ 96119 h 215656"/>
                <a:gd name="connsiteX2960" fmla="*/ 11272 w 216112"/>
                <a:gd name="connsiteY2960" fmla="*/ 96119 h 215656"/>
                <a:gd name="connsiteX2961" fmla="*/ 10837 w 216112"/>
                <a:gd name="connsiteY2961" fmla="*/ 96825 h 215656"/>
                <a:gd name="connsiteX2962" fmla="*/ 11212 w 216112"/>
                <a:gd name="connsiteY2962" fmla="*/ 96825 h 215656"/>
                <a:gd name="connsiteX2963" fmla="*/ 11212 w 216112"/>
                <a:gd name="connsiteY2963" fmla="*/ 96825 h 215656"/>
                <a:gd name="connsiteX2964" fmla="*/ 11272 w 216112"/>
                <a:gd name="connsiteY2964" fmla="*/ 96930 h 215656"/>
                <a:gd name="connsiteX2965" fmla="*/ 11272 w 216112"/>
                <a:gd name="connsiteY2965" fmla="*/ 96930 h 215656"/>
                <a:gd name="connsiteX2966" fmla="*/ 11212 w 216112"/>
                <a:gd name="connsiteY2966" fmla="*/ 97245 h 215656"/>
                <a:gd name="connsiteX2967" fmla="*/ 11902 w 216112"/>
                <a:gd name="connsiteY2967" fmla="*/ 97771 h 215656"/>
                <a:gd name="connsiteX2968" fmla="*/ 11872 w 216112"/>
                <a:gd name="connsiteY2968" fmla="*/ 98866 h 215656"/>
                <a:gd name="connsiteX2969" fmla="*/ 11722 w 216112"/>
                <a:gd name="connsiteY2969" fmla="*/ 98987 h 215656"/>
                <a:gd name="connsiteX2970" fmla="*/ 11632 w 216112"/>
                <a:gd name="connsiteY2970" fmla="*/ 98987 h 215656"/>
                <a:gd name="connsiteX2971" fmla="*/ 11287 w 216112"/>
                <a:gd name="connsiteY2971" fmla="*/ 99107 h 215656"/>
                <a:gd name="connsiteX2972" fmla="*/ 11317 w 216112"/>
                <a:gd name="connsiteY2972" fmla="*/ 99317 h 215656"/>
                <a:gd name="connsiteX2973" fmla="*/ 11317 w 216112"/>
                <a:gd name="connsiteY2973" fmla="*/ 99317 h 215656"/>
                <a:gd name="connsiteX2974" fmla="*/ 11242 w 216112"/>
                <a:gd name="connsiteY2974" fmla="*/ 99407 h 215656"/>
                <a:gd name="connsiteX2975" fmla="*/ 10656 w 216112"/>
                <a:gd name="connsiteY2975" fmla="*/ 100443 h 215656"/>
                <a:gd name="connsiteX2976" fmla="*/ 10656 w 216112"/>
                <a:gd name="connsiteY2976" fmla="*/ 100548 h 215656"/>
                <a:gd name="connsiteX2977" fmla="*/ 11047 w 216112"/>
                <a:gd name="connsiteY2977" fmla="*/ 100548 h 215656"/>
                <a:gd name="connsiteX2978" fmla="*/ 11047 w 216112"/>
                <a:gd name="connsiteY2978" fmla="*/ 100548 h 215656"/>
                <a:gd name="connsiteX2979" fmla="*/ 10566 w 216112"/>
                <a:gd name="connsiteY2979" fmla="*/ 101163 h 215656"/>
                <a:gd name="connsiteX2980" fmla="*/ 10536 w 216112"/>
                <a:gd name="connsiteY2980" fmla="*/ 101463 h 215656"/>
                <a:gd name="connsiteX2981" fmla="*/ 11947 w 216112"/>
                <a:gd name="connsiteY2981" fmla="*/ 101989 h 215656"/>
                <a:gd name="connsiteX2982" fmla="*/ 12338 w 216112"/>
                <a:gd name="connsiteY2982" fmla="*/ 102800 h 215656"/>
                <a:gd name="connsiteX2983" fmla="*/ 12728 w 216112"/>
                <a:gd name="connsiteY2983" fmla="*/ 103010 h 215656"/>
                <a:gd name="connsiteX2984" fmla="*/ 13133 w 216112"/>
                <a:gd name="connsiteY2984" fmla="*/ 103130 h 215656"/>
                <a:gd name="connsiteX2985" fmla="*/ 13133 w 216112"/>
                <a:gd name="connsiteY2985" fmla="*/ 103085 h 215656"/>
                <a:gd name="connsiteX2986" fmla="*/ 13509 w 216112"/>
                <a:gd name="connsiteY2986" fmla="*/ 103640 h 215656"/>
                <a:gd name="connsiteX2987" fmla="*/ 13464 w 216112"/>
                <a:gd name="connsiteY2987" fmla="*/ 103715 h 215656"/>
                <a:gd name="connsiteX2988" fmla="*/ 13509 w 216112"/>
                <a:gd name="connsiteY2988" fmla="*/ 139908 h 215656"/>
                <a:gd name="connsiteX2989" fmla="*/ 13509 w 216112"/>
                <a:gd name="connsiteY2989" fmla="*/ 139908 h 215656"/>
                <a:gd name="connsiteX2990" fmla="*/ 13509 w 216112"/>
                <a:gd name="connsiteY2990" fmla="*/ 139908 h 215656"/>
                <a:gd name="connsiteX2991" fmla="*/ 13494 w 216112"/>
                <a:gd name="connsiteY2991" fmla="*/ 139908 h 215656"/>
                <a:gd name="connsiteX2992" fmla="*/ 13584 w 216112"/>
                <a:gd name="connsiteY2992" fmla="*/ 84590 h 215656"/>
                <a:gd name="connsiteX2993" fmla="*/ 13584 w 216112"/>
                <a:gd name="connsiteY2993" fmla="*/ 84590 h 215656"/>
                <a:gd name="connsiteX2994" fmla="*/ 13599 w 216112"/>
                <a:gd name="connsiteY2994" fmla="*/ 84590 h 215656"/>
                <a:gd name="connsiteX2995" fmla="*/ 13584 w 216112"/>
                <a:gd name="connsiteY2995" fmla="*/ 84590 h 215656"/>
                <a:gd name="connsiteX2996" fmla="*/ 13854 w 216112"/>
                <a:gd name="connsiteY2996" fmla="*/ 128680 h 215656"/>
                <a:gd name="connsiteX2997" fmla="*/ 13854 w 216112"/>
                <a:gd name="connsiteY2997" fmla="*/ 128680 h 215656"/>
                <a:gd name="connsiteX2998" fmla="*/ 13854 w 216112"/>
                <a:gd name="connsiteY2998" fmla="*/ 128680 h 215656"/>
                <a:gd name="connsiteX2999" fmla="*/ 13854 w 216112"/>
                <a:gd name="connsiteY2999" fmla="*/ 128680 h 215656"/>
                <a:gd name="connsiteX3000" fmla="*/ 14199 w 216112"/>
                <a:gd name="connsiteY3000" fmla="*/ 173294 h 215656"/>
                <a:gd name="connsiteX3001" fmla="*/ 14199 w 216112"/>
                <a:gd name="connsiteY3001" fmla="*/ 173294 h 215656"/>
                <a:gd name="connsiteX3002" fmla="*/ 14199 w 216112"/>
                <a:gd name="connsiteY3002" fmla="*/ 173264 h 215656"/>
                <a:gd name="connsiteX3003" fmla="*/ 14244 w 216112"/>
                <a:gd name="connsiteY3003" fmla="*/ 173264 h 215656"/>
                <a:gd name="connsiteX3004" fmla="*/ 14199 w 216112"/>
                <a:gd name="connsiteY3004" fmla="*/ 173294 h 215656"/>
                <a:gd name="connsiteX3005" fmla="*/ 14169 w 216112"/>
                <a:gd name="connsiteY3005" fmla="*/ 173279 h 215656"/>
                <a:gd name="connsiteX3006" fmla="*/ 14199 w 216112"/>
                <a:gd name="connsiteY3006" fmla="*/ 173279 h 215656"/>
                <a:gd name="connsiteX3007" fmla="*/ 14199 w 216112"/>
                <a:gd name="connsiteY3007" fmla="*/ 173279 h 215656"/>
                <a:gd name="connsiteX3008" fmla="*/ 14169 w 216112"/>
                <a:gd name="connsiteY3008" fmla="*/ 173279 h 215656"/>
                <a:gd name="connsiteX3009" fmla="*/ 14364 w 216112"/>
                <a:gd name="connsiteY3009" fmla="*/ 165338 h 215656"/>
                <a:gd name="connsiteX3010" fmla="*/ 14364 w 216112"/>
                <a:gd name="connsiteY3010" fmla="*/ 165338 h 215656"/>
                <a:gd name="connsiteX3011" fmla="*/ 14364 w 216112"/>
                <a:gd name="connsiteY3011" fmla="*/ 165338 h 215656"/>
                <a:gd name="connsiteX3012" fmla="*/ 14349 w 216112"/>
                <a:gd name="connsiteY3012" fmla="*/ 165338 h 215656"/>
                <a:gd name="connsiteX3013" fmla="*/ 14679 w 216112"/>
                <a:gd name="connsiteY3013" fmla="*/ 169766 h 215656"/>
                <a:gd name="connsiteX3014" fmla="*/ 14679 w 216112"/>
                <a:gd name="connsiteY3014" fmla="*/ 169766 h 215656"/>
                <a:gd name="connsiteX3015" fmla="*/ 14679 w 216112"/>
                <a:gd name="connsiteY3015" fmla="*/ 169766 h 215656"/>
                <a:gd name="connsiteX3016" fmla="*/ 14679 w 216112"/>
                <a:gd name="connsiteY3016" fmla="*/ 169766 h 215656"/>
                <a:gd name="connsiteX3017" fmla="*/ 15115 w 216112"/>
                <a:gd name="connsiteY3017" fmla="*/ 123020 h 215656"/>
                <a:gd name="connsiteX3018" fmla="*/ 15115 w 216112"/>
                <a:gd name="connsiteY3018" fmla="*/ 123020 h 215656"/>
                <a:gd name="connsiteX3019" fmla="*/ 15160 w 216112"/>
                <a:gd name="connsiteY3019" fmla="*/ 123020 h 215656"/>
                <a:gd name="connsiteX3020" fmla="*/ 15115 w 216112"/>
                <a:gd name="connsiteY3020" fmla="*/ 123020 h 215656"/>
                <a:gd name="connsiteX3021" fmla="*/ 15415 w 216112"/>
                <a:gd name="connsiteY3021" fmla="*/ 161330 h 215656"/>
                <a:gd name="connsiteX3022" fmla="*/ 15385 w 216112"/>
                <a:gd name="connsiteY3022" fmla="*/ 161330 h 215656"/>
                <a:gd name="connsiteX3023" fmla="*/ 15385 w 216112"/>
                <a:gd name="connsiteY3023" fmla="*/ 161345 h 215656"/>
                <a:gd name="connsiteX3024" fmla="*/ 15325 w 216112"/>
                <a:gd name="connsiteY3024" fmla="*/ 161345 h 215656"/>
                <a:gd name="connsiteX3025" fmla="*/ 15370 w 216112"/>
                <a:gd name="connsiteY3025" fmla="*/ 161330 h 215656"/>
                <a:gd name="connsiteX3026" fmla="*/ 15400 w 216112"/>
                <a:gd name="connsiteY3026" fmla="*/ 161330 h 215656"/>
                <a:gd name="connsiteX3027" fmla="*/ 15400 w 216112"/>
                <a:gd name="connsiteY3027" fmla="*/ 161330 h 215656"/>
                <a:gd name="connsiteX3028" fmla="*/ 15400 w 216112"/>
                <a:gd name="connsiteY3028" fmla="*/ 161330 h 215656"/>
                <a:gd name="connsiteX3029" fmla="*/ 15400 w 216112"/>
                <a:gd name="connsiteY3029" fmla="*/ 161330 h 215656"/>
                <a:gd name="connsiteX3030" fmla="*/ 15625 w 216112"/>
                <a:gd name="connsiteY3030" fmla="*/ 122180 h 215656"/>
                <a:gd name="connsiteX3031" fmla="*/ 15190 w 216112"/>
                <a:gd name="connsiteY3031" fmla="*/ 122435 h 215656"/>
                <a:gd name="connsiteX3032" fmla="*/ 14890 w 216112"/>
                <a:gd name="connsiteY3032" fmla="*/ 122480 h 215656"/>
                <a:gd name="connsiteX3033" fmla="*/ 14079 w 216112"/>
                <a:gd name="connsiteY3033" fmla="*/ 122345 h 215656"/>
                <a:gd name="connsiteX3034" fmla="*/ 13929 w 216112"/>
                <a:gd name="connsiteY3034" fmla="*/ 122345 h 215656"/>
                <a:gd name="connsiteX3035" fmla="*/ 13974 w 216112"/>
                <a:gd name="connsiteY3035" fmla="*/ 122195 h 215656"/>
                <a:gd name="connsiteX3036" fmla="*/ 14154 w 216112"/>
                <a:gd name="connsiteY3036" fmla="*/ 121909 h 215656"/>
                <a:gd name="connsiteX3037" fmla="*/ 14454 w 216112"/>
                <a:gd name="connsiteY3037" fmla="*/ 121759 h 215656"/>
                <a:gd name="connsiteX3038" fmla="*/ 14454 w 216112"/>
                <a:gd name="connsiteY3038" fmla="*/ 121759 h 215656"/>
                <a:gd name="connsiteX3039" fmla="*/ 15640 w 216112"/>
                <a:gd name="connsiteY3039" fmla="*/ 122180 h 215656"/>
                <a:gd name="connsiteX3040" fmla="*/ 15640 w 216112"/>
                <a:gd name="connsiteY3040" fmla="*/ 122180 h 215656"/>
                <a:gd name="connsiteX3041" fmla="*/ 15760 w 216112"/>
                <a:gd name="connsiteY3041" fmla="*/ 127359 h 215656"/>
                <a:gd name="connsiteX3042" fmla="*/ 15685 w 216112"/>
                <a:gd name="connsiteY3042" fmla="*/ 127359 h 215656"/>
                <a:gd name="connsiteX3043" fmla="*/ 15775 w 216112"/>
                <a:gd name="connsiteY3043" fmla="*/ 127343 h 215656"/>
                <a:gd name="connsiteX3044" fmla="*/ 15775 w 216112"/>
                <a:gd name="connsiteY3044" fmla="*/ 127343 h 215656"/>
                <a:gd name="connsiteX3045" fmla="*/ 15775 w 216112"/>
                <a:gd name="connsiteY3045" fmla="*/ 127343 h 215656"/>
                <a:gd name="connsiteX3046" fmla="*/ 15760 w 216112"/>
                <a:gd name="connsiteY3046" fmla="*/ 127359 h 215656"/>
                <a:gd name="connsiteX3047" fmla="*/ 15820 w 216112"/>
                <a:gd name="connsiteY3047" fmla="*/ 93447 h 215656"/>
                <a:gd name="connsiteX3048" fmla="*/ 15820 w 216112"/>
                <a:gd name="connsiteY3048" fmla="*/ 93447 h 215656"/>
                <a:gd name="connsiteX3049" fmla="*/ 15820 w 216112"/>
                <a:gd name="connsiteY3049" fmla="*/ 93447 h 215656"/>
                <a:gd name="connsiteX3050" fmla="*/ 15820 w 216112"/>
                <a:gd name="connsiteY3050" fmla="*/ 93447 h 215656"/>
                <a:gd name="connsiteX3051" fmla="*/ 15820 w 216112"/>
                <a:gd name="connsiteY3051" fmla="*/ 93447 h 215656"/>
                <a:gd name="connsiteX3052" fmla="*/ 15820 w 216112"/>
                <a:gd name="connsiteY3052" fmla="*/ 93447 h 215656"/>
                <a:gd name="connsiteX3053" fmla="*/ 15820 w 216112"/>
                <a:gd name="connsiteY3053" fmla="*/ 93417 h 215656"/>
                <a:gd name="connsiteX3054" fmla="*/ 15850 w 216112"/>
                <a:gd name="connsiteY3054" fmla="*/ 93417 h 215656"/>
                <a:gd name="connsiteX3055" fmla="*/ 15820 w 216112"/>
                <a:gd name="connsiteY3055" fmla="*/ 93447 h 215656"/>
                <a:gd name="connsiteX3056" fmla="*/ 15820 w 216112"/>
                <a:gd name="connsiteY3056" fmla="*/ 93447 h 215656"/>
                <a:gd name="connsiteX3057" fmla="*/ 16451 w 216112"/>
                <a:gd name="connsiteY3057" fmla="*/ 122600 h 215656"/>
                <a:gd name="connsiteX3058" fmla="*/ 16451 w 216112"/>
                <a:gd name="connsiteY3058" fmla="*/ 122600 h 215656"/>
                <a:gd name="connsiteX3059" fmla="*/ 16421 w 216112"/>
                <a:gd name="connsiteY3059" fmla="*/ 122600 h 215656"/>
                <a:gd name="connsiteX3060" fmla="*/ 16466 w 216112"/>
                <a:gd name="connsiteY3060" fmla="*/ 122600 h 215656"/>
                <a:gd name="connsiteX3061" fmla="*/ 16466 w 216112"/>
                <a:gd name="connsiteY3061" fmla="*/ 122600 h 215656"/>
                <a:gd name="connsiteX3062" fmla="*/ 16466 w 216112"/>
                <a:gd name="connsiteY3062" fmla="*/ 122600 h 215656"/>
                <a:gd name="connsiteX3063" fmla="*/ 16466 w 216112"/>
                <a:gd name="connsiteY3063" fmla="*/ 122600 h 215656"/>
                <a:gd name="connsiteX3064" fmla="*/ 17186 w 216112"/>
                <a:gd name="connsiteY3064" fmla="*/ 97756 h 215656"/>
                <a:gd name="connsiteX3065" fmla="*/ 17186 w 216112"/>
                <a:gd name="connsiteY3065" fmla="*/ 97756 h 215656"/>
                <a:gd name="connsiteX3066" fmla="*/ 17141 w 216112"/>
                <a:gd name="connsiteY3066" fmla="*/ 97756 h 215656"/>
                <a:gd name="connsiteX3067" fmla="*/ 17186 w 216112"/>
                <a:gd name="connsiteY3067" fmla="*/ 97756 h 215656"/>
                <a:gd name="connsiteX3068" fmla="*/ 17126 w 216112"/>
                <a:gd name="connsiteY3068" fmla="*/ 93207 h 215656"/>
                <a:gd name="connsiteX3069" fmla="*/ 17066 w 216112"/>
                <a:gd name="connsiteY3069" fmla="*/ 93237 h 215656"/>
                <a:gd name="connsiteX3070" fmla="*/ 17066 w 216112"/>
                <a:gd name="connsiteY3070" fmla="*/ 93177 h 215656"/>
                <a:gd name="connsiteX3071" fmla="*/ 17141 w 216112"/>
                <a:gd name="connsiteY3071" fmla="*/ 93207 h 215656"/>
                <a:gd name="connsiteX3072" fmla="*/ 16826 w 216112"/>
                <a:gd name="connsiteY3072" fmla="*/ 89424 h 215656"/>
                <a:gd name="connsiteX3073" fmla="*/ 16826 w 216112"/>
                <a:gd name="connsiteY3073" fmla="*/ 89424 h 215656"/>
                <a:gd name="connsiteX3074" fmla="*/ 16811 w 216112"/>
                <a:gd name="connsiteY3074" fmla="*/ 89424 h 215656"/>
                <a:gd name="connsiteX3075" fmla="*/ 16841 w 216112"/>
                <a:gd name="connsiteY3075" fmla="*/ 89424 h 215656"/>
                <a:gd name="connsiteX3076" fmla="*/ 16556 w 216112"/>
                <a:gd name="connsiteY3076" fmla="*/ 26105 h 215656"/>
                <a:gd name="connsiteX3077" fmla="*/ 16556 w 216112"/>
                <a:gd name="connsiteY3077" fmla="*/ 26075 h 215656"/>
                <a:gd name="connsiteX3078" fmla="*/ 16661 w 216112"/>
                <a:gd name="connsiteY3078" fmla="*/ 26090 h 215656"/>
                <a:gd name="connsiteX3079" fmla="*/ 16556 w 216112"/>
                <a:gd name="connsiteY3079" fmla="*/ 26090 h 215656"/>
                <a:gd name="connsiteX3080" fmla="*/ 16826 w 216112"/>
                <a:gd name="connsiteY3080" fmla="*/ 174510 h 215656"/>
                <a:gd name="connsiteX3081" fmla="*/ 16826 w 216112"/>
                <a:gd name="connsiteY3081" fmla="*/ 174510 h 215656"/>
                <a:gd name="connsiteX3082" fmla="*/ 16826 w 216112"/>
                <a:gd name="connsiteY3082" fmla="*/ 174510 h 215656"/>
                <a:gd name="connsiteX3083" fmla="*/ 16826 w 216112"/>
                <a:gd name="connsiteY3083" fmla="*/ 174510 h 215656"/>
                <a:gd name="connsiteX3084" fmla="*/ 16856 w 216112"/>
                <a:gd name="connsiteY3084" fmla="*/ 108384 h 215656"/>
                <a:gd name="connsiteX3085" fmla="*/ 16856 w 216112"/>
                <a:gd name="connsiteY3085" fmla="*/ 108384 h 215656"/>
                <a:gd name="connsiteX3086" fmla="*/ 16856 w 216112"/>
                <a:gd name="connsiteY3086" fmla="*/ 108384 h 215656"/>
                <a:gd name="connsiteX3087" fmla="*/ 16856 w 216112"/>
                <a:gd name="connsiteY3087" fmla="*/ 108384 h 215656"/>
                <a:gd name="connsiteX3088" fmla="*/ 16856 w 216112"/>
                <a:gd name="connsiteY3088" fmla="*/ 108384 h 215656"/>
                <a:gd name="connsiteX3089" fmla="*/ 16856 w 216112"/>
                <a:gd name="connsiteY3089" fmla="*/ 108384 h 215656"/>
                <a:gd name="connsiteX3090" fmla="*/ 16931 w 216112"/>
                <a:gd name="connsiteY3090" fmla="*/ 184493 h 215656"/>
                <a:gd name="connsiteX3091" fmla="*/ 16931 w 216112"/>
                <a:gd name="connsiteY3091" fmla="*/ 184493 h 215656"/>
                <a:gd name="connsiteX3092" fmla="*/ 16931 w 216112"/>
                <a:gd name="connsiteY3092" fmla="*/ 184493 h 215656"/>
                <a:gd name="connsiteX3093" fmla="*/ 16931 w 216112"/>
                <a:gd name="connsiteY3093" fmla="*/ 184493 h 215656"/>
                <a:gd name="connsiteX3094" fmla="*/ 17066 w 216112"/>
                <a:gd name="connsiteY3094" fmla="*/ 129790 h 215656"/>
                <a:gd name="connsiteX3095" fmla="*/ 17111 w 216112"/>
                <a:gd name="connsiteY3095" fmla="*/ 129790 h 215656"/>
                <a:gd name="connsiteX3096" fmla="*/ 17111 w 216112"/>
                <a:gd name="connsiteY3096" fmla="*/ 129790 h 215656"/>
                <a:gd name="connsiteX3097" fmla="*/ 17051 w 216112"/>
                <a:gd name="connsiteY3097" fmla="*/ 129790 h 215656"/>
                <a:gd name="connsiteX3098" fmla="*/ 17231 w 216112"/>
                <a:gd name="connsiteY3098" fmla="*/ 105697 h 215656"/>
                <a:gd name="connsiteX3099" fmla="*/ 17231 w 216112"/>
                <a:gd name="connsiteY3099" fmla="*/ 105697 h 215656"/>
                <a:gd name="connsiteX3100" fmla="*/ 16826 w 216112"/>
                <a:gd name="connsiteY3100" fmla="*/ 105697 h 215656"/>
                <a:gd name="connsiteX3101" fmla="*/ 16826 w 216112"/>
                <a:gd name="connsiteY3101" fmla="*/ 105697 h 215656"/>
                <a:gd name="connsiteX3102" fmla="*/ 16826 w 216112"/>
                <a:gd name="connsiteY3102" fmla="*/ 105697 h 215656"/>
                <a:gd name="connsiteX3103" fmla="*/ 16706 w 216112"/>
                <a:gd name="connsiteY3103" fmla="*/ 105682 h 215656"/>
                <a:gd name="connsiteX3104" fmla="*/ 16826 w 216112"/>
                <a:gd name="connsiteY3104" fmla="*/ 105682 h 215656"/>
                <a:gd name="connsiteX3105" fmla="*/ 16826 w 216112"/>
                <a:gd name="connsiteY3105" fmla="*/ 105697 h 215656"/>
                <a:gd name="connsiteX3106" fmla="*/ 16826 w 216112"/>
                <a:gd name="connsiteY3106" fmla="*/ 105697 h 215656"/>
                <a:gd name="connsiteX3107" fmla="*/ 17231 w 216112"/>
                <a:gd name="connsiteY3107" fmla="*/ 105682 h 215656"/>
                <a:gd name="connsiteX3108" fmla="*/ 17231 w 216112"/>
                <a:gd name="connsiteY3108" fmla="*/ 105682 h 215656"/>
                <a:gd name="connsiteX3109" fmla="*/ 17982 w 216112"/>
                <a:gd name="connsiteY3109" fmla="*/ 63649 h 215656"/>
                <a:gd name="connsiteX3110" fmla="*/ 18087 w 216112"/>
                <a:gd name="connsiteY3110" fmla="*/ 63679 h 215656"/>
                <a:gd name="connsiteX3111" fmla="*/ 18087 w 216112"/>
                <a:gd name="connsiteY3111" fmla="*/ 63679 h 215656"/>
                <a:gd name="connsiteX3112" fmla="*/ 18087 w 216112"/>
                <a:gd name="connsiteY3112" fmla="*/ 63724 h 215656"/>
                <a:gd name="connsiteX3113" fmla="*/ 17727 w 216112"/>
                <a:gd name="connsiteY3113" fmla="*/ 63754 h 215656"/>
                <a:gd name="connsiteX3114" fmla="*/ 17982 w 216112"/>
                <a:gd name="connsiteY3114" fmla="*/ 63649 h 215656"/>
                <a:gd name="connsiteX3115" fmla="*/ 17877 w 216112"/>
                <a:gd name="connsiteY3115" fmla="*/ 163477 h 215656"/>
                <a:gd name="connsiteX3116" fmla="*/ 17877 w 216112"/>
                <a:gd name="connsiteY3116" fmla="*/ 163477 h 215656"/>
                <a:gd name="connsiteX3117" fmla="*/ 17877 w 216112"/>
                <a:gd name="connsiteY3117" fmla="*/ 163477 h 215656"/>
                <a:gd name="connsiteX3118" fmla="*/ 17877 w 216112"/>
                <a:gd name="connsiteY3118" fmla="*/ 163477 h 215656"/>
                <a:gd name="connsiteX3119" fmla="*/ 17877 w 216112"/>
                <a:gd name="connsiteY3119" fmla="*/ 163477 h 215656"/>
                <a:gd name="connsiteX3120" fmla="*/ 17877 w 216112"/>
                <a:gd name="connsiteY3120" fmla="*/ 163477 h 215656"/>
                <a:gd name="connsiteX3121" fmla="*/ 18147 w 216112"/>
                <a:gd name="connsiteY3121" fmla="*/ 94063 h 215656"/>
                <a:gd name="connsiteX3122" fmla="*/ 18087 w 216112"/>
                <a:gd name="connsiteY3122" fmla="*/ 94063 h 215656"/>
                <a:gd name="connsiteX3123" fmla="*/ 18072 w 216112"/>
                <a:gd name="connsiteY3123" fmla="*/ 94063 h 215656"/>
                <a:gd name="connsiteX3124" fmla="*/ 18147 w 216112"/>
                <a:gd name="connsiteY3124" fmla="*/ 94063 h 215656"/>
                <a:gd name="connsiteX3125" fmla="*/ 18147 w 216112"/>
                <a:gd name="connsiteY3125" fmla="*/ 94063 h 215656"/>
                <a:gd name="connsiteX3126" fmla="*/ 18147 w 216112"/>
                <a:gd name="connsiteY3126" fmla="*/ 94063 h 215656"/>
                <a:gd name="connsiteX3127" fmla="*/ 18147 w 216112"/>
                <a:gd name="connsiteY3127" fmla="*/ 94063 h 215656"/>
                <a:gd name="connsiteX3128" fmla="*/ 18162 w 216112"/>
                <a:gd name="connsiteY3128" fmla="*/ 27096 h 215656"/>
                <a:gd name="connsiteX3129" fmla="*/ 18192 w 216112"/>
                <a:gd name="connsiteY3129" fmla="*/ 27096 h 215656"/>
                <a:gd name="connsiteX3130" fmla="*/ 18147 w 216112"/>
                <a:gd name="connsiteY3130" fmla="*/ 27096 h 215656"/>
                <a:gd name="connsiteX3131" fmla="*/ 18147 w 216112"/>
                <a:gd name="connsiteY3131" fmla="*/ 27096 h 215656"/>
                <a:gd name="connsiteX3132" fmla="*/ 18177 w 216112"/>
                <a:gd name="connsiteY3132" fmla="*/ 131352 h 215656"/>
                <a:gd name="connsiteX3133" fmla="*/ 18192 w 216112"/>
                <a:gd name="connsiteY3133" fmla="*/ 131352 h 215656"/>
                <a:gd name="connsiteX3134" fmla="*/ 18192 w 216112"/>
                <a:gd name="connsiteY3134" fmla="*/ 131352 h 215656"/>
                <a:gd name="connsiteX3135" fmla="*/ 18162 w 216112"/>
                <a:gd name="connsiteY3135" fmla="*/ 131352 h 215656"/>
                <a:gd name="connsiteX3136" fmla="*/ 18507 w 216112"/>
                <a:gd name="connsiteY3136" fmla="*/ 78421 h 215656"/>
                <a:gd name="connsiteX3137" fmla="*/ 18507 w 216112"/>
                <a:gd name="connsiteY3137" fmla="*/ 78421 h 215656"/>
                <a:gd name="connsiteX3138" fmla="*/ 18522 w 216112"/>
                <a:gd name="connsiteY3138" fmla="*/ 78421 h 215656"/>
                <a:gd name="connsiteX3139" fmla="*/ 18507 w 216112"/>
                <a:gd name="connsiteY3139" fmla="*/ 78421 h 215656"/>
                <a:gd name="connsiteX3140" fmla="*/ 19183 w 216112"/>
                <a:gd name="connsiteY3140" fmla="*/ 130436 h 215656"/>
                <a:gd name="connsiteX3141" fmla="*/ 19183 w 216112"/>
                <a:gd name="connsiteY3141" fmla="*/ 130436 h 215656"/>
                <a:gd name="connsiteX3142" fmla="*/ 19183 w 216112"/>
                <a:gd name="connsiteY3142" fmla="*/ 130436 h 215656"/>
                <a:gd name="connsiteX3143" fmla="*/ 19183 w 216112"/>
                <a:gd name="connsiteY3143" fmla="*/ 130436 h 215656"/>
                <a:gd name="connsiteX3144" fmla="*/ 19198 w 216112"/>
                <a:gd name="connsiteY3144" fmla="*/ 130736 h 215656"/>
                <a:gd name="connsiteX3145" fmla="*/ 19183 w 216112"/>
                <a:gd name="connsiteY3145" fmla="*/ 130736 h 215656"/>
                <a:gd name="connsiteX3146" fmla="*/ 19183 w 216112"/>
                <a:gd name="connsiteY3146" fmla="*/ 130736 h 215656"/>
                <a:gd name="connsiteX3147" fmla="*/ 19198 w 216112"/>
                <a:gd name="connsiteY3147" fmla="*/ 130736 h 215656"/>
                <a:gd name="connsiteX3148" fmla="*/ 19093 w 216112"/>
                <a:gd name="connsiteY3148" fmla="*/ 176657 h 215656"/>
                <a:gd name="connsiteX3149" fmla="*/ 19288 w 216112"/>
                <a:gd name="connsiteY3149" fmla="*/ 176627 h 215656"/>
                <a:gd name="connsiteX3150" fmla="*/ 19318 w 216112"/>
                <a:gd name="connsiteY3150" fmla="*/ 176672 h 215656"/>
                <a:gd name="connsiteX3151" fmla="*/ 19078 w 216112"/>
                <a:gd name="connsiteY3151" fmla="*/ 176657 h 215656"/>
                <a:gd name="connsiteX3152" fmla="*/ 19603 w 216112"/>
                <a:gd name="connsiteY3152" fmla="*/ 32785 h 215656"/>
                <a:gd name="connsiteX3153" fmla="*/ 19603 w 216112"/>
                <a:gd name="connsiteY3153" fmla="*/ 32785 h 215656"/>
                <a:gd name="connsiteX3154" fmla="*/ 19708 w 216112"/>
                <a:gd name="connsiteY3154" fmla="*/ 32785 h 215656"/>
                <a:gd name="connsiteX3155" fmla="*/ 19603 w 216112"/>
                <a:gd name="connsiteY3155" fmla="*/ 32785 h 215656"/>
                <a:gd name="connsiteX3156" fmla="*/ 20369 w 216112"/>
                <a:gd name="connsiteY3156" fmla="*/ 161420 h 215656"/>
                <a:gd name="connsiteX3157" fmla="*/ 20324 w 216112"/>
                <a:gd name="connsiteY3157" fmla="*/ 161405 h 215656"/>
                <a:gd name="connsiteX3158" fmla="*/ 20384 w 216112"/>
                <a:gd name="connsiteY3158" fmla="*/ 161405 h 215656"/>
                <a:gd name="connsiteX3159" fmla="*/ 20384 w 216112"/>
                <a:gd name="connsiteY3159" fmla="*/ 161420 h 215656"/>
                <a:gd name="connsiteX3160" fmla="*/ 21014 w 216112"/>
                <a:gd name="connsiteY3160" fmla="*/ 82984 h 215656"/>
                <a:gd name="connsiteX3161" fmla="*/ 20984 w 216112"/>
                <a:gd name="connsiteY3161" fmla="*/ 82939 h 215656"/>
                <a:gd name="connsiteX3162" fmla="*/ 21330 w 216112"/>
                <a:gd name="connsiteY3162" fmla="*/ 83014 h 215656"/>
                <a:gd name="connsiteX3163" fmla="*/ 20999 w 216112"/>
                <a:gd name="connsiteY3163" fmla="*/ 82984 h 215656"/>
                <a:gd name="connsiteX3164" fmla="*/ 21600 w 216112"/>
                <a:gd name="connsiteY3164" fmla="*/ 50814 h 215656"/>
                <a:gd name="connsiteX3165" fmla="*/ 21540 w 216112"/>
                <a:gd name="connsiteY3165" fmla="*/ 50769 h 215656"/>
                <a:gd name="connsiteX3166" fmla="*/ 21495 w 216112"/>
                <a:gd name="connsiteY3166" fmla="*/ 50769 h 215656"/>
                <a:gd name="connsiteX3167" fmla="*/ 21570 w 216112"/>
                <a:gd name="connsiteY3167" fmla="*/ 50754 h 215656"/>
                <a:gd name="connsiteX3168" fmla="*/ 21570 w 216112"/>
                <a:gd name="connsiteY3168" fmla="*/ 50814 h 215656"/>
                <a:gd name="connsiteX3169" fmla="*/ 21585 w 216112"/>
                <a:gd name="connsiteY3169" fmla="*/ 50814 h 215656"/>
                <a:gd name="connsiteX3170" fmla="*/ 21585 w 216112"/>
                <a:gd name="connsiteY3170" fmla="*/ 50829 h 215656"/>
                <a:gd name="connsiteX3171" fmla="*/ 21690 w 216112"/>
                <a:gd name="connsiteY3171" fmla="*/ 24859 h 215656"/>
                <a:gd name="connsiteX3172" fmla="*/ 21690 w 216112"/>
                <a:gd name="connsiteY3172" fmla="*/ 24859 h 215656"/>
                <a:gd name="connsiteX3173" fmla="*/ 21720 w 216112"/>
                <a:gd name="connsiteY3173" fmla="*/ 24859 h 215656"/>
                <a:gd name="connsiteX3174" fmla="*/ 21690 w 216112"/>
                <a:gd name="connsiteY3174" fmla="*/ 24859 h 215656"/>
                <a:gd name="connsiteX3175" fmla="*/ 22260 w 216112"/>
                <a:gd name="connsiteY3175" fmla="*/ 133408 h 215656"/>
                <a:gd name="connsiteX3176" fmla="*/ 22290 w 216112"/>
                <a:gd name="connsiteY3176" fmla="*/ 133408 h 215656"/>
                <a:gd name="connsiteX3177" fmla="*/ 22260 w 216112"/>
                <a:gd name="connsiteY3177" fmla="*/ 133408 h 215656"/>
                <a:gd name="connsiteX3178" fmla="*/ 22260 w 216112"/>
                <a:gd name="connsiteY3178" fmla="*/ 133408 h 215656"/>
                <a:gd name="connsiteX3179" fmla="*/ 22350 w 216112"/>
                <a:gd name="connsiteY3179" fmla="*/ 170997 h 215656"/>
                <a:gd name="connsiteX3180" fmla="*/ 22350 w 216112"/>
                <a:gd name="connsiteY3180" fmla="*/ 170997 h 215656"/>
                <a:gd name="connsiteX3181" fmla="*/ 22350 w 216112"/>
                <a:gd name="connsiteY3181" fmla="*/ 170997 h 215656"/>
                <a:gd name="connsiteX3182" fmla="*/ 22350 w 216112"/>
                <a:gd name="connsiteY3182" fmla="*/ 170997 h 215656"/>
                <a:gd name="connsiteX3183" fmla="*/ 22290 w 216112"/>
                <a:gd name="connsiteY3183" fmla="*/ 170997 h 215656"/>
                <a:gd name="connsiteX3184" fmla="*/ 22350 w 216112"/>
                <a:gd name="connsiteY3184" fmla="*/ 170997 h 215656"/>
                <a:gd name="connsiteX3185" fmla="*/ 22320 w 216112"/>
                <a:gd name="connsiteY3185" fmla="*/ 186489 h 215656"/>
                <a:gd name="connsiteX3186" fmla="*/ 22320 w 216112"/>
                <a:gd name="connsiteY3186" fmla="*/ 186459 h 215656"/>
                <a:gd name="connsiteX3187" fmla="*/ 22395 w 216112"/>
                <a:gd name="connsiteY3187" fmla="*/ 186489 h 215656"/>
                <a:gd name="connsiteX3188" fmla="*/ 22320 w 216112"/>
                <a:gd name="connsiteY3188" fmla="*/ 186489 h 215656"/>
                <a:gd name="connsiteX3189" fmla="*/ 22621 w 216112"/>
                <a:gd name="connsiteY3189" fmla="*/ 195932 h 215656"/>
                <a:gd name="connsiteX3190" fmla="*/ 22621 w 216112"/>
                <a:gd name="connsiteY3190" fmla="*/ 195932 h 215656"/>
                <a:gd name="connsiteX3191" fmla="*/ 22606 w 216112"/>
                <a:gd name="connsiteY3191" fmla="*/ 195932 h 215656"/>
                <a:gd name="connsiteX3192" fmla="*/ 22606 w 216112"/>
                <a:gd name="connsiteY3192" fmla="*/ 195932 h 215656"/>
                <a:gd name="connsiteX3193" fmla="*/ 22621 w 216112"/>
                <a:gd name="connsiteY3193" fmla="*/ 195932 h 215656"/>
                <a:gd name="connsiteX3194" fmla="*/ 22621 w 216112"/>
                <a:gd name="connsiteY3194" fmla="*/ 195932 h 215656"/>
                <a:gd name="connsiteX3195" fmla="*/ 22621 w 216112"/>
                <a:gd name="connsiteY3195" fmla="*/ 195932 h 215656"/>
                <a:gd name="connsiteX3196" fmla="*/ 22651 w 216112"/>
                <a:gd name="connsiteY3196" fmla="*/ 172453 h 215656"/>
                <a:gd name="connsiteX3197" fmla="*/ 22651 w 216112"/>
                <a:gd name="connsiteY3197" fmla="*/ 172453 h 215656"/>
                <a:gd name="connsiteX3198" fmla="*/ 22651 w 216112"/>
                <a:gd name="connsiteY3198" fmla="*/ 172453 h 215656"/>
                <a:gd name="connsiteX3199" fmla="*/ 22651 w 216112"/>
                <a:gd name="connsiteY3199" fmla="*/ 172453 h 215656"/>
                <a:gd name="connsiteX3200" fmla="*/ 22651 w 216112"/>
                <a:gd name="connsiteY3200" fmla="*/ 172453 h 215656"/>
                <a:gd name="connsiteX3201" fmla="*/ 22666 w 216112"/>
                <a:gd name="connsiteY3201" fmla="*/ 161225 h 215656"/>
                <a:gd name="connsiteX3202" fmla="*/ 22561 w 216112"/>
                <a:gd name="connsiteY3202" fmla="*/ 161210 h 215656"/>
                <a:gd name="connsiteX3203" fmla="*/ 22696 w 216112"/>
                <a:gd name="connsiteY3203" fmla="*/ 161210 h 215656"/>
                <a:gd name="connsiteX3204" fmla="*/ 22666 w 216112"/>
                <a:gd name="connsiteY3204" fmla="*/ 161225 h 215656"/>
                <a:gd name="connsiteX3205" fmla="*/ 22741 w 216112"/>
                <a:gd name="connsiteY3205" fmla="*/ 27426 h 215656"/>
                <a:gd name="connsiteX3206" fmla="*/ 22876 w 216112"/>
                <a:gd name="connsiteY3206" fmla="*/ 27396 h 215656"/>
                <a:gd name="connsiteX3207" fmla="*/ 22906 w 216112"/>
                <a:gd name="connsiteY3207" fmla="*/ 27426 h 215656"/>
                <a:gd name="connsiteX3208" fmla="*/ 22741 w 216112"/>
                <a:gd name="connsiteY3208" fmla="*/ 27426 h 215656"/>
                <a:gd name="connsiteX3209" fmla="*/ 23011 w 216112"/>
                <a:gd name="connsiteY3209" fmla="*/ 188141 h 215656"/>
                <a:gd name="connsiteX3210" fmla="*/ 23071 w 216112"/>
                <a:gd name="connsiteY3210" fmla="*/ 188111 h 215656"/>
                <a:gd name="connsiteX3211" fmla="*/ 23116 w 216112"/>
                <a:gd name="connsiteY3211" fmla="*/ 188111 h 215656"/>
                <a:gd name="connsiteX3212" fmla="*/ 23011 w 216112"/>
                <a:gd name="connsiteY3212" fmla="*/ 188141 h 215656"/>
                <a:gd name="connsiteX3213" fmla="*/ 24797 w 216112"/>
                <a:gd name="connsiteY3213" fmla="*/ 21467 h 215656"/>
                <a:gd name="connsiteX3214" fmla="*/ 24767 w 216112"/>
                <a:gd name="connsiteY3214" fmla="*/ 21452 h 215656"/>
                <a:gd name="connsiteX3215" fmla="*/ 24812 w 216112"/>
                <a:gd name="connsiteY3215" fmla="*/ 21452 h 215656"/>
                <a:gd name="connsiteX3216" fmla="*/ 24812 w 216112"/>
                <a:gd name="connsiteY3216" fmla="*/ 21467 h 215656"/>
                <a:gd name="connsiteX3217" fmla="*/ 25113 w 216112"/>
                <a:gd name="connsiteY3217" fmla="*/ 141289 h 215656"/>
                <a:gd name="connsiteX3218" fmla="*/ 25008 w 216112"/>
                <a:gd name="connsiteY3218" fmla="*/ 141289 h 215656"/>
                <a:gd name="connsiteX3219" fmla="*/ 25173 w 216112"/>
                <a:gd name="connsiteY3219" fmla="*/ 141244 h 215656"/>
                <a:gd name="connsiteX3220" fmla="*/ 25113 w 216112"/>
                <a:gd name="connsiteY3220" fmla="*/ 141289 h 215656"/>
                <a:gd name="connsiteX3221" fmla="*/ 25773 w 216112"/>
                <a:gd name="connsiteY3221" fmla="*/ 138737 h 215656"/>
                <a:gd name="connsiteX3222" fmla="*/ 25908 w 216112"/>
                <a:gd name="connsiteY3222" fmla="*/ 138737 h 215656"/>
                <a:gd name="connsiteX3223" fmla="*/ 25908 w 216112"/>
                <a:gd name="connsiteY3223" fmla="*/ 138768 h 215656"/>
                <a:gd name="connsiteX3224" fmla="*/ 25773 w 216112"/>
                <a:gd name="connsiteY3224" fmla="*/ 138737 h 215656"/>
                <a:gd name="connsiteX3225" fmla="*/ 26013 w 216112"/>
                <a:gd name="connsiteY3225" fmla="*/ 152353 h 215656"/>
                <a:gd name="connsiteX3226" fmla="*/ 26013 w 216112"/>
                <a:gd name="connsiteY3226" fmla="*/ 152353 h 215656"/>
                <a:gd name="connsiteX3227" fmla="*/ 26013 w 216112"/>
                <a:gd name="connsiteY3227" fmla="*/ 152353 h 215656"/>
                <a:gd name="connsiteX3228" fmla="*/ 26013 w 216112"/>
                <a:gd name="connsiteY3228" fmla="*/ 152353 h 215656"/>
                <a:gd name="connsiteX3229" fmla="*/ 26148 w 216112"/>
                <a:gd name="connsiteY3229" fmla="*/ 110230 h 215656"/>
                <a:gd name="connsiteX3230" fmla="*/ 26148 w 216112"/>
                <a:gd name="connsiteY3230" fmla="*/ 110230 h 215656"/>
                <a:gd name="connsiteX3231" fmla="*/ 26148 w 216112"/>
                <a:gd name="connsiteY3231" fmla="*/ 110230 h 215656"/>
                <a:gd name="connsiteX3232" fmla="*/ 26148 w 216112"/>
                <a:gd name="connsiteY3232" fmla="*/ 110230 h 215656"/>
                <a:gd name="connsiteX3233" fmla="*/ 26223 w 216112"/>
                <a:gd name="connsiteY3233" fmla="*/ 36883 h 215656"/>
                <a:gd name="connsiteX3234" fmla="*/ 26238 w 216112"/>
                <a:gd name="connsiteY3234" fmla="*/ 36883 h 215656"/>
                <a:gd name="connsiteX3235" fmla="*/ 26314 w 216112"/>
                <a:gd name="connsiteY3235" fmla="*/ 36883 h 215656"/>
                <a:gd name="connsiteX3236" fmla="*/ 26299 w 216112"/>
                <a:gd name="connsiteY3236" fmla="*/ 36883 h 215656"/>
                <a:gd name="connsiteX3237" fmla="*/ 26299 w 216112"/>
                <a:gd name="connsiteY3237" fmla="*/ 36883 h 215656"/>
                <a:gd name="connsiteX3238" fmla="*/ 26238 w 216112"/>
                <a:gd name="connsiteY3238" fmla="*/ 36869 h 215656"/>
                <a:gd name="connsiteX3239" fmla="*/ 26299 w 216112"/>
                <a:gd name="connsiteY3239" fmla="*/ 184808 h 215656"/>
                <a:gd name="connsiteX3240" fmla="*/ 26299 w 216112"/>
                <a:gd name="connsiteY3240" fmla="*/ 184778 h 215656"/>
                <a:gd name="connsiteX3241" fmla="*/ 26329 w 216112"/>
                <a:gd name="connsiteY3241" fmla="*/ 184808 h 215656"/>
                <a:gd name="connsiteX3242" fmla="*/ 26299 w 216112"/>
                <a:gd name="connsiteY3242" fmla="*/ 184808 h 215656"/>
                <a:gd name="connsiteX3243" fmla="*/ 26734 w 216112"/>
                <a:gd name="connsiteY3243" fmla="*/ 157517 h 215656"/>
                <a:gd name="connsiteX3244" fmla="*/ 26599 w 216112"/>
                <a:gd name="connsiteY3244" fmla="*/ 157502 h 215656"/>
                <a:gd name="connsiteX3245" fmla="*/ 26734 w 216112"/>
                <a:gd name="connsiteY3245" fmla="*/ 157502 h 215656"/>
                <a:gd name="connsiteX3246" fmla="*/ 26734 w 216112"/>
                <a:gd name="connsiteY3246" fmla="*/ 157502 h 215656"/>
                <a:gd name="connsiteX3247" fmla="*/ 27379 w 216112"/>
                <a:gd name="connsiteY3247" fmla="*/ 110335 h 215656"/>
                <a:gd name="connsiteX3248" fmla="*/ 27379 w 216112"/>
                <a:gd name="connsiteY3248" fmla="*/ 110335 h 215656"/>
                <a:gd name="connsiteX3249" fmla="*/ 27379 w 216112"/>
                <a:gd name="connsiteY3249" fmla="*/ 110335 h 215656"/>
                <a:gd name="connsiteX3250" fmla="*/ 27379 w 216112"/>
                <a:gd name="connsiteY3250" fmla="*/ 110335 h 215656"/>
                <a:gd name="connsiteX3251" fmla="*/ 28175 w 216112"/>
                <a:gd name="connsiteY3251" fmla="*/ 172438 h 215656"/>
                <a:gd name="connsiteX3252" fmla="*/ 28175 w 216112"/>
                <a:gd name="connsiteY3252" fmla="*/ 172438 h 215656"/>
                <a:gd name="connsiteX3253" fmla="*/ 28175 w 216112"/>
                <a:gd name="connsiteY3253" fmla="*/ 172438 h 215656"/>
                <a:gd name="connsiteX3254" fmla="*/ 28175 w 216112"/>
                <a:gd name="connsiteY3254" fmla="*/ 172438 h 215656"/>
                <a:gd name="connsiteX3255" fmla="*/ 28175 w 216112"/>
                <a:gd name="connsiteY3255" fmla="*/ 172438 h 215656"/>
                <a:gd name="connsiteX3256" fmla="*/ 28175 w 216112"/>
                <a:gd name="connsiteY3256" fmla="*/ 172438 h 215656"/>
                <a:gd name="connsiteX3257" fmla="*/ 28956 w 216112"/>
                <a:gd name="connsiteY3257" fmla="*/ 186249 h 215656"/>
                <a:gd name="connsiteX3258" fmla="*/ 28926 w 216112"/>
                <a:gd name="connsiteY3258" fmla="*/ 186249 h 215656"/>
                <a:gd name="connsiteX3259" fmla="*/ 28956 w 216112"/>
                <a:gd name="connsiteY3259" fmla="*/ 186249 h 215656"/>
                <a:gd name="connsiteX3260" fmla="*/ 28956 w 216112"/>
                <a:gd name="connsiteY3260" fmla="*/ 186249 h 215656"/>
                <a:gd name="connsiteX3261" fmla="*/ 29226 w 216112"/>
                <a:gd name="connsiteY3261" fmla="*/ 116265 h 215656"/>
                <a:gd name="connsiteX3262" fmla="*/ 28971 w 216112"/>
                <a:gd name="connsiteY3262" fmla="*/ 115680 h 215656"/>
                <a:gd name="connsiteX3263" fmla="*/ 29166 w 216112"/>
                <a:gd name="connsiteY3263" fmla="*/ 115589 h 215656"/>
                <a:gd name="connsiteX3264" fmla="*/ 29301 w 216112"/>
                <a:gd name="connsiteY3264" fmla="*/ 116280 h 215656"/>
                <a:gd name="connsiteX3265" fmla="*/ 29241 w 216112"/>
                <a:gd name="connsiteY3265" fmla="*/ 116280 h 215656"/>
                <a:gd name="connsiteX3266" fmla="*/ 31162 w 216112"/>
                <a:gd name="connsiteY3266" fmla="*/ 201186 h 215656"/>
                <a:gd name="connsiteX3267" fmla="*/ 31162 w 216112"/>
                <a:gd name="connsiteY3267" fmla="*/ 201186 h 215656"/>
                <a:gd name="connsiteX3268" fmla="*/ 31162 w 216112"/>
                <a:gd name="connsiteY3268" fmla="*/ 201186 h 215656"/>
                <a:gd name="connsiteX3269" fmla="*/ 31162 w 216112"/>
                <a:gd name="connsiteY3269" fmla="*/ 201186 h 215656"/>
                <a:gd name="connsiteX3270" fmla="*/ 31958 w 216112"/>
                <a:gd name="connsiteY3270" fmla="*/ 184703 h 215656"/>
                <a:gd name="connsiteX3271" fmla="*/ 31913 w 216112"/>
                <a:gd name="connsiteY3271" fmla="*/ 184703 h 215656"/>
                <a:gd name="connsiteX3272" fmla="*/ 31973 w 216112"/>
                <a:gd name="connsiteY3272" fmla="*/ 184688 h 215656"/>
                <a:gd name="connsiteX3273" fmla="*/ 31973 w 216112"/>
                <a:gd name="connsiteY3273" fmla="*/ 184688 h 215656"/>
                <a:gd name="connsiteX3274" fmla="*/ 32183 w 216112"/>
                <a:gd name="connsiteY3274" fmla="*/ 168100 h 215656"/>
                <a:gd name="connsiteX3275" fmla="*/ 32348 w 216112"/>
                <a:gd name="connsiteY3275" fmla="*/ 168100 h 215656"/>
                <a:gd name="connsiteX3276" fmla="*/ 32348 w 216112"/>
                <a:gd name="connsiteY3276" fmla="*/ 168115 h 215656"/>
                <a:gd name="connsiteX3277" fmla="*/ 32183 w 216112"/>
                <a:gd name="connsiteY3277" fmla="*/ 168100 h 215656"/>
                <a:gd name="connsiteX3278" fmla="*/ 32423 w 216112"/>
                <a:gd name="connsiteY3278" fmla="*/ 184808 h 215656"/>
                <a:gd name="connsiteX3279" fmla="*/ 32423 w 216112"/>
                <a:gd name="connsiteY3279" fmla="*/ 184808 h 215656"/>
                <a:gd name="connsiteX3280" fmla="*/ 32438 w 216112"/>
                <a:gd name="connsiteY3280" fmla="*/ 184808 h 215656"/>
                <a:gd name="connsiteX3281" fmla="*/ 32423 w 216112"/>
                <a:gd name="connsiteY3281" fmla="*/ 184808 h 215656"/>
                <a:gd name="connsiteX3282" fmla="*/ 32799 w 216112"/>
                <a:gd name="connsiteY3282" fmla="*/ 181100 h 215656"/>
                <a:gd name="connsiteX3283" fmla="*/ 32483 w 216112"/>
                <a:gd name="connsiteY3283" fmla="*/ 181025 h 215656"/>
                <a:gd name="connsiteX3284" fmla="*/ 32814 w 216112"/>
                <a:gd name="connsiteY3284" fmla="*/ 181025 h 215656"/>
                <a:gd name="connsiteX3285" fmla="*/ 32814 w 216112"/>
                <a:gd name="connsiteY3285" fmla="*/ 181100 h 215656"/>
                <a:gd name="connsiteX3286" fmla="*/ 35621 w 216112"/>
                <a:gd name="connsiteY3286" fmla="*/ 185829 h 215656"/>
                <a:gd name="connsiteX3287" fmla="*/ 35681 w 216112"/>
                <a:gd name="connsiteY3287" fmla="*/ 185874 h 215656"/>
                <a:gd name="connsiteX3288" fmla="*/ 35621 w 216112"/>
                <a:gd name="connsiteY3288" fmla="*/ 185874 h 215656"/>
                <a:gd name="connsiteX3289" fmla="*/ 35621 w 216112"/>
                <a:gd name="connsiteY3289" fmla="*/ 185829 h 215656"/>
                <a:gd name="connsiteX3290" fmla="*/ 35621 w 216112"/>
                <a:gd name="connsiteY3290" fmla="*/ 185829 h 215656"/>
                <a:gd name="connsiteX3291" fmla="*/ 35621 w 216112"/>
                <a:gd name="connsiteY3291" fmla="*/ 185829 h 215656"/>
                <a:gd name="connsiteX3292" fmla="*/ 35621 w 216112"/>
                <a:gd name="connsiteY3292" fmla="*/ 185829 h 215656"/>
                <a:gd name="connsiteX3293" fmla="*/ 35065 w 216112"/>
                <a:gd name="connsiteY3293" fmla="*/ 191188 h 215656"/>
                <a:gd name="connsiteX3294" fmla="*/ 35065 w 216112"/>
                <a:gd name="connsiteY3294" fmla="*/ 191188 h 215656"/>
                <a:gd name="connsiteX3295" fmla="*/ 35065 w 216112"/>
                <a:gd name="connsiteY3295" fmla="*/ 191188 h 215656"/>
                <a:gd name="connsiteX3296" fmla="*/ 35065 w 216112"/>
                <a:gd name="connsiteY3296" fmla="*/ 191188 h 215656"/>
                <a:gd name="connsiteX3297" fmla="*/ 35020 w 216112"/>
                <a:gd name="connsiteY3297" fmla="*/ 23298 h 215656"/>
                <a:gd name="connsiteX3298" fmla="*/ 35020 w 216112"/>
                <a:gd name="connsiteY3298" fmla="*/ 23298 h 215656"/>
                <a:gd name="connsiteX3299" fmla="*/ 34945 w 216112"/>
                <a:gd name="connsiteY3299" fmla="*/ 23298 h 215656"/>
                <a:gd name="connsiteX3300" fmla="*/ 35005 w 216112"/>
                <a:gd name="connsiteY3300" fmla="*/ 23298 h 215656"/>
                <a:gd name="connsiteX3301" fmla="*/ 34735 w 216112"/>
                <a:gd name="connsiteY3301" fmla="*/ 199189 h 215656"/>
                <a:gd name="connsiteX3302" fmla="*/ 35125 w 216112"/>
                <a:gd name="connsiteY3302" fmla="*/ 199174 h 215656"/>
                <a:gd name="connsiteX3303" fmla="*/ 34735 w 216112"/>
                <a:gd name="connsiteY3303" fmla="*/ 199219 h 215656"/>
                <a:gd name="connsiteX3304" fmla="*/ 34735 w 216112"/>
                <a:gd name="connsiteY3304" fmla="*/ 199189 h 215656"/>
                <a:gd name="connsiteX3305" fmla="*/ 34810 w 216112"/>
                <a:gd name="connsiteY3305" fmla="*/ 200675 h 215656"/>
                <a:gd name="connsiteX3306" fmla="*/ 34405 w 216112"/>
                <a:gd name="connsiteY3306" fmla="*/ 200735 h 215656"/>
                <a:gd name="connsiteX3307" fmla="*/ 34390 w 216112"/>
                <a:gd name="connsiteY3307" fmla="*/ 200735 h 215656"/>
                <a:gd name="connsiteX3308" fmla="*/ 34810 w 216112"/>
                <a:gd name="connsiteY3308" fmla="*/ 200675 h 215656"/>
                <a:gd name="connsiteX3309" fmla="*/ 33444 w 216112"/>
                <a:gd name="connsiteY3309" fmla="*/ 179149 h 215656"/>
                <a:gd name="connsiteX3310" fmla="*/ 33384 w 216112"/>
                <a:gd name="connsiteY3310" fmla="*/ 179149 h 215656"/>
                <a:gd name="connsiteX3311" fmla="*/ 33444 w 216112"/>
                <a:gd name="connsiteY3311" fmla="*/ 179149 h 215656"/>
                <a:gd name="connsiteX3312" fmla="*/ 33444 w 216112"/>
                <a:gd name="connsiteY3312" fmla="*/ 179149 h 215656"/>
                <a:gd name="connsiteX3313" fmla="*/ 33744 w 216112"/>
                <a:gd name="connsiteY3313" fmla="*/ 179704 h 215656"/>
                <a:gd name="connsiteX3314" fmla="*/ 33879 w 216112"/>
                <a:gd name="connsiteY3314" fmla="*/ 179659 h 215656"/>
                <a:gd name="connsiteX3315" fmla="*/ 33879 w 216112"/>
                <a:gd name="connsiteY3315" fmla="*/ 179719 h 215656"/>
                <a:gd name="connsiteX3316" fmla="*/ 33744 w 216112"/>
                <a:gd name="connsiteY3316" fmla="*/ 179719 h 215656"/>
                <a:gd name="connsiteX3317" fmla="*/ 34240 w 216112"/>
                <a:gd name="connsiteY3317" fmla="*/ 146483 h 215656"/>
                <a:gd name="connsiteX3318" fmla="*/ 34240 w 216112"/>
                <a:gd name="connsiteY3318" fmla="*/ 146483 h 215656"/>
                <a:gd name="connsiteX3319" fmla="*/ 34240 w 216112"/>
                <a:gd name="connsiteY3319" fmla="*/ 146483 h 215656"/>
                <a:gd name="connsiteX3320" fmla="*/ 34225 w 216112"/>
                <a:gd name="connsiteY3320" fmla="*/ 146483 h 215656"/>
                <a:gd name="connsiteX3321" fmla="*/ 35200 w 216112"/>
                <a:gd name="connsiteY3321" fmla="*/ 201891 h 215656"/>
                <a:gd name="connsiteX3322" fmla="*/ 34480 w 216112"/>
                <a:gd name="connsiteY3322" fmla="*/ 201636 h 215656"/>
                <a:gd name="connsiteX3323" fmla="*/ 34375 w 216112"/>
                <a:gd name="connsiteY3323" fmla="*/ 201606 h 215656"/>
                <a:gd name="connsiteX3324" fmla="*/ 34435 w 216112"/>
                <a:gd name="connsiteY3324" fmla="*/ 201516 h 215656"/>
                <a:gd name="connsiteX3325" fmla="*/ 35711 w 216112"/>
                <a:gd name="connsiteY3325" fmla="*/ 201711 h 215656"/>
                <a:gd name="connsiteX3326" fmla="*/ 35756 w 216112"/>
                <a:gd name="connsiteY3326" fmla="*/ 201741 h 215656"/>
                <a:gd name="connsiteX3327" fmla="*/ 35215 w 216112"/>
                <a:gd name="connsiteY3327" fmla="*/ 201891 h 215656"/>
                <a:gd name="connsiteX3328" fmla="*/ 38248 w 216112"/>
                <a:gd name="connsiteY3328" fmla="*/ 164107 h 215656"/>
                <a:gd name="connsiteX3329" fmla="*/ 38248 w 216112"/>
                <a:gd name="connsiteY3329" fmla="*/ 164107 h 215656"/>
                <a:gd name="connsiteX3330" fmla="*/ 38308 w 216112"/>
                <a:gd name="connsiteY3330" fmla="*/ 164092 h 215656"/>
                <a:gd name="connsiteX3331" fmla="*/ 38248 w 216112"/>
                <a:gd name="connsiteY3331" fmla="*/ 164092 h 215656"/>
                <a:gd name="connsiteX3332" fmla="*/ 38398 w 216112"/>
                <a:gd name="connsiteY3332" fmla="*/ 44735 h 215656"/>
                <a:gd name="connsiteX3333" fmla="*/ 38443 w 216112"/>
                <a:gd name="connsiteY3333" fmla="*/ 44705 h 215656"/>
                <a:gd name="connsiteX3334" fmla="*/ 38473 w 216112"/>
                <a:gd name="connsiteY3334" fmla="*/ 44705 h 215656"/>
                <a:gd name="connsiteX3335" fmla="*/ 38398 w 216112"/>
                <a:gd name="connsiteY3335" fmla="*/ 44735 h 215656"/>
                <a:gd name="connsiteX3336" fmla="*/ 38743 w 216112"/>
                <a:gd name="connsiteY3336" fmla="*/ 24649 h 215656"/>
                <a:gd name="connsiteX3337" fmla="*/ 38728 w 216112"/>
                <a:gd name="connsiteY3337" fmla="*/ 24649 h 215656"/>
                <a:gd name="connsiteX3338" fmla="*/ 38758 w 216112"/>
                <a:gd name="connsiteY3338" fmla="*/ 24649 h 215656"/>
                <a:gd name="connsiteX3339" fmla="*/ 38758 w 216112"/>
                <a:gd name="connsiteY3339" fmla="*/ 24649 h 215656"/>
                <a:gd name="connsiteX3340" fmla="*/ 39013 w 216112"/>
                <a:gd name="connsiteY3340" fmla="*/ 194581 h 215656"/>
                <a:gd name="connsiteX3341" fmla="*/ 39028 w 216112"/>
                <a:gd name="connsiteY3341" fmla="*/ 194581 h 215656"/>
                <a:gd name="connsiteX3342" fmla="*/ 39028 w 216112"/>
                <a:gd name="connsiteY3342" fmla="*/ 194581 h 215656"/>
                <a:gd name="connsiteX3343" fmla="*/ 38998 w 216112"/>
                <a:gd name="connsiteY3343" fmla="*/ 194581 h 215656"/>
                <a:gd name="connsiteX3344" fmla="*/ 39464 w 216112"/>
                <a:gd name="connsiteY3344" fmla="*/ 185228 h 215656"/>
                <a:gd name="connsiteX3345" fmla="*/ 39449 w 216112"/>
                <a:gd name="connsiteY3345" fmla="*/ 185228 h 215656"/>
                <a:gd name="connsiteX3346" fmla="*/ 39509 w 216112"/>
                <a:gd name="connsiteY3346" fmla="*/ 185228 h 215656"/>
                <a:gd name="connsiteX3347" fmla="*/ 39464 w 216112"/>
                <a:gd name="connsiteY3347" fmla="*/ 185228 h 215656"/>
                <a:gd name="connsiteX3348" fmla="*/ 39824 w 216112"/>
                <a:gd name="connsiteY3348" fmla="*/ 19080 h 215656"/>
                <a:gd name="connsiteX3349" fmla="*/ 39824 w 216112"/>
                <a:gd name="connsiteY3349" fmla="*/ 19080 h 215656"/>
                <a:gd name="connsiteX3350" fmla="*/ 39719 w 216112"/>
                <a:gd name="connsiteY3350" fmla="*/ 19050 h 215656"/>
                <a:gd name="connsiteX3351" fmla="*/ 39839 w 216112"/>
                <a:gd name="connsiteY3351" fmla="*/ 19050 h 215656"/>
                <a:gd name="connsiteX3352" fmla="*/ 39839 w 216112"/>
                <a:gd name="connsiteY3352" fmla="*/ 19080 h 215656"/>
                <a:gd name="connsiteX3353" fmla="*/ 40184 w 216112"/>
                <a:gd name="connsiteY3353" fmla="*/ 106507 h 215656"/>
                <a:gd name="connsiteX3354" fmla="*/ 40650 w 216112"/>
                <a:gd name="connsiteY3354" fmla="*/ 106387 h 215656"/>
                <a:gd name="connsiteX3355" fmla="*/ 40184 w 216112"/>
                <a:gd name="connsiteY3355" fmla="*/ 106507 h 215656"/>
                <a:gd name="connsiteX3356" fmla="*/ 40980 w 216112"/>
                <a:gd name="connsiteY3356" fmla="*/ 18945 h 215656"/>
                <a:gd name="connsiteX3357" fmla="*/ 40860 w 216112"/>
                <a:gd name="connsiteY3357" fmla="*/ 18870 h 215656"/>
                <a:gd name="connsiteX3358" fmla="*/ 40935 w 216112"/>
                <a:gd name="connsiteY3358" fmla="*/ 18825 h 215656"/>
                <a:gd name="connsiteX3359" fmla="*/ 41025 w 216112"/>
                <a:gd name="connsiteY3359" fmla="*/ 18900 h 215656"/>
                <a:gd name="connsiteX3360" fmla="*/ 40980 w 216112"/>
                <a:gd name="connsiteY3360" fmla="*/ 18945 h 215656"/>
                <a:gd name="connsiteX3361" fmla="*/ 41640 w 216112"/>
                <a:gd name="connsiteY3361" fmla="*/ 113533 h 215656"/>
                <a:gd name="connsiteX3362" fmla="*/ 41640 w 216112"/>
                <a:gd name="connsiteY3362" fmla="*/ 113533 h 215656"/>
                <a:gd name="connsiteX3363" fmla="*/ 41640 w 216112"/>
                <a:gd name="connsiteY3363" fmla="*/ 113533 h 215656"/>
                <a:gd name="connsiteX3364" fmla="*/ 41640 w 216112"/>
                <a:gd name="connsiteY3364" fmla="*/ 113533 h 215656"/>
                <a:gd name="connsiteX3365" fmla="*/ 42196 w 216112"/>
                <a:gd name="connsiteY3365" fmla="*/ 151542 h 215656"/>
                <a:gd name="connsiteX3366" fmla="*/ 42211 w 216112"/>
                <a:gd name="connsiteY3366" fmla="*/ 151542 h 215656"/>
                <a:gd name="connsiteX3367" fmla="*/ 42241 w 216112"/>
                <a:gd name="connsiteY3367" fmla="*/ 151542 h 215656"/>
                <a:gd name="connsiteX3368" fmla="*/ 42196 w 216112"/>
                <a:gd name="connsiteY3368" fmla="*/ 151542 h 215656"/>
                <a:gd name="connsiteX3369" fmla="*/ 42496 w 216112"/>
                <a:gd name="connsiteY3369" fmla="*/ 22698 h 215656"/>
                <a:gd name="connsiteX3370" fmla="*/ 42511 w 216112"/>
                <a:gd name="connsiteY3370" fmla="*/ 22698 h 215656"/>
                <a:gd name="connsiteX3371" fmla="*/ 42511 w 216112"/>
                <a:gd name="connsiteY3371" fmla="*/ 22698 h 215656"/>
                <a:gd name="connsiteX3372" fmla="*/ 42511 w 216112"/>
                <a:gd name="connsiteY3372" fmla="*/ 22698 h 215656"/>
                <a:gd name="connsiteX3373" fmla="*/ 42511 w 216112"/>
                <a:gd name="connsiteY3373" fmla="*/ 113113 h 215656"/>
                <a:gd name="connsiteX3374" fmla="*/ 42526 w 216112"/>
                <a:gd name="connsiteY3374" fmla="*/ 113113 h 215656"/>
                <a:gd name="connsiteX3375" fmla="*/ 42526 w 216112"/>
                <a:gd name="connsiteY3375" fmla="*/ 113113 h 215656"/>
                <a:gd name="connsiteX3376" fmla="*/ 42496 w 216112"/>
                <a:gd name="connsiteY3376" fmla="*/ 113113 h 215656"/>
                <a:gd name="connsiteX3377" fmla="*/ 42706 w 216112"/>
                <a:gd name="connsiteY3377" fmla="*/ 149636 h 215656"/>
                <a:gd name="connsiteX3378" fmla="*/ 42721 w 216112"/>
                <a:gd name="connsiteY3378" fmla="*/ 149546 h 215656"/>
                <a:gd name="connsiteX3379" fmla="*/ 42901 w 216112"/>
                <a:gd name="connsiteY3379" fmla="*/ 149591 h 215656"/>
                <a:gd name="connsiteX3380" fmla="*/ 42706 w 216112"/>
                <a:gd name="connsiteY3380" fmla="*/ 149636 h 215656"/>
                <a:gd name="connsiteX3381" fmla="*/ 42946 w 216112"/>
                <a:gd name="connsiteY3381" fmla="*/ 182842 h 215656"/>
                <a:gd name="connsiteX3382" fmla="*/ 42946 w 216112"/>
                <a:gd name="connsiteY3382" fmla="*/ 182842 h 215656"/>
                <a:gd name="connsiteX3383" fmla="*/ 42946 w 216112"/>
                <a:gd name="connsiteY3383" fmla="*/ 182842 h 215656"/>
                <a:gd name="connsiteX3384" fmla="*/ 42946 w 216112"/>
                <a:gd name="connsiteY3384" fmla="*/ 182842 h 215656"/>
                <a:gd name="connsiteX3385" fmla="*/ 42751 w 216112"/>
                <a:gd name="connsiteY3385" fmla="*/ 18059 h 215656"/>
                <a:gd name="connsiteX3386" fmla="*/ 41700 w 216112"/>
                <a:gd name="connsiteY3386" fmla="*/ 17954 h 215656"/>
                <a:gd name="connsiteX3387" fmla="*/ 41700 w 216112"/>
                <a:gd name="connsiteY3387" fmla="*/ 17954 h 215656"/>
                <a:gd name="connsiteX3388" fmla="*/ 42286 w 216112"/>
                <a:gd name="connsiteY3388" fmla="*/ 17308 h 215656"/>
                <a:gd name="connsiteX3389" fmla="*/ 42631 w 216112"/>
                <a:gd name="connsiteY3389" fmla="*/ 17218 h 215656"/>
                <a:gd name="connsiteX3390" fmla="*/ 42706 w 216112"/>
                <a:gd name="connsiteY3390" fmla="*/ 17188 h 215656"/>
                <a:gd name="connsiteX3391" fmla="*/ 42991 w 216112"/>
                <a:gd name="connsiteY3391" fmla="*/ 17293 h 215656"/>
                <a:gd name="connsiteX3392" fmla="*/ 43157 w 216112"/>
                <a:gd name="connsiteY3392" fmla="*/ 17354 h 215656"/>
                <a:gd name="connsiteX3393" fmla="*/ 42751 w 216112"/>
                <a:gd name="connsiteY3393" fmla="*/ 18059 h 215656"/>
                <a:gd name="connsiteX3394" fmla="*/ 45048 w 216112"/>
                <a:gd name="connsiteY3394" fmla="*/ 190933 h 215656"/>
                <a:gd name="connsiteX3395" fmla="*/ 45138 w 216112"/>
                <a:gd name="connsiteY3395" fmla="*/ 191083 h 215656"/>
                <a:gd name="connsiteX3396" fmla="*/ 45048 w 216112"/>
                <a:gd name="connsiteY3396" fmla="*/ 190933 h 215656"/>
                <a:gd name="connsiteX3397" fmla="*/ 45333 w 216112"/>
                <a:gd name="connsiteY3397" fmla="*/ 193350 h 215656"/>
                <a:gd name="connsiteX3398" fmla="*/ 45243 w 216112"/>
                <a:gd name="connsiteY3398" fmla="*/ 193290 h 215656"/>
                <a:gd name="connsiteX3399" fmla="*/ 45378 w 216112"/>
                <a:gd name="connsiteY3399" fmla="*/ 193335 h 215656"/>
                <a:gd name="connsiteX3400" fmla="*/ 45333 w 216112"/>
                <a:gd name="connsiteY3400" fmla="*/ 193350 h 215656"/>
                <a:gd name="connsiteX3401" fmla="*/ 45513 w 216112"/>
                <a:gd name="connsiteY3401" fmla="*/ 174930 h 215656"/>
                <a:gd name="connsiteX3402" fmla="*/ 45513 w 216112"/>
                <a:gd name="connsiteY3402" fmla="*/ 174930 h 215656"/>
                <a:gd name="connsiteX3403" fmla="*/ 45543 w 216112"/>
                <a:gd name="connsiteY3403" fmla="*/ 174930 h 215656"/>
                <a:gd name="connsiteX3404" fmla="*/ 45513 w 216112"/>
                <a:gd name="connsiteY3404" fmla="*/ 174930 h 215656"/>
                <a:gd name="connsiteX3405" fmla="*/ 47300 w 216112"/>
                <a:gd name="connsiteY3405" fmla="*/ 14847 h 215656"/>
                <a:gd name="connsiteX3406" fmla="*/ 47300 w 216112"/>
                <a:gd name="connsiteY3406" fmla="*/ 14847 h 215656"/>
                <a:gd name="connsiteX3407" fmla="*/ 47300 w 216112"/>
                <a:gd name="connsiteY3407" fmla="*/ 14847 h 215656"/>
                <a:gd name="connsiteX3408" fmla="*/ 47300 w 216112"/>
                <a:gd name="connsiteY3408" fmla="*/ 14847 h 215656"/>
                <a:gd name="connsiteX3409" fmla="*/ 47285 w 216112"/>
                <a:gd name="connsiteY3409" fmla="*/ 14847 h 215656"/>
                <a:gd name="connsiteX3410" fmla="*/ 47285 w 216112"/>
                <a:gd name="connsiteY3410" fmla="*/ 14847 h 215656"/>
                <a:gd name="connsiteX3411" fmla="*/ 47030 w 216112"/>
                <a:gd name="connsiteY3411" fmla="*/ 196037 h 215656"/>
                <a:gd name="connsiteX3412" fmla="*/ 47015 w 216112"/>
                <a:gd name="connsiteY3412" fmla="*/ 196037 h 215656"/>
                <a:gd name="connsiteX3413" fmla="*/ 47015 w 216112"/>
                <a:gd name="connsiteY3413" fmla="*/ 196037 h 215656"/>
                <a:gd name="connsiteX3414" fmla="*/ 47015 w 216112"/>
                <a:gd name="connsiteY3414" fmla="*/ 196037 h 215656"/>
                <a:gd name="connsiteX3415" fmla="*/ 47015 w 216112"/>
                <a:gd name="connsiteY3415" fmla="*/ 196037 h 215656"/>
                <a:gd name="connsiteX3416" fmla="*/ 47435 w 216112"/>
                <a:gd name="connsiteY3416" fmla="*/ 202732 h 215656"/>
                <a:gd name="connsiteX3417" fmla="*/ 47420 w 216112"/>
                <a:gd name="connsiteY3417" fmla="*/ 202732 h 215656"/>
                <a:gd name="connsiteX3418" fmla="*/ 47435 w 216112"/>
                <a:gd name="connsiteY3418" fmla="*/ 202732 h 215656"/>
                <a:gd name="connsiteX3419" fmla="*/ 47435 w 216112"/>
                <a:gd name="connsiteY3419" fmla="*/ 202732 h 215656"/>
                <a:gd name="connsiteX3420" fmla="*/ 47285 w 216112"/>
                <a:gd name="connsiteY3420" fmla="*/ 201741 h 215656"/>
                <a:gd name="connsiteX3421" fmla="*/ 47225 w 216112"/>
                <a:gd name="connsiteY3421" fmla="*/ 201696 h 215656"/>
                <a:gd name="connsiteX3422" fmla="*/ 47540 w 216112"/>
                <a:gd name="connsiteY3422" fmla="*/ 201696 h 215656"/>
                <a:gd name="connsiteX3423" fmla="*/ 47285 w 216112"/>
                <a:gd name="connsiteY3423" fmla="*/ 201741 h 215656"/>
                <a:gd name="connsiteX3424" fmla="*/ 48080 w 216112"/>
                <a:gd name="connsiteY3424" fmla="*/ 196232 h 215656"/>
                <a:gd name="connsiteX3425" fmla="*/ 48080 w 216112"/>
                <a:gd name="connsiteY3425" fmla="*/ 196232 h 215656"/>
                <a:gd name="connsiteX3426" fmla="*/ 48080 w 216112"/>
                <a:gd name="connsiteY3426" fmla="*/ 196232 h 215656"/>
                <a:gd name="connsiteX3427" fmla="*/ 48080 w 216112"/>
                <a:gd name="connsiteY3427" fmla="*/ 196232 h 215656"/>
                <a:gd name="connsiteX3428" fmla="*/ 48095 w 216112"/>
                <a:gd name="connsiteY3428" fmla="*/ 196232 h 215656"/>
                <a:gd name="connsiteX3429" fmla="*/ 48095 w 216112"/>
                <a:gd name="connsiteY3429" fmla="*/ 196232 h 215656"/>
                <a:gd name="connsiteX3430" fmla="*/ 48095 w 216112"/>
                <a:gd name="connsiteY3430" fmla="*/ 196232 h 215656"/>
                <a:gd name="connsiteX3431" fmla="*/ 48095 w 216112"/>
                <a:gd name="connsiteY3431" fmla="*/ 196232 h 215656"/>
                <a:gd name="connsiteX3432" fmla="*/ 48065 w 216112"/>
                <a:gd name="connsiteY3432" fmla="*/ 116085 h 215656"/>
                <a:gd name="connsiteX3433" fmla="*/ 47900 w 216112"/>
                <a:gd name="connsiteY3433" fmla="*/ 116040 h 215656"/>
                <a:gd name="connsiteX3434" fmla="*/ 48110 w 216112"/>
                <a:gd name="connsiteY3434" fmla="*/ 116010 h 215656"/>
                <a:gd name="connsiteX3435" fmla="*/ 48050 w 216112"/>
                <a:gd name="connsiteY3435" fmla="*/ 116085 h 215656"/>
                <a:gd name="connsiteX3436" fmla="*/ 48245 w 216112"/>
                <a:gd name="connsiteY3436" fmla="*/ 18675 h 215656"/>
                <a:gd name="connsiteX3437" fmla="*/ 48065 w 216112"/>
                <a:gd name="connsiteY3437" fmla="*/ 18599 h 215656"/>
                <a:gd name="connsiteX3438" fmla="*/ 48245 w 216112"/>
                <a:gd name="connsiteY3438" fmla="*/ 18614 h 215656"/>
                <a:gd name="connsiteX3439" fmla="*/ 48245 w 216112"/>
                <a:gd name="connsiteY3439" fmla="*/ 18675 h 215656"/>
                <a:gd name="connsiteX3440" fmla="*/ 48771 w 216112"/>
                <a:gd name="connsiteY3440" fmla="*/ 186354 h 215656"/>
                <a:gd name="connsiteX3441" fmla="*/ 48771 w 216112"/>
                <a:gd name="connsiteY3441" fmla="*/ 185979 h 215656"/>
                <a:gd name="connsiteX3442" fmla="*/ 48846 w 216112"/>
                <a:gd name="connsiteY3442" fmla="*/ 186024 h 215656"/>
                <a:gd name="connsiteX3443" fmla="*/ 48756 w 216112"/>
                <a:gd name="connsiteY3443" fmla="*/ 186354 h 215656"/>
                <a:gd name="connsiteX3444" fmla="*/ 49071 w 216112"/>
                <a:gd name="connsiteY3444" fmla="*/ 200675 h 215656"/>
                <a:gd name="connsiteX3445" fmla="*/ 49071 w 216112"/>
                <a:gd name="connsiteY3445" fmla="*/ 200675 h 215656"/>
                <a:gd name="connsiteX3446" fmla="*/ 49071 w 216112"/>
                <a:gd name="connsiteY3446" fmla="*/ 200675 h 215656"/>
                <a:gd name="connsiteX3447" fmla="*/ 49071 w 216112"/>
                <a:gd name="connsiteY3447" fmla="*/ 200675 h 215656"/>
                <a:gd name="connsiteX3448" fmla="*/ 49506 w 216112"/>
                <a:gd name="connsiteY3448" fmla="*/ 189041 h 215656"/>
                <a:gd name="connsiteX3449" fmla="*/ 49506 w 216112"/>
                <a:gd name="connsiteY3449" fmla="*/ 189041 h 215656"/>
                <a:gd name="connsiteX3450" fmla="*/ 49521 w 216112"/>
                <a:gd name="connsiteY3450" fmla="*/ 189041 h 215656"/>
                <a:gd name="connsiteX3451" fmla="*/ 49506 w 216112"/>
                <a:gd name="connsiteY3451" fmla="*/ 189041 h 215656"/>
                <a:gd name="connsiteX3452" fmla="*/ 54355 w 216112"/>
                <a:gd name="connsiteY3452" fmla="*/ 168220 h 215656"/>
                <a:gd name="connsiteX3453" fmla="*/ 54355 w 216112"/>
                <a:gd name="connsiteY3453" fmla="*/ 168220 h 215656"/>
                <a:gd name="connsiteX3454" fmla="*/ 54340 w 216112"/>
                <a:gd name="connsiteY3454" fmla="*/ 168220 h 215656"/>
                <a:gd name="connsiteX3455" fmla="*/ 54340 w 216112"/>
                <a:gd name="connsiteY3455" fmla="*/ 168220 h 215656"/>
                <a:gd name="connsiteX3456" fmla="*/ 53785 w 216112"/>
                <a:gd name="connsiteY3456" fmla="*/ 201666 h 215656"/>
                <a:gd name="connsiteX3457" fmla="*/ 53785 w 216112"/>
                <a:gd name="connsiteY3457" fmla="*/ 201711 h 215656"/>
                <a:gd name="connsiteX3458" fmla="*/ 53620 w 216112"/>
                <a:gd name="connsiteY3458" fmla="*/ 201711 h 215656"/>
                <a:gd name="connsiteX3459" fmla="*/ 53785 w 216112"/>
                <a:gd name="connsiteY3459" fmla="*/ 201681 h 215656"/>
                <a:gd name="connsiteX3460" fmla="*/ 52989 w 216112"/>
                <a:gd name="connsiteY3460" fmla="*/ 13601 h 215656"/>
                <a:gd name="connsiteX3461" fmla="*/ 53019 w 216112"/>
                <a:gd name="connsiteY3461" fmla="*/ 13601 h 215656"/>
                <a:gd name="connsiteX3462" fmla="*/ 52974 w 216112"/>
                <a:gd name="connsiteY3462" fmla="*/ 13601 h 215656"/>
                <a:gd name="connsiteX3463" fmla="*/ 52989 w 216112"/>
                <a:gd name="connsiteY3463" fmla="*/ 13601 h 215656"/>
                <a:gd name="connsiteX3464" fmla="*/ 52509 w 216112"/>
                <a:gd name="connsiteY3464" fmla="*/ 162546 h 215656"/>
                <a:gd name="connsiteX3465" fmla="*/ 52344 w 216112"/>
                <a:gd name="connsiteY3465" fmla="*/ 162396 h 215656"/>
                <a:gd name="connsiteX3466" fmla="*/ 52509 w 216112"/>
                <a:gd name="connsiteY3466" fmla="*/ 162546 h 215656"/>
                <a:gd name="connsiteX3467" fmla="*/ 52088 w 216112"/>
                <a:gd name="connsiteY3467" fmla="*/ 162621 h 215656"/>
                <a:gd name="connsiteX3468" fmla="*/ 52194 w 216112"/>
                <a:gd name="connsiteY3468" fmla="*/ 162666 h 215656"/>
                <a:gd name="connsiteX3469" fmla="*/ 52073 w 216112"/>
                <a:gd name="connsiteY3469" fmla="*/ 162621 h 215656"/>
                <a:gd name="connsiteX3470" fmla="*/ 52073 w 216112"/>
                <a:gd name="connsiteY3470" fmla="*/ 162621 h 215656"/>
                <a:gd name="connsiteX3471" fmla="*/ 51773 w 216112"/>
                <a:gd name="connsiteY3471" fmla="*/ 203242 h 215656"/>
                <a:gd name="connsiteX3472" fmla="*/ 51818 w 216112"/>
                <a:gd name="connsiteY3472" fmla="*/ 203242 h 215656"/>
                <a:gd name="connsiteX3473" fmla="*/ 51818 w 216112"/>
                <a:gd name="connsiteY3473" fmla="*/ 203242 h 215656"/>
                <a:gd name="connsiteX3474" fmla="*/ 51818 w 216112"/>
                <a:gd name="connsiteY3474" fmla="*/ 203242 h 215656"/>
                <a:gd name="connsiteX3475" fmla="*/ 51818 w 216112"/>
                <a:gd name="connsiteY3475" fmla="*/ 203242 h 215656"/>
                <a:gd name="connsiteX3476" fmla="*/ 51773 w 216112"/>
                <a:gd name="connsiteY3476" fmla="*/ 203242 h 215656"/>
                <a:gd name="connsiteX3477" fmla="*/ 51773 w 216112"/>
                <a:gd name="connsiteY3477" fmla="*/ 203242 h 215656"/>
                <a:gd name="connsiteX3478" fmla="*/ 51713 w 216112"/>
                <a:gd name="connsiteY3478" fmla="*/ 203242 h 215656"/>
                <a:gd name="connsiteX3479" fmla="*/ 51773 w 216112"/>
                <a:gd name="connsiteY3479" fmla="*/ 203227 h 215656"/>
                <a:gd name="connsiteX3480" fmla="*/ 51608 w 216112"/>
                <a:gd name="connsiteY3480" fmla="*/ 148165 h 215656"/>
                <a:gd name="connsiteX3481" fmla="*/ 50767 w 216112"/>
                <a:gd name="connsiteY3481" fmla="*/ 147984 h 215656"/>
                <a:gd name="connsiteX3482" fmla="*/ 51608 w 216112"/>
                <a:gd name="connsiteY3482" fmla="*/ 148165 h 215656"/>
                <a:gd name="connsiteX3483" fmla="*/ 51338 w 216112"/>
                <a:gd name="connsiteY3483" fmla="*/ 196322 h 215656"/>
                <a:gd name="connsiteX3484" fmla="*/ 51338 w 216112"/>
                <a:gd name="connsiteY3484" fmla="*/ 196322 h 215656"/>
                <a:gd name="connsiteX3485" fmla="*/ 51278 w 216112"/>
                <a:gd name="connsiteY3485" fmla="*/ 196322 h 215656"/>
                <a:gd name="connsiteX3486" fmla="*/ 51338 w 216112"/>
                <a:gd name="connsiteY3486" fmla="*/ 196322 h 215656"/>
                <a:gd name="connsiteX3487" fmla="*/ 51188 w 216112"/>
                <a:gd name="connsiteY3487" fmla="*/ 191924 h 215656"/>
                <a:gd name="connsiteX3488" fmla="*/ 51173 w 216112"/>
                <a:gd name="connsiteY3488" fmla="*/ 191924 h 215656"/>
                <a:gd name="connsiteX3489" fmla="*/ 51188 w 216112"/>
                <a:gd name="connsiteY3489" fmla="*/ 191924 h 215656"/>
                <a:gd name="connsiteX3490" fmla="*/ 51203 w 216112"/>
                <a:gd name="connsiteY3490" fmla="*/ 191924 h 215656"/>
                <a:gd name="connsiteX3491" fmla="*/ 51203 w 216112"/>
                <a:gd name="connsiteY3491" fmla="*/ 191924 h 215656"/>
                <a:gd name="connsiteX3492" fmla="*/ 51173 w 216112"/>
                <a:gd name="connsiteY3492" fmla="*/ 191924 h 215656"/>
                <a:gd name="connsiteX3493" fmla="*/ 51173 w 216112"/>
                <a:gd name="connsiteY3493" fmla="*/ 191924 h 215656"/>
                <a:gd name="connsiteX3494" fmla="*/ 50948 w 216112"/>
                <a:gd name="connsiteY3494" fmla="*/ 182736 h 215656"/>
                <a:gd name="connsiteX3495" fmla="*/ 50948 w 216112"/>
                <a:gd name="connsiteY3495" fmla="*/ 182736 h 215656"/>
                <a:gd name="connsiteX3496" fmla="*/ 50948 w 216112"/>
                <a:gd name="connsiteY3496" fmla="*/ 182736 h 215656"/>
                <a:gd name="connsiteX3497" fmla="*/ 50948 w 216112"/>
                <a:gd name="connsiteY3497" fmla="*/ 182736 h 215656"/>
                <a:gd name="connsiteX3498" fmla="*/ 50692 w 216112"/>
                <a:gd name="connsiteY3498" fmla="*/ 83345 h 215656"/>
                <a:gd name="connsiteX3499" fmla="*/ 50692 w 216112"/>
                <a:gd name="connsiteY3499" fmla="*/ 83345 h 215656"/>
                <a:gd name="connsiteX3500" fmla="*/ 50692 w 216112"/>
                <a:gd name="connsiteY3500" fmla="*/ 83345 h 215656"/>
                <a:gd name="connsiteX3501" fmla="*/ 50692 w 216112"/>
                <a:gd name="connsiteY3501" fmla="*/ 83345 h 215656"/>
                <a:gd name="connsiteX3502" fmla="*/ 55406 w 216112"/>
                <a:gd name="connsiteY3502" fmla="*/ 205599 h 215656"/>
                <a:gd name="connsiteX3503" fmla="*/ 54971 w 216112"/>
                <a:gd name="connsiteY3503" fmla="*/ 205719 h 215656"/>
                <a:gd name="connsiteX3504" fmla="*/ 53635 w 216112"/>
                <a:gd name="connsiteY3504" fmla="*/ 205929 h 215656"/>
                <a:gd name="connsiteX3505" fmla="*/ 53530 w 216112"/>
                <a:gd name="connsiteY3505" fmla="*/ 205899 h 215656"/>
                <a:gd name="connsiteX3506" fmla="*/ 50677 w 216112"/>
                <a:gd name="connsiteY3506" fmla="*/ 205914 h 215656"/>
                <a:gd name="connsiteX3507" fmla="*/ 50107 w 216112"/>
                <a:gd name="connsiteY3507" fmla="*/ 205914 h 215656"/>
                <a:gd name="connsiteX3508" fmla="*/ 50107 w 216112"/>
                <a:gd name="connsiteY3508" fmla="*/ 205929 h 215656"/>
                <a:gd name="connsiteX3509" fmla="*/ 50167 w 216112"/>
                <a:gd name="connsiteY3509" fmla="*/ 205929 h 215656"/>
                <a:gd name="connsiteX3510" fmla="*/ 51473 w 216112"/>
                <a:gd name="connsiteY3510" fmla="*/ 205764 h 215656"/>
                <a:gd name="connsiteX3511" fmla="*/ 52659 w 216112"/>
                <a:gd name="connsiteY3511" fmla="*/ 205359 h 215656"/>
                <a:gd name="connsiteX3512" fmla="*/ 52734 w 216112"/>
                <a:gd name="connsiteY3512" fmla="*/ 204789 h 215656"/>
                <a:gd name="connsiteX3513" fmla="*/ 52554 w 216112"/>
                <a:gd name="connsiteY3513" fmla="*/ 204548 h 215656"/>
                <a:gd name="connsiteX3514" fmla="*/ 52299 w 216112"/>
                <a:gd name="connsiteY3514" fmla="*/ 203512 h 215656"/>
                <a:gd name="connsiteX3515" fmla="*/ 52359 w 216112"/>
                <a:gd name="connsiteY3515" fmla="*/ 203257 h 215656"/>
                <a:gd name="connsiteX3516" fmla="*/ 53169 w 216112"/>
                <a:gd name="connsiteY3516" fmla="*/ 203257 h 215656"/>
                <a:gd name="connsiteX3517" fmla="*/ 54235 w 216112"/>
                <a:gd name="connsiteY3517" fmla="*/ 203542 h 215656"/>
                <a:gd name="connsiteX3518" fmla="*/ 54160 w 216112"/>
                <a:gd name="connsiteY3518" fmla="*/ 203648 h 215656"/>
                <a:gd name="connsiteX3519" fmla="*/ 54160 w 216112"/>
                <a:gd name="connsiteY3519" fmla="*/ 203648 h 215656"/>
                <a:gd name="connsiteX3520" fmla="*/ 55031 w 216112"/>
                <a:gd name="connsiteY3520" fmla="*/ 204473 h 215656"/>
                <a:gd name="connsiteX3521" fmla="*/ 55481 w 216112"/>
                <a:gd name="connsiteY3521" fmla="*/ 204578 h 215656"/>
                <a:gd name="connsiteX3522" fmla="*/ 55556 w 216112"/>
                <a:gd name="connsiteY3522" fmla="*/ 204879 h 215656"/>
                <a:gd name="connsiteX3523" fmla="*/ 55376 w 216112"/>
                <a:gd name="connsiteY3523" fmla="*/ 205599 h 215656"/>
                <a:gd name="connsiteX3524" fmla="*/ 55541 w 216112"/>
                <a:gd name="connsiteY3524" fmla="*/ 197418 h 215656"/>
                <a:gd name="connsiteX3525" fmla="*/ 55541 w 216112"/>
                <a:gd name="connsiteY3525" fmla="*/ 197358 h 215656"/>
                <a:gd name="connsiteX3526" fmla="*/ 55556 w 216112"/>
                <a:gd name="connsiteY3526" fmla="*/ 197358 h 215656"/>
                <a:gd name="connsiteX3527" fmla="*/ 55556 w 216112"/>
                <a:gd name="connsiteY3527" fmla="*/ 197358 h 215656"/>
                <a:gd name="connsiteX3528" fmla="*/ 55901 w 216112"/>
                <a:gd name="connsiteY3528" fmla="*/ 197433 h 215656"/>
                <a:gd name="connsiteX3529" fmla="*/ 55541 w 216112"/>
                <a:gd name="connsiteY3529" fmla="*/ 197418 h 215656"/>
                <a:gd name="connsiteX3530" fmla="*/ 55781 w 216112"/>
                <a:gd name="connsiteY3530" fmla="*/ 157067 h 215656"/>
                <a:gd name="connsiteX3531" fmla="*/ 56592 w 216112"/>
                <a:gd name="connsiteY3531" fmla="*/ 157187 h 215656"/>
                <a:gd name="connsiteX3532" fmla="*/ 56742 w 216112"/>
                <a:gd name="connsiteY3532" fmla="*/ 157262 h 215656"/>
                <a:gd name="connsiteX3533" fmla="*/ 55766 w 216112"/>
                <a:gd name="connsiteY3533" fmla="*/ 157082 h 215656"/>
                <a:gd name="connsiteX3534" fmla="*/ 56517 w 216112"/>
                <a:gd name="connsiteY3534" fmla="*/ 13015 h 215656"/>
                <a:gd name="connsiteX3535" fmla="*/ 56547 w 216112"/>
                <a:gd name="connsiteY3535" fmla="*/ 13015 h 215656"/>
                <a:gd name="connsiteX3536" fmla="*/ 57072 w 216112"/>
                <a:gd name="connsiteY3536" fmla="*/ 13060 h 215656"/>
                <a:gd name="connsiteX3537" fmla="*/ 56517 w 216112"/>
                <a:gd name="connsiteY3537" fmla="*/ 13015 h 215656"/>
                <a:gd name="connsiteX3538" fmla="*/ 57237 w 216112"/>
                <a:gd name="connsiteY3538" fmla="*/ 158973 h 215656"/>
                <a:gd name="connsiteX3539" fmla="*/ 57523 w 216112"/>
                <a:gd name="connsiteY3539" fmla="*/ 159033 h 215656"/>
                <a:gd name="connsiteX3540" fmla="*/ 57237 w 216112"/>
                <a:gd name="connsiteY3540" fmla="*/ 158973 h 215656"/>
                <a:gd name="connsiteX3541" fmla="*/ 57553 w 216112"/>
                <a:gd name="connsiteY3541" fmla="*/ 203753 h 215656"/>
                <a:gd name="connsiteX3542" fmla="*/ 57553 w 216112"/>
                <a:gd name="connsiteY3542" fmla="*/ 203753 h 215656"/>
                <a:gd name="connsiteX3543" fmla="*/ 57553 w 216112"/>
                <a:gd name="connsiteY3543" fmla="*/ 203753 h 215656"/>
                <a:gd name="connsiteX3544" fmla="*/ 57553 w 216112"/>
                <a:gd name="connsiteY3544" fmla="*/ 203753 h 215656"/>
                <a:gd name="connsiteX3545" fmla="*/ 58078 w 216112"/>
                <a:gd name="connsiteY3545" fmla="*/ 195346 h 215656"/>
                <a:gd name="connsiteX3546" fmla="*/ 57988 w 216112"/>
                <a:gd name="connsiteY3546" fmla="*/ 195346 h 215656"/>
                <a:gd name="connsiteX3547" fmla="*/ 58108 w 216112"/>
                <a:gd name="connsiteY3547" fmla="*/ 195316 h 215656"/>
                <a:gd name="connsiteX3548" fmla="*/ 58078 w 216112"/>
                <a:gd name="connsiteY3548" fmla="*/ 195346 h 215656"/>
                <a:gd name="connsiteX3549" fmla="*/ 58108 w 216112"/>
                <a:gd name="connsiteY3549" fmla="*/ 195106 h 215656"/>
                <a:gd name="connsiteX3550" fmla="*/ 58108 w 216112"/>
                <a:gd name="connsiteY3550" fmla="*/ 195106 h 215656"/>
                <a:gd name="connsiteX3551" fmla="*/ 58108 w 216112"/>
                <a:gd name="connsiteY3551" fmla="*/ 195106 h 215656"/>
                <a:gd name="connsiteX3552" fmla="*/ 58108 w 216112"/>
                <a:gd name="connsiteY3552" fmla="*/ 195106 h 215656"/>
                <a:gd name="connsiteX3553" fmla="*/ 59594 w 216112"/>
                <a:gd name="connsiteY3553" fmla="*/ 12700 h 215656"/>
                <a:gd name="connsiteX3554" fmla="*/ 59594 w 216112"/>
                <a:gd name="connsiteY3554" fmla="*/ 12700 h 215656"/>
                <a:gd name="connsiteX3555" fmla="*/ 59594 w 216112"/>
                <a:gd name="connsiteY3555" fmla="*/ 12700 h 215656"/>
                <a:gd name="connsiteX3556" fmla="*/ 59594 w 216112"/>
                <a:gd name="connsiteY3556" fmla="*/ 12700 h 215656"/>
                <a:gd name="connsiteX3557" fmla="*/ 59654 w 216112"/>
                <a:gd name="connsiteY3557" fmla="*/ 191503 h 215656"/>
                <a:gd name="connsiteX3558" fmla="*/ 59729 w 216112"/>
                <a:gd name="connsiteY3558" fmla="*/ 191503 h 215656"/>
                <a:gd name="connsiteX3559" fmla="*/ 59774 w 216112"/>
                <a:gd name="connsiteY3559" fmla="*/ 191503 h 215656"/>
                <a:gd name="connsiteX3560" fmla="*/ 59669 w 216112"/>
                <a:gd name="connsiteY3560" fmla="*/ 191503 h 215656"/>
                <a:gd name="connsiteX3561" fmla="*/ 60240 w 216112"/>
                <a:gd name="connsiteY3561" fmla="*/ 191608 h 215656"/>
                <a:gd name="connsiteX3562" fmla="*/ 60240 w 216112"/>
                <a:gd name="connsiteY3562" fmla="*/ 191608 h 215656"/>
                <a:gd name="connsiteX3563" fmla="*/ 60240 w 216112"/>
                <a:gd name="connsiteY3563" fmla="*/ 191608 h 215656"/>
                <a:gd name="connsiteX3564" fmla="*/ 60240 w 216112"/>
                <a:gd name="connsiteY3564" fmla="*/ 191608 h 215656"/>
                <a:gd name="connsiteX3565" fmla="*/ 60240 w 216112"/>
                <a:gd name="connsiteY3565" fmla="*/ 191728 h 215656"/>
                <a:gd name="connsiteX3566" fmla="*/ 60240 w 216112"/>
                <a:gd name="connsiteY3566" fmla="*/ 191698 h 215656"/>
                <a:gd name="connsiteX3567" fmla="*/ 60285 w 216112"/>
                <a:gd name="connsiteY3567" fmla="*/ 191698 h 215656"/>
                <a:gd name="connsiteX3568" fmla="*/ 60240 w 216112"/>
                <a:gd name="connsiteY3568" fmla="*/ 191698 h 215656"/>
                <a:gd name="connsiteX3569" fmla="*/ 60840 w 216112"/>
                <a:gd name="connsiteY3569" fmla="*/ 175291 h 215656"/>
                <a:gd name="connsiteX3570" fmla="*/ 61110 w 216112"/>
                <a:gd name="connsiteY3570" fmla="*/ 175065 h 215656"/>
                <a:gd name="connsiteX3571" fmla="*/ 60840 w 216112"/>
                <a:gd name="connsiteY3571" fmla="*/ 175291 h 215656"/>
                <a:gd name="connsiteX3572" fmla="*/ 61801 w 216112"/>
                <a:gd name="connsiteY3572" fmla="*/ 189342 h 215656"/>
                <a:gd name="connsiteX3573" fmla="*/ 61801 w 216112"/>
                <a:gd name="connsiteY3573" fmla="*/ 189342 h 215656"/>
                <a:gd name="connsiteX3574" fmla="*/ 61831 w 216112"/>
                <a:gd name="connsiteY3574" fmla="*/ 189342 h 215656"/>
                <a:gd name="connsiteX3575" fmla="*/ 61831 w 216112"/>
                <a:gd name="connsiteY3575" fmla="*/ 189342 h 215656"/>
                <a:gd name="connsiteX3576" fmla="*/ 62416 w 216112"/>
                <a:gd name="connsiteY3576" fmla="*/ 66006 h 215656"/>
                <a:gd name="connsiteX3577" fmla="*/ 62416 w 216112"/>
                <a:gd name="connsiteY3577" fmla="*/ 65976 h 215656"/>
                <a:gd name="connsiteX3578" fmla="*/ 62477 w 216112"/>
                <a:gd name="connsiteY3578" fmla="*/ 65976 h 215656"/>
                <a:gd name="connsiteX3579" fmla="*/ 62416 w 216112"/>
                <a:gd name="connsiteY3579" fmla="*/ 65976 h 215656"/>
                <a:gd name="connsiteX3580" fmla="*/ 62942 w 216112"/>
                <a:gd name="connsiteY3580" fmla="*/ 170412 h 215656"/>
                <a:gd name="connsiteX3581" fmla="*/ 62912 w 216112"/>
                <a:gd name="connsiteY3581" fmla="*/ 170382 h 215656"/>
                <a:gd name="connsiteX3582" fmla="*/ 62957 w 216112"/>
                <a:gd name="connsiteY3582" fmla="*/ 170382 h 215656"/>
                <a:gd name="connsiteX3583" fmla="*/ 62957 w 216112"/>
                <a:gd name="connsiteY3583" fmla="*/ 170412 h 215656"/>
                <a:gd name="connsiteX3584" fmla="*/ 63167 w 216112"/>
                <a:gd name="connsiteY3584" fmla="*/ 110846 h 215656"/>
                <a:gd name="connsiteX3585" fmla="*/ 63122 w 216112"/>
                <a:gd name="connsiteY3585" fmla="*/ 110846 h 215656"/>
                <a:gd name="connsiteX3586" fmla="*/ 63167 w 216112"/>
                <a:gd name="connsiteY3586" fmla="*/ 110816 h 215656"/>
                <a:gd name="connsiteX3587" fmla="*/ 63167 w 216112"/>
                <a:gd name="connsiteY3587" fmla="*/ 110846 h 215656"/>
                <a:gd name="connsiteX3588" fmla="*/ 63467 w 216112"/>
                <a:gd name="connsiteY3588" fmla="*/ 154214 h 215656"/>
                <a:gd name="connsiteX3589" fmla="*/ 63467 w 216112"/>
                <a:gd name="connsiteY3589" fmla="*/ 154214 h 215656"/>
                <a:gd name="connsiteX3590" fmla="*/ 63467 w 216112"/>
                <a:gd name="connsiteY3590" fmla="*/ 154214 h 215656"/>
                <a:gd name="connsiteX3591" fmla="*/ 63467 w 216112"/>
                <a:gd name="connsiteY3591" fmla="*/ 154214 h 215656"/>
                <a:gd name="connsiteX3592" fmla="*/ 63768 w 216112"/>
                <a:gd name="connsiteY3592" fmla="*/ 196637 h 215656"/>
                <a:gd name="connsiteX3593" fmla="*/ 63768 w 216112"/>
                <a:gd name="connsiteY3593" fmla="*/ 196637 h 215656"/>
                <a:gd name="connsiteX3594" fmla="*/ 63768 w 216112"/>
                <a:gd name="connsiteY3594" fmla="*/ 196637 h 215656"/>
                <a:gd name="connsiteX3595" fmla="*/ 63768 w 216112"/>
                <a:gd name="connsiteY3595" fmla="*/ 196637 h 215656"/>
                <a:gd name="connsiteX3596" fmla="*/ 63768 w 216112"/>
                <a:gd name="connsiteY3596" fmla="*/ 196637 h 215656"/>
                <a:gd name="connsiteX3597" fmla="*/ 63768 w 216112"/>
                <a:gd name="connsiteY3597" fmla="*/ 196652 h 215656"/>
                <a:gd name="connsiteX3598" fmla="*/ 63768 w 216112"/>
                <a:gd name="connsiteY3598" fmla="*/ 196652 h 215656"/>
                <a:gd name="connsiteX3599" fmla="*/ 63768 w 216112"/>
                <a:gd name="connsiteY3599" fmla="*/ 196652 h 215656"/>
                <a:gd name="connsiteX3600" fmla="*/ 63768 w 216112"/>
                <a:gd name="connsiteY3600" fmla="*/ 196652 h 215656"/>
                <a:gd name="connsiteX3601" fmla="*/ 66620 w 216112"/>
                <a:gd name="connsiteY3601" fmla="*/ 11259 h 215656"/>
                <a:gd name="connsiteX3602" fmla="*/ 66620 w 216112"/>
                <a:gd name="connsiteY3602" fmla="*/ 11259 h 215656"/>
                <a:gd name="connsiteX3603" fmla="*/ 66620 w 216112"/>
                <a:gd name="connsiteY3603" fmla="*/ 11259 h 215656"/>
                <a:gd name="connsiteX3604" fmla="*/ 66620 w 216112"/>
                <a:gd name="connsiteY3604" fmla="*/ 11259 h 215656"/>
                <a:gd name="connsiteX3605" fmla="*/ 66635 w 216112"/>
                <a:gd name="connsiteY3605" fmla="*/ 11259 h 215656"/>
                <a:gd name="connsiteX3606" fmla="*/ 64983 w 216112"/>
                <a:gd name="connsiteY3606" fmla="*/ 18329 h 215656"/>
                <a:gd name="connsiteX3607" fmla="*/ 65028 w 216112"/>
                <a:gd name="connsiteY3607" fmla="*/ 18269 h 215656"/>
                <a:gd name="connsiteX3608" fmla="*/ 65059 w 216112"/>
                <a:gd name="connsiteY3608" fmla="*/ 18359 h 215656"/>
                <a:gd name="connsiteX3609" fmla="*/ 64983 w 216112"/>
                <a:gd name="connsiteY3609" fmla="*/ 18329 h 215656"/>
                <a:gd name="connsiteX3610" fmla="*/ 65209 w 216112"/>
                <a:gd name="connsiteY3610" fmla="*/ 170712 h 215656"/>
                <a:gd name="connsiteX3611" fmla="*/ 65104 w 216112"/>
                <a:gd name="connsiteY3611" fmla="*/ 170712 h 215656"/>
                <a:gd name="connsiteX3612" fmla="*/ 65224 w 216112"/>
                <a:gd name="connsiteY3612" fmla="*/ 170697 h 215656"/>
                <a:gd name="connsiteX3613" fmla="*/ 65194 w 216112"/>
                <a:gd name="connsiteY3613" fmla="*/ 170697 h 215656"/>
                <a:gd name="connsiteX3614" fmla="*/ 66004 w 216112"/>
                <a:gd name="connsiteY3614" fmla="*/ 111761 h 215656"/>
                <a:gd name="connsiteX3615" fmla="*/ 66650 w 216112"/>
                <a:gd name="connsiteY3615" fmla="*/ 111656 h 215656"/>
                <a:gd name="connsiteX3616" fmla="*/ 66004 w 216112"/>
                <a:gd name="connsiteY3616" fmla="*/ 111761 h 215656"/>
                <a:gd name="connsiteX3617" fmla="*/ 66770 w 216112"/>
                <a:gd name="connsiteY3617" fmla="*/ 203047 h 215656"/>
                <a:gd name="connsiteX3618" fmla="*/ 66770 w 216112"/>
                <a:gd name="connsiteY3618" fmla="*/ 203047 h 215656"/>
                <a:gd name="connsiteX3619" fmla="*/ 66830 w 216112"/>
                <a:gd name="connsiteY3619" fmla="*/ 203032 h 215656"/>
                <a:gd name="connsiteX3620" fmla="*/ 66875 w 216112"/>
                <a:gd name="connsiteY3620" fmla="*/ 203032 h 215656"/>
                <a:gd name="connsiteX3621" fmla="*/ 66785 w 216112"/>
                <a:gd name="connsiteY3621" fmla="*/ 203032 h 215656"/>
                <a:gd name="connsiteX3622" fmla="*/ 66890 w 216112"/>
                <a:gd name="connsiteY3622" fmla="*/ 202116 h 215656"/>
                <a:gd name="connsiteX3623" fmla="*/ 66890 w 216112"/>
                <a:gd name="connsiteY3623" fmla="*/ 202116 h 215656"/>
                <a:gd name="connsiteX3624" fmla="*/ 66890 w 216112"/>
                <a:gd name="connsiteY3624" fmla="*/ 202116 h 215656"/>
                <a:gd name="connsiteX3625" fmla="*/ 66890 w 216112"/>
                <a:gd name="connsiteY3625" fmla="*/ 202116 h 215656"/>
                <a:gd name="connsiteX3626" fmla="*/ 68076 w 216112"/>
                <a:gd name="connsiteY3626" fmla="*/ 10538 h 215656"/>
                <a:gd name="connsiteX3627" fmla="*/ 68106 w 216112"/>
                <a:gd name="connsiteY3627" fmla="*/ 10538 h 215656"/>
                <a:gd name="connsiteX3628" fmla="*/ 68106 w 216112"/>
                <a:gd name="connsiteY3628" fmla="*/ 10538 h 215656"/>
                <a:gd name="connsiteX3629" fmla="*/ 68061 w 216112"/>
                <a:gd name="connsiteY3629" fmla="*/ 10538 h 215656"/>
                <a:gd name="connsiteX3630" fmla="*/ 68841 w 216112"/>
                <a:gd name="connsiteY3630" fmla="*/ 8587 h 215656"/>
                <a:gd name="connsiteX3631" fmla="*/ 68841 w 216112"/>
                <a:gd name="connsiteY3631" fmla="*/ 8587 h 215656"/>
                <a:gd name="connsiteX3632" fmla="*/ 68871 w 216112"/>
                <a:gd name="connsiteY3632" fmla="*/ 8587 h 215656"/>
                <a:gd name="connsiteX3633" fmla="*/ 68841 w 216112"/>
                <a:gd name="connsiteY3633" fmla="*/ 8587 h 215656"/>
                <a:gd name="connsiteX3634" fmla="*/ 70132 w 216112"/>
                <a:gd name="connsiteY3634" fmla="*/ 183997 h 215656"/>
                <a:gd name="connsiteX3635" fmla="*/ 70132 w 216112"/>
                <a:gd name="connsiteY3635" fmla="*/ 183997 h 215656"/>
                <a:gd name="connsiteX3636" fmla="*/ 70177 w 216112"/>
                <a:gd name="connsiteY3636" fmla="*/ 183997 h 215656"/>
                <a:gd name="connsiteX3637" fmla="*/ 70147 w 216112"/>
                <a:gd name="connsiteY3637" fmla="*/ 183997 h 215656"/>
                <a:gd name="connsiteX3638" fmla="*/ 70463 w 216112"/>
                <a:gd name="connsiteY3638" fmla="*/ 196052 h 215656"/>
                <a:gd name="connsiteX3639" fmla="*/ 70508 w 216112"/>
                <a:gd name="connsiteY3639" fmla="*/ 196052 h 215656"/>
                <a:gd name="connsiteX3640" fmla="*/ 70508 w 216112"/>
                <a:gd name="connsiteY3640" fmla="*/ 196052 h 215656"/>
                <a:gd name="connsiteX3641" fmla="*/ 70463 w 216112"/>
                <a:gd name="connsiteY3641" fmla="*/ 196052 h 215656"/>
                <a:gd name="connsiteX3642" fmla="*/ 70733 w 216112"/>
                <a:gd name="connsiteY3642" fmla="*/ 32845 h 215656"/>
                <a:gd name="connsiteX3643" fmla="*/ 70643 w 216112"/>
                <a:gd name="connsiteY3643" fmla="*/ 32845 h 215656"/>
                <a:gd name="connsiteX3644" fmla="*/ 70733 w 216112"/>
                <a:gd name="connsiteY3644" fmla="*/ 32815 h 215656"/>
                <a:gd name="connsiteX3645" fmla="*/ 70733 w 216112"/>
                <a:gd name="connsiteY3645" fmla="*/ 32860 h 215656"/>
                <a:gd name="connsiteX3646" fmla="*/ 71574 w 216112"/>
                <a:gd name="connsiteY3646" fmla="*/ 9517 h 215656"/>
                <a:gd name="connsiteX3647" fmla="*/ 71574 w 216112"/>
                <a:gd name="connsiteY3647" fmla="*/ 9517 h 215656"/>
                <a:gd name="connsiteX3648" fmla="*/ 71574 w 216112"/>
                <a:gd name="connsiteY3648" fmla="*/ 9517 h 215656"/>
                <a:gd name="connsiteX3649" fmla="*/ 71574 w 216112"/>
                <a:gd name="connsiteY3649" fmla="*/ 9517 h 215656"/>
                <a:gd name="connsiteX3650" fmla="*/ 72729 w 216112"/>
                <a:gd name="connsiteY3650" fmla="*/ 200360 h 215656"/>
                <a:gd name="connsiteX3651" fmla="*/ 72729 w 216112"/>
                <a:gd name="connsiteY3651" fmla="*/ 200360 h 215656"/>
                <a:gd name="connsiteX3652" fmla="*/ 72774 w 216112"/>
                <a:gd name="connsiteY3652" fmla="*/ 200360 h 215656"/>
                <a:gd name="connsiteX3653" fmla="*/ 72729 w 216112"/>
                <a:gd name="connsiteY3653" fmla="*/ 200360 h 215656"/>
                <a:gd name="connsiteX3654" fmla="*/ 74156 w 216112"/>
                <a:gd name="connsiteY3654" fmla="*/ 94273 h 215656"/>
                <a:gd name="connsiteX3655" fmla="*/ 74080 w 216112"/>
                <a:gd name="connsiteY3655" fmla="*/ 94318 h 215656"/>
                <a:gd name="connsiteX3656" fmla="*/ 74111 w 216112"/>
                <a:gd name="connsiteY3656" fmla="*/ 94123 h 215656"/>
                <a:gd name="connsiteX3657" fmla="*/ 74276 w 216112"/>
                <a:gd name="connsiteY3657" fmla="*/ 94183 h 215656"/>
                <a:gd name="connsiteX3658" fmla="*/ 74171 w 216112"/>
                <a:gd name="connsiteY3658" fmla="*/ 94273 h 215656"/>
                <a:gd name="connsiteX3659" fmla="*/ 74876 w 216112"/>
                <a:gd name="connsiteY3659" fmla="*/ 24529 h 215656"/>
                <a:gd name="connsiteX3660" fmla="*/ 74876 w 216112"/>
                <a:gd name="connsiteY3660" fmla="*/ 24529 h 215656"/>
                <a:gd name="connsiteX3661" fmla="*/ 74831 w 216112"/>
                <a:gd name="connsiteY3661" fmla="*/ 24529 h 215656"/>
                <a:gd name="connsiteX3662" fmla="*/ 74876 w 216112"/>
                <a:gd name="connsiteY3662" fmla="*/ 24529 h 215656"/>
                <a:gd name="connsiteX3663" fmla="*/ 74741 w 216112"/>
                <a:gd name="connsiteY3663" fmla="*/ 36538 h 215656"/>
                <a:gd name="connsiteX3664" fmla="*/ 75236 w 216112"/>
                <a:gd name="connsiteY3664" fmla="*/ 36613 h 215656"/>
                <a:gd name="connsiteX3665" fmla="*/ 74741 w 216112"/>
                <a:gd name="connsiteY3665" fmla="*/ 36538 h 215656"/>
                <a:gd name="connsiteX3666" fmla="*/ 76122 w 216112"/>
                <a:gd name="connsiteY3666" fmla="*/ 200255 h 215656"/>
                <a:gd name="connsiteX3667" fmla="*/ 76122 w 216112"/>
                <a:gd name="connsiteY3667" fmla="*/ 200255 h 215656"/>
                <a:gd name="connsiteX3668" fmla="*/ 76122 w 216112"/>
                <a:gd name="connsiteY3668" fmla="*/ 200255 h 215656"/>
                <a:gd name="connsiteX3669" fmla="*/ 76122 w 216112"/>
                <a:gd name="connsiteY3669" fmla="*/ 200255 h 215656"/>
                <a:gd name="connsiteX3670" fmla="*/ 76122 w 216112"/>
                <a:gd name="connsiteY3670" fmla="*/ 200255 h 215656"/>
                <a:gd name="connsiteX3671" fmla="*/ 76783 w 216112"/>
                <a:gd name="connsiteY3671" fmla="*/ 157922 h 215656"/>
                <a:gd name="connsiteX3672" fmla="*/ 76783 w 216112"/>
                <a:gd name="connsiteY3672" fmla="*/ 157952 h 215656"/>
                <a:gd name="connsiteX3673" fmla="*/ 76723 w 216112"/>
                <a:gd name="connsiteY3673" fmla="*/ 157952 h 215656"/>
                <a:gd name="connsiteX3674" fmla="*/ 76783 w 216112"/>
                <a:gd name="connsiteY3674" fmla="*/ 157922 h 215656"/>
                <a:gd name="connsiteX3675" fmla="*/ 76708 w 216112"/>
                <a:gd name="connsiteY3675" fmla="*/ 9097 h 215656"/>
                <a:gd name="connsiteX3676" fmla="*/ 76677 w 216112"/>
                <a:gd name="connsiteY3676" fmla="*/ 9097 h 215656"/>
                <a:gd name="connsiteX3677" fmla="*/ 76677 w 216112"/>
                <a:gd name="connsiteY3677" fmla="*/ 9097 h 215656"/>
                <a:gd name="connsiteX3678" fmla="*/ 76723 w 216112"/>
                <a:gd name="connsiteY3678" fmla="*/ 9097 h 215656"/>
                <a:gd name="connsiteX3679" fmla="*/ 76662 w 216112"/>
                <a:gd name="connsiteY3679" fmla="*/ 200750 h 215656"/>
                <a:gd name="connsiteX3680" fmla="*/ 76693 w 216112"/>
                <a:gd name="connsiteY3680" fmla="*/ 200690 h 215656"/>
                <a:gd name="connsiteX3681" fmla="*/ 76662 w 216112"/>
                <a:gd name="connsiteY3681" fmla="*/ 200750 h 215656"/>
                <a:gd name="connsiteX3682" fmla="*/ 77278 w 216112"/>
                <a:gd name="connsiteY3682" fmla="*/ 144742 h 215656"/>
                <a:gd name="connsiteX3683" fmla="*/ 77278 w 216112"/>
                <a:gd name="connsiteY3683" fmla="*/ 144742 h 215656"/>
                <a:gd name="connsiteX3684" fmla="*/ 77278 w 216112"/>
                <a:gd name="connsiteY3684" fmla="*/ 144742 h 215656"/>
                <a:gd name="connsiteX3685" fmla="*/ 77278 w 216112"/>
                <a:gd name="connsiteY3685" fmla="*/ 144742 h 215656"/>
                <a:gd name="connsiteX3686" fmla="*/ 78959 w 216112"/>
                <a:gd name="connsiteY3686" fmla="*/ 200585 h 215656"/>
                <a:gd name="connsiteX3687" fmla="*/ 78959 w 216112"/>
                <a:gd name="connsiteY3687" fmla="*/ 200585 h 215656"/>
                <a:gd name="connsiteX3688" fmla="*/ 79004 w 216112"/>
                <a:gd name="connsiteY3688" fmla="*/ 200585 h 215656"/>
                <a:gd name="connsiteX3689" fmla="*/ 78959 w 216112"/>
                <a:gd name="connsiteY3689" fmla="*/ 200585 h 215656"/>
                <a:gd name="connsiteX3690" fmla="*/ 81586 w 216112"/>
                <a:gd name="connsiteY3690" fmla="*/ 156331 h 215656"/>
                <a:gd name="connsiteX3691" fmla="*/ 81571 w 216112"/>
                <a:gd name="connsiteY3691" fmla="*/ 156331 h 215656"/>
                <a:gd name="connsiteX3692" fmla="*/ 81481 w 216112"/>
                <a:gd name="connsiteY3692" fmla="*/ 156166 h 215656"/>
                <a:gd name="connsiteX3693" fmla="*/ 81601 w 216112"/>
                <a:gd name="connsiteY3693" fmla="*/ 156331 h 215656"/>
                <a:gd name="connsiteX3694" fmla="*/ 81841 w 216112"/>
                <a:gd name="connsiteY3694" fmla="*/ 36283 h 215656"/>
                <a:gd name="connsiteX3695" fmla="*/ 81766 w 216112"/>
                <a:gd name="connsiteY3695" fmla="*/ 36253 h 215656"/>
                <a:gd name="connsiteX3696" fmla="*/ 81841 w 216112"/>
                <a:gd name="connsiteY3696" fmla="*/ 36253 h 215656"/>
                <a:gd name="connsiteX3697" fmla="*/ 81841 w 216112"/>
                <a:gd name="connsiteY3697" fmla="*/ 36253 h 215656"/>
                <a:gd name="connsiteX3698" fmla="*/ 81932 w 216112"/>
                <a:gd name="connsiteY3698" fmla="*/ 166464 h 215656"/>
                <a:gd name="connsiteX3699" fmla="*/ 81932 w 216112"/>
                <a:gd name="connsiteY3699" fmla="*/ 166464 h 215656"/>
                <a:gd name="connsiteX3700" fmla="*/ 81962 w 216112"/>
                <a:gd name="connsiteY3700" fmla="*/ 166464 h 215656"/>
                <a:gd name="connsiteX3701" fmla="*/ 81962 w 216112"/>
                <a:gd name="connsiteY3701" fmla="*/ 166464 h 215656"/>
                <a:gd name="connsiteX3702" fmla="*/ 81947 w 216112"/>
                <a:gd name="connsiteY3702" fmla="*/ 23838 h 215656"/>
                <a:gd name="connsiteX3703" fmla="*/ 81857 w 216112"/>
                <a:gd name="connsiteY3703" fmla="*/ 23838 h 215656"/>
                <a:gd name="connsiteX3704" fmla="*/ 81962 w 216112"/>
                <a:gd name="connsiteY3704" fmla="*/ 23808 h 215656"/>
                <a:gd name="connsiteX3705" fmla="*/ 81962 w 216112"/>
                <a:gd name="connsiteY3705" fmla="*/ 23838 h 215656"/>
                <a:gd name="connsiteX3706" fmla="*/ 81962 w 216112"/>
                <a:gd name="connsiteY3706" fmla="*/ 23718 h 215656"/>
                <a:gd name="connsiteX3707" fmla="*/ 81962 w 216112"/>
                <a:gd name="connsiteY3707" fmla="*/ 23718 h 215656"/>
                <a:gd name="connsiteX3708" fmla="*/ 81962 w 216112"/>
                <a:gd name="connsiteY3708" fmla="*/ 23718 h 215656"/>
                <a:gd name="connsiteX3709" fmla="*/ 81962 w 216112"/>
                <a:gd name="connsiteY3709" fmla="*/ 23718 h 215656"/>
                <a:gd name="connsiteX3710" fmla="*/ 81962 w 216112"/>
                <a:gd name="connsiteY3710" fmla="*/ 23718 h 215656"/>
                <a:gd name="connsiteX3711" fmla="*/ 81962 w 216112"/>
                <a:gd name="connsiteY3711" fmla="*/ 23718 h 215656"/>
                <a:gd name="connsiteX3712" fmla="*/ 81977 w 216112"/>
                <a:gd name="connsiteY3712" fmla="*/ 23718 h 215656"/>
                <a:gd name="connsiteX3713" fmla="*/ 81977 w 216112"/>
                <a:gd name="connsiteY3713" fmla="*/ 23718 h 215656"/>
                <a:gd name="connsiteX3714" fmla="*/ 81947 w 216112"/>
                <a:gd name="connsiteY3714" fmla="*/ 23718 h 215656"/>
                <a:gd name="connsiteX3715" fmla="*/ 82457 w 216112"/>
                <a:gd name="connsiteY3715" fmla="*/ 82234 h 215656"/>
                <a:gd name="connsiteX3716" fmla="*/ 82472 w 216112"/>
                <a:gd name="connsiteY3716" fmla="*/ 82234 h 215656"/>
                <a:gd name="connsiteX3717" fmla="*/ 82472 w 216112"/>
                <a:gd name="connsiteY3717" fmla="*/ 82234 h 215656"/>
                <a:gd name="connsiteX3718" fmla="*/ 82517 w 216112"/>
                <a:gd name="connsiteY3718" fmla="*/ 82234 h 215656"/>
                <a:gd name="connsiteX3719" fmla="*/ 82517 w 216112"/>
                <a:gd name="connsiteY3719" fmla="*/ 82279 h 215656"/>
                <a:gd name="connsiteX3720" fmla="*/ 82457 w 216112"/>
                <a:gd name="connsiteY3720" fmla="*/ 82249 h 215656"/>
                <a:gd name="connsiteX3721" fmla="*/ 83268 w 216112"/>
                <a:gd name="connsiteY3721" fmla="*/ 169151 h 215656"/>
                <a:gd name="connsiteX3722" fmla="*/ 83238 w 216112"/>
                <a:gd name="connsiteY3722" fmla="*/ 169151 h 215656"/>
                <a:gd name="connsiteX3723" fmla="*/ 83268 w 216112"/>
                <a:gd name="connsiteY3723" fmla="*/ 169151 h 215656"/>
                <a:gd name="connsiteX3724" fmla="*/ 83268 w 216112"/>
                <a:gd name="connsiteY3724" fmla="*/ 169151 h 215656"/>
                <a:gd name="connsiteX3725" fmla="*/ 83298 w 216112"/>
                <a:gd name="connsiteY3725" fmla="*/ 186339 h 215656"/>
                <a:gd name="connsiteX3726" fmla="*/ 83298 w 216112"/>
                <a:gd name="connsiteY3726" fmla="*/ 186339 h 215656"/>
                <a:gd name="connsiteX3727" fmla="*/ 83328 w 216112"/>
                <a:gd name="connsiteY3727" fmla="*/ 186339 h 215656"/>
                <a:gd name="connsiteX3728" fmla="*/ 83298 w 216112"/>
                <a:gd name="connsiteY3728" fmla="*/ 186339 h 215656"/>
                <a:gd name="connsiteX3729" fmla="*/ 83418 w 216112"/>
                <a:gd name="connsiteY3729" fmla="*/ 27186 h 215656"/>
                <a:gd name="connsiteX3730" fmla="*/ 83508 w 216112"/>
                <a:gd name="connsiteY3730" fmla="*/ 27156 h 215656"/>
                <a:gd name="connsiteX3731" fmla="*/ 83508 w 216112"/>
                <a:gd name="connsiteY3731" fmla="*/ 27156 h 215656"/>
                <a:gd name="connsiteX3732" fmla="*/ 83418 w 216112"/>
                <a:gd name="connsiteY3732" fmla="*/ 27186 h 215656"/>
                <a:gd name="connsiteX3733" fmla="*/ 84559 w 216112"/>
                <a:gd name="connsiteY3733" fmla="*/ 102830 h 215656"/>
                <a:gd name="connsiteX3734" fmla="*/ 84529 w 216112"/>
                <a:gd name="connsiteY3734" fmla="*/ 102830 h 215656"/>
                <a:gd name="connsiteX3735" fmla="*/ 84574 w 216112"/>
                <a:gd name="connsiteY3735" fmla="*/ 102815 h 215656"/>
                <a:gd name="connsiteX3736" fmla="*/ 84619 w 216112"/>
                <a:gd name="connsiteY3736" fmla="*/ 102845 h 215656"/>
                <a:gd name="connsiteX3737" fmla="*/ 84559 w 216112"/>
                <a:gd name="connsiteY3737" fmla="*/ 102845 h 215656"/>
                <a:gd name="connsiteX3738" fmla="*/ 84634 w 216112"/>
                <a:gd name="connsiteY3738" fmla="*/ 39901 h 215656"/>
                <a:gd name="connsiteX3739" fmla="*/ 84634 w 216112"/>
                <a:gd name="connsiteY3739" fmla="*/ 39901 h 215656"/>
                <a:gd name="connsiteX3740" fmla="*/ 84664 w 216112"/>
                <a:gd name="connsiteY3740" fmla="*/ 39901 h 215656"/>
                <a:gd name="connsiteX3741" fmla="*/ 84634 w 216112"/>
                <a:gd name="connsiteY3741" fmla="*/ 39901 h 215656"/>
                <a:gd name="connsiteX3742" fmla="*/ 84784 w 216112"/>
                <a:gd name="connsiteY3742" fmla="*/ 24349 h 215656"/>
                <a:gd name="connsiteX3743" fmla="*/ 84784 w 216112"/>
                <a:gd name="connsiteY3743" fmla="*/ 24349 h 215656"/>
                <a:gd name="connsiteX3744" fmla="*/ 84829 w 216112"/>
                <a:gd name="connsiteY3744" fmla="*/ 24349 h 215656"/>
                <a:gd name="connsiteX3745" fmla="*/ 84799 w 216112"/>
                <a:gd name="connsiteY3745" fmla="*/ 24349 h 215656"/>
                <a:gd name="connsiteX3746" fmla="*/ 85264 w 216112"/>
                <a:gd name="connsiteY3746" fmla="*/ 126818 h 215656"/>
                <a:gd name="connsiteX3747" fmla="*/ 85264 w 216112"/>
                <a:gd name="connsiteY3747" fmla="*/ 126818 h 215656"/>
                <a:gd name="connsiteX3748" fmla="*/ 85264 w 216112"/>
                <a:gd name="connsiteY3748" fmla="*/ 126818 h 215656"/>
                <a:gd name="connsiteX3749" fmla="*/ 85264 w 216112"/>
                <a:gd name="connsiteY3749" fmla="*/ 126818 h 215656"/>
                <a:gd name="connsiteX3750" fmla="*/ 85204 w 216112"/>
                <a:gd name="connsiteY3750" fmla="*/ 126713 h 215656"/>
                <a:gd name="connsiteX3751" fmla="*/ 85234 w 216112"/>
                <a:gd name="connsiteY3751" fmla="*/ 126713 h 215656"/>
                <a:gd name="connsiteX3752" fmla="*/ 85264 w 216112"/>
                <a:gd name="connsiteY3752" fmla="*/ 126713 h 215656"/>
                <a:gd name="connsiteX3753" fmla="*/ 85204 w 216112"/>
                <a:gd name="connsiteY3753" fmla="*/ 126713 h 215656"/>
                <a:gd name="connsiteX3754" fmla="*/ 85189 w 216112"/>
                <a:gd name="connsiteY3754" fmla="*/ 107588 h 215656"/>
                <a:gd name="connsiteX3755" fmla="*/ 85189 w 216112"/>
                <a:gd name="connsiteY3755" fmla="*/ 107588 h 215656"/>
                <a:gd name="connsiteX3756" fmla="*/ 85249 w 216112"/>
                <a:gd name="connsiteY3756" fmla="*/ 107588 h 215656"/>
                <a:gd name="connsiteX3757" fmla="*/ 85174 w 216112"/>
                <a:gd name="connsiteY3757" fmla="*/ 107588 h 215656"/>
                <a:gd name="connsiteX3758" fmla="*/ 86165 w 216112"/>
                <a:gd name="connsiteY3758" fmla="*/ 141785 h 215656"/>
                <a:gd name="connsiteX3759" fmla="*/ 86090 w 216112"/>
                <a:gd name="connsiteY3759" fmla="*/ 141785 h 215656"/>
                <a:gd name="connsiteX3760" fmla="*/ 86195 w 216112"/>
                <a:gd name="connsiteY3760" fmla="*/ 141785 h 215656"/>
                <a:gd name="connsiteX3761" fmla="*/ 86165 w 216112"/>
                <a:gd name="connsiteY3761" fmla="*/ 141785 h 215656"/>
                <a:gd name="connsiteX3762" fmla="*/ 86720 w 216112"/>
                <a:gd name="connsiteY3762" fmla="*/ 138047 h 215656"/>
                <a:gd name="connsiteX3763" fmla="*/ 86690 w 216112"/>
                <a:gd name="connsiteY3763" fmla="*/ 138047 h 215656"/>
                <a:gd name="connsiteX3764" fmla="*/ 86720 w 216112"/>
                <a:gd name="connsiteY3764" fmla="*/ 138047 h 215656"/>
                <a:gd name="connsiteX3765" fmla="*/ 86720 w 216112"/>
                <a:gd name="connsiteY3765" fmla="*/ 138047 h 215656"/>
                <a:gd name="connsiteX3766" fmla="*/ 86945 w 216112"/>
                <a:gd name="connsiteY3766" fmla="*/ 167004 h 215656"/>
                <a:gd name="connsiteX3767" fmla="*/ 86915 w 216112"/>
                <a:gd name="connsiteY3767" fmla="*/ 167004 h 215656"/>
                <a:gd name="connsiteX3768" fmla="*/ 86960 w 216112"/>
                <a:gd name="connsiteY3768" fmla="*/ 166989 h 215656"/>
                <a:gd name="connsiteX3769" fmla="*/ 86960 w 216112"/>
                <a:gd name="connsiteY3769" fmla="*/ 166989 h 215656"/>
                <a:gd name="connsiteX3770" fmla="*/ 88372 w 216112"/>
                <a:gd name="connsiteY3770" fmla="*/ 188861 h 215656"/>
                <a:gd name="connsiteX3771" fmla="*/ 88372 w 216112"/>
                <a:gd name="connsiteY3771" fmla="*/ 188831 h 215656"/>
                <a:gd name="connsiteX3772" fmla="*/ 88507 w 216112"/>
                <a:gd name="connsiteY3772" fmla="*/ 188846 h 215656"/>
                <a:gd name="connsiteX3773" fmla="*/ 88372 w 216112"/>
                <a:gd name="connsiteY3773" fmla="*/ 188846 h 215656"/>
                <a:gd name="connsiteX3774" fmla="*/ 88777 w 216112"/>
                <a:gd name="connsiteY3774" fmla="*/ 192629 h 215656"/>
                <a:gd name="connsiteX3775" fmla="*/ 88777 w 216112"/>
                <a:gd name="connsiteY3775" fmla="*/ 192629 h 215656"/>
                <a:gd name="connsiteX3776" fmla="*/ 88867 w 216112"/>
                <a:gd name="connsiteY3776" fmla="*/ 192614 h 215656"/>
                <a:gd name="connsiteX3777" fmla="*/ 88777 w 216112"/>
                <a:gd name="connsiteY3777" fmla="*/ 192629 h 215656"/>
                <a:gd name="connsiteX3778" fmla="*/ 88417 w 216112"/>
                <a:gd name="connsiteY3778" fmla="*/ 71530 h 215656"/>
                <a:gd name="connsiteX3779" fmla="*/ 88417 w 216112"/>
                <a:gd name="connsiteY3779" fmla="*/ 71530 h 215656"/>
                <a:gd name="connsiteX3780" fmla="*/ 88867 w 216112"/>
                <a:gd name="connsiteY3780" fmla="*/ 71711 h 215656"/>
                <a:gd name="connsiteX3781" fmla="*/ 88402 w 216112"/>
                <a:gd name="connsiteY3781" fmla="*/ 71530 h 215656"/>
                <a:gd name="connsiteX3782" fmla="*/ 89197 w 216112"/>
                <a:gd name="connsiteY3782" fmla="*/ 169977 h 215656"/>
                <a:gd name="connsiteX3783" fmla="*/ 89197 w 216112"/>
                <a:gd name="connsiteY3783" fmla="*/ 169977 h 215656"/>
                <a:gd name="connsiteX3784" fmla="*/ 89242 w 216112"/>
                <a:gd name="connsiteY3784" fmla="*/ 169977 h 215656"/>
                <a:gd name="connsiteX3785" fmla="*/ 89197 w 216112"/>
                <a:gd name="connsiteY3785" fmla="*/ 169977 h 215656"/>
                <a:gd name="connsiteX3786" fmla="*/ 89227 w 216112"/>
                <a:gd name="connsiteY3786" fmla="*/ 30519 h 215656"/>
                <a:gd name="connsiteX3787" fmla="*/ 89197 w 216112"/>
                <a:gd name="connsiteY3787" fmla="*/ 30519 h 215656"/>
                <a:gd name="connsiteX3788" fmla="*/ 89227 w 216112"/>
                <a:gd name="connsiteY3788" fmla="*/ 30519 h 215656"/>
                <a:gd name="connsiteX3789" fmla="*/ 89227 w 216112"/>
                <a:gd name="connsiteY3789" fmla="*/ 30519 h 215656"/>
                <a:gd name="connsiteX3790" fmla="*/ 89497 w 216112"/>
                <a:gd name="connsiteY3790" fmla="*/ 153284 h 215656"/>
                <a:gd name="connsiteX3791" fmla="*/ 89452 w 216112"/>
                <a:gd name="connsiteY3791" fmla="*/ 153284 h 215656"/>
                <a:gd name="connsiteX3792" fmla="*/ 89497 w 216112"/>
                <a:gd name="connsiteY3792" fmla="*/ 153269 h 215656"/>
                <a:gd name="connsiteX3793" fmla="*/ 89497 w 216112"/>
                <a:gd name="connsiteY3793" fmla="*/ 153269 h 215656"/>
                <a:gd name="connsiteX3794" fmla="*/ 89753 w 216112"/>
                <a:gd name="connsiteY3794" fmla="*/ 195421 h 215656"/>
                <a:gd name="connsiteX3795" fmla="*/ 89753 w 216112"/>
                <a:gd name="connsiteY3795" fmla="*/ 195421 h 215656"/>
                <a:gd name="connsiteX3796" fmla="*/ 89753 w 216112"/>
                <a:gd name="connsiteY3796" fmla="*/ 195421 h 215656"/>
                <a:gd name="connsiteX3797" fmla="*/ 89753 w 216112"/>
                <a:gd name="connsiteY3797" fmla="*/ 195421 h 215656"/>
                <a:gd name="connsiteX3798" fmla="*/ 120121 w 216112"/>
                <a:gd name="connsiteY3798" fmla="*/ 190993 h 215656"/>
                <a:gd name="connsiteX3799" fmla="*/ 120121 w 216112"/>
                <a:gd name="connsiteY3799" fmla="*/ 190993 h 215656"/>
                <a:gd name="connsiteX3800" fmla="*/ 120121 w 216112"/>
                <a:gd name="connsiteY3800" fmla="*/ 191023 h 215656"/>
                <a:gd name="connsiteX3801" fmla="*/ 120076 w 216112"/>
                <a:gd name="connsiteY3801" fmla="*/ 191023 h 215656"/>
                <a:gd name="connsiteX3802" fmla="*/ 120121 w 216112"/>
                <a:gd name="connsiteY3802" fmla="*/ 190993 h 215656"/>
                <a:gd name="connsiteX3803" fmla="*/ 118650 w 216112"/>
                <a:gd name="connsiteY3803" fmla="*/ 190587 h 215656"/>
                <a:gd name="connsiteX3804" fmla="*/ 118395 w 216112"/>
                <a:gd name="connsiteY3804" fmla="*/ 190648 h 215656"/>
                <a:gd name="connsiteX3805" fmla="*/ 118365 w 216112"/>
                <a:gd name="connsiteY3805" fmla="*/ 191083 h 215656"/>
                <a:gd name="connsiteX3806" fmla="*/ 117959 w 216112"/>
                <a:gd name="connsiteY3806" fmla="*/ 191068 h 215656"/>
                <a:gd name="connsiteX3807" fmla="*/ 117689 w 216112"/>
                <a:gd name="connsiteY3807" fmla="*/ 190783 h 215656"/>
                <a:gd name="connsiteX3808" fmla="*/ 117614 w 216112"/>
                <a:gd name="connsiteY3808" fmla="*/ 190738 h 215656"/>
                <a:gd name="connsiteX3809" fmla="*/ 118650 w 216112"/>
                <a:gd name="connsiteY3809" fmla="*/ 190587 h 215656"/>
                <a:gd name="connsiteX3810" fmla="*/ 115798 w 216112"/>
                <a:gd name="connsiteY3810" fmla="*/ 186459 h 215656"/>
                <a:gd name="connsiteX3811" fmla="*/ 115858 w 216112"/>
                <a:gd name="connsiteY3811" fmla="*/ 186459 h 215656"/>
                <a:gd name="connsiteX3812" fmla="*/ 115798 w 216112"/>
                <a:gd name="connsiteY3812" fmla="*/ 186459 h 215656"/>
                <a:gd name="connsiteX3813" fmla="*/ 115798 w 216112"/>
                <a:gd name="connsiteY3813" fmla="*/ 186459 h 215656"/>
                <a:gd name="connsiteX3814" fmla="*/ 114732 w 216112"/>
                <a:gd name="connsiteY3814" fmla="*/ 45335 h 215656"/>
                <a:gd name="connsiteX3815" fmla="*/ 114732 w 216112"/>
                <a:gd name="connsiteY3815" fmla="*/ 45335 h 215656"/>
                <a:gd name="connsiteX3816" fmla="*/ 114732 w 216112"/>
                <a:gd name="connsiteY3816" fmla="*/ 45335 h 215656"/>
                <a:gd name="connsiteX3817" fmla="*/ 114747 w 216112"/>
                <a:gd name="connsiteY3817" fmla="*/ 45335 h 215656"/>
                <a:gd name="connsiteX3818" fmla="*/ 114717 w 216112"/>
                <a:gd name="connsiteY3818" fmla="*/ 45350 h 215656"/>
                <a:gd name="connsiteX3819" fmla="*/ 114717 w 216112"/>
                <a:gd name="connsiteY3819" fmla="*/ 45350 h 215656"/>
                <a:gd name="connsiteX3820" fmla="*/ 114717 w 216112"/>
                <a:gd name="connsiteY3820" fmla="*/ 45350 h 215656"/>
                <a:gd name="connsiteX3821" fmla="*/ 114717 w 216112"/>
                <a:gd name="connsiteY3821" fmla="*/ 45350 h 215656"/>
                <a:gd name="connsiteX3822" fmla="*/ 114372 w 216112"/>
                <a:gd name="connsiteY3822" fmla="*/ 59296 h 215656"/>
                <a:gd name="connsiteX3823" fmla="*/ 114372 w 216112"/>
                <a:gd name="connsiteY3823" fmla="*/ 59296 h 215656"/>
                <a:gd name="connsiteX3824" fmla="*/ 114297 w 216112"/>
                <a:gd name="connsiteY3824" fmla="*/ 59296 h 215656"/>
                <a:gd name="connsiteX3825" fmla="*/ 114372 w 216112"/>
                <a:gd name="connsiteY3825" fmla="*/ 59296 h 215656"/>
                <a:gd name="connsiteX3826" fmla="*/ 114192 w 216112"/>
                <a:gd name="connsiteY3826" fmla="*/ 115694 h 215656"/>
                <a:gd name="connsiteX3827" fmla="*/ 114146 w 216112"/>
                <a:gd name="connsiteY3827" fmla="*/ 115725 h 215656"/>
                <a:gd name="connsiteX3828" fmla="*/ 114146 w 216112"/>
                <a:gd name="connsiteY3828" fmla="*/ 115694 h 215656"/>
                <a:gd name="connsiteX3829" fmla="*/ 114192 w 216112"/>
                <a:gd name="connsiteY3829" fmla="*/ 115694 h 215656"/>
                <a:gd name="connsiteX3830" fmla="*/ 114507 w 216112"/>
                <a:gd name="connsiteY3830" fmla="*/ 172904 h 215656"/>
                <a:gd name="connsiteX3831" fmla="*/ 113966 w 216112"/>
                <a:gd name="connsiteY3831" fmla="*/ 173159 h 215656"/>
                <a:gd name="connsiteX3832" fmla="*/ 114507 w 216112"/>
                <a:gd name="connsiteY3832" fmla="*/ 172904 h 215656"/>
                <a:gd name="connsiteX3833" fmla="*/ 114462 w 216112"/>
                <a:gd name="connsiteY3833" fmla="*/ 173174 h 215656"/>
                <a:gd name="connsiteX3834" fmla="*/ 114357 w 216112"/>
                <a:gd name="connsiteY3834" fmla="*/ 173069 h 215656"/>
                <a:gd name="connsiteX3835" fmla="*/ 114357 w 216112"/>
                <a:gd name="connsiteY3835" fmla="*/ 173069 h 215656"/>
                <a:gd name="connsiteX3836" fmla="*/ 114462 w 216112"/>
                <a:gd name="connsiteY3836" fmla="*/ 173174 h 215656"/>
                <a:gd name="connsiteX3837" fmla="*/ 113291 w 216112"/>
                <a:gd name="connsiteY3837" fmla="*/ 115274 h 215656"/>
                <a:gd name="connsiteX3838" fmla="*/ 113291 w 216112"/>
                <a:gd name="connsiteY3838" fmla="*/ 115274 h 215656"/>
                <a:gd name="connsiteX3839" fmla="*/ 113291 w 216112"/>
                <a:gd name="connsiteY3839" fmla="*/ 115274 h 215656"/>
                <a:gd name="connsiteX3840" fmla="*/ 113291 w 216112"/>
                <a:gd name="connsiteY3840" fmla="*/ 115274 h 215656"/>
                <a:gd name="connsiteX3841" fmla="*/ 114192 w 216112"/>
                <a:gd name="connsiteY3841" fmla="*/ 182286 h 215656"/>
                <a:gd name="connsiteX3842" fmla="*/ 114357 w 216112"/>
                <a:gd name="connsiteY3842" fmla="*/ 182241 h 215656"/>
                <a:gd name="connsiteX3843" fmla="*/ 114552 w 216112"/>
                <a:gd name="connsiteY3843" fmla="*/ 182256 h 215656"/>
                <a:gd name="connsiteX3844" fmla="*/ 113261 w 216112"/>
                <a:gd name="connsiteY3844" fmla="*/ 182526 h 215656"/>
                <a:gd name="connsiteX3845" fmla="*/ 114192 w 216112"/>
                <a:gd name="connsiteY3845" fmla="*/ 182286 h 215656"/>
                <a:gd name="connsiteX3846" fmla="*/ 113201 w 216112"/>
                <a:gd name="connsiteY3846" fmla="*/ 110846 h 215656"/>
                <a:gd name="connsiteX3847" fmla="*/ 113201 w 216112"/>
                <a:gd name="connsiteY3847" fmla="*/ 110846 h 215656"/>
                <a:gd name="connsiteX3848" fmla="*/ 113201 w 216112"/>
                <a:gd name="connsiteY3848" fmla="*/ 110846 h 215656"/>
                <a:gd name="connsiteX3849" fmla="*/ 113201 w 216112"/>
                <a:gd name="connsiteY3849" fmla="*/ 110846 h 215656"/>
                <a:gd name="connsiteX3850" fmla="*/ 113381 w 216112"/>
                <a:gd name="connsiteY3850" fmla="*/ 184027 h 215656"/>
                <a:gd name="connsiteX3851" fmla="*/ 113501 w 216112"/>
                <a:gd name="connsiteY3851" fmla="*/ 184087 h 215656"/>
                <a:gd name="connsiteX3852" fmla="*/ 113471 w 216112"/>
                <a:gd name="connsiteY3852" fmla="*/ 184118 h 215656"/>
                <a:gd name="connsiteX3853" fmla="*/ 113036 w 216112"/>
                <a:gd name="connsiteY3853" fmla="*/ 184328 h 215656"/>
                <a:gd name="connsiteX3854" fmla="*/ 113321 w 216112"/>
                <a:gd name="connsiteY3854" fmla="*/ 184838 h 215656"/>
                <a:gd name="connsiteX3855" fmla="*/ 112360 w 216112"/>
                <a:gd name="connsiteY3855" fmla="*/ 185183 h 215656"/>
                <a:gd name="connsiteX3856" fmla="*/ 110679 w 216112"/>
                <a:gd name="connsiteY3856" fmla="*/ 184748 h 215656"/>
                <a:gd name="connsiteX3857" fmla="*/ 111429 w 216112"/>
                <a:gd name="connsiteY3857" fmla="*/ 184087 h 215656"/>
                <a:gd name="connsiteX3858" fmla="*/ 112495 w 216112"/>
                <a:gd name="connsiteY3858" fmla="*/ 183682 h 215656"/>
                <a:gd name="connsiteX3859" fmla="*/ 113381 w 216112"/>
                <a:gd name="connsiteY3859" fmla="*/ 184042 h 215656"/>
                <a:gd name="connsiteX3860" fmla="*/ 112315 w 216112"/>
                <a:gd name="connsiteY3860" fmla="*/ 117376 h 215656"/>
                <a:gd name="connsiteX3861" fmla="*/ 112510 w 216112"/>
                <a:gd name="connsiteY3861" fmla="*/ 117346 h 215656"/>
                <a:gd name="connsiteX3862" fmla="*/ 112510 w 216112"/>
                <a:gd name="connsiteY3862" fmla="*/ 117376 h 215656"/>
                <a:gd name="connsiteX3863" fmla="*/ 112315 w 216112"/>
                <a:gd name="connsiteY3863" fmla="*/ 117376 h 215656"/>
                <a:gd name="connsiteX3864" fmla="*/ 112705 w 216112"/>
                <a:gd name="connsiteY3864" fmla="*/ 173579 h 215656"/>
                <a:gd name="connsiteX3865" fmla="*/ 112720 w 216112"/>
                <a:gd name="connsiteY3865" fmla="*/ 173579 h 215656"/>
                <a:gd name="connsiteX3866" fmla="*/ 112705 w 216112"/>
                <a:gd name="connsiteY3866" fmla="*/ 173579 h 215656"/>
                <a:gd name="connsiteX3867" fmla="*/ 112720 w 216112"/>
                <a:gd name="connsiteY3867" fmla="*/ 150191 h 215656"/>
                <a:gd name="connsiteX3868" fmla="*/ 112720 w 216112"/>
                <a:gd name="connsiteY3868" fmla="*/ 150191 h 215656"/>
                <a:gd name="connsiteX3869" fmla="*/ 112720 w 216112"/>
                <a:gd name="connsiteY3869" fmla="*/ 150191 h 215656"/>
                <a:gd name="connsiteX3870" fmla="*/ 112720 w 216112"/>
                <a:gd name="connsiteY3870" fmla="*/ 150191 h 215656"/>
                <a:gd name="connsiteX3871" fmla="*/ 112826 w 216112"/>
                <a:gd name="connsiteY3871" fmla="*/ 145357 h 215656"/>
                <a:gd name="connsiteX3872" fmla="*/ 112856 w 216112"/>
                <a:gd name="connsiteY3872" fmla="*/ 145357 h 215656"/>
                <a:gd name="connsiteX3873" fmla="*/ 112856 w 216112"/>
                <a:gd name="connsiteY3873" fmla="*/ 145357 h 215656"/>
                <a:gd name="connsiteX3874" fmla="*/ 112826 w 216112"/>
                <a:gd name="connsiteY3874" fmla="*/ 145357 h 215656"/>
                <a:gd name="connsiteX3875" fmla="*/ 112225 w 216112"/>
                <a:gd name="connsiteY3875" fmla="*/ 4038 h 215656"/>
                <a:gd name="connsiteX3876" fmla="*/ 112225 w 216112"/>
                <a:gd name="connsiteY3876" fmla="*/ 4038 h 215656"/>
                <a:gd name="connsiteX3877" fmla="*/ 112225 w 216112"/>
                <a:gd name="connsiteY3877" fmla="*/ 4038 h 215656"/>
                <a:gd name="connsiteX3878" fmla="*/ 112240 w 216112"/>
                <a:gd name="connsiteY3878" fmla="*/ 4038 h 215656"/>
                <a:gd name="connsiteX3879" fmla="*/ 111850 w 216112"/>
                <a:gd name="connsiteY3879" fmla="*/ 101989 h 215656"/>
                <a:gd name="connsiteX3880" fmla="*/ 111790 w 216112"/>
                <a:gd name="connsiteY3880" fmla="*/ 101989 h 215656"/>
                <a:gd name="connsiteX3881" fmla="*/ 111730 w 216112"/>
                <a:gd name="connsiteY3881" fmla="*/ 101989 h 215656"/>
                <a:gd name="connsiteX3882" fmla="*/ 111850 w 216112"/>
                <a:gd name="connsiteY3882" fmla="*/ 101989 h 215656"/>
                <a:gd name="connsiteX3883" fmla="*/ 111595 w 216112"/>
                <a:gd name="connsiteY3883" fmla="*/ 6305 h 215656"/>
                <a:gd name="connsiteX3884" fmla="*/ 111595 w 216112"/>
                <a:gd name="connsiteY3884" fmla="*/ 6305 h 215656"/>
                <a:gd name="connsiteX3885" fmla="*/ 111595 w 216112"/>
                <a:gd name="connsiteY3885" fmla="*/ 6305 h 215656"/>
                <a:gd name="connsiteX3886" fmla="*/ 111595 w 216112"/>
                <a:gd name="connsiteY3886" fmla="*/ 6305 h 215656"/>
                <a:gd name="connsiteX3887" fmla="*/ 110889 w 216112"/>
                <a:gd name="connsiteY3887" fmla="*/ 103490 h 215656"/>
                <a:gd name="connsiteX3888" fmla="*/ 111189 w 216112"/>
                <a:gd name="connsiteY3888" fmla="*/ 103175 h 215656"/>
                <a:gd name="connsiteX3889" fmla="*/ 110979 w 216112"/>
                <a:gd name="connsiteY3889" fmla="*/ 103100 h 215656"/>
                <a:gd name="connsiteX3890" fmla="*/ 111414 w 216112"/>
                <a:gd name="connsiteY3890" fmla="*/ 103010 h 215656"/>
                <a:gd name="connsiteX3891" fmla="*/ 111865 w 216112"/>
                <a:gd name="connsiteY3891" fmla="*/ 102710 h 215656"/>
                <a:gd name="connsiteX3892" fmla="*/ 111820 w 216112"/>
                <a:gd name="connsiteY3892" fmla="*/ 102604 h 215656"/>
                <a:gd name="connsiteX3893" fmla="*/ 112540 w 216112"/>
                <a:gd name="connsiteY3893" fmla="*/ 102544 h 215656"/>
                <a:gd name="connsiteX3894" fmla="*/ 112931 w 216112"/>
                <a:gd name="connsiteY3894" fmla="*/ 102875 h 215656"/>
                <a:gd name="connsiteX3895" fmla="*/ 112315 w 216112"/>
                <a:gd name="connsiteY3895" fmla="*/ 102995 h 215656"/>
                <a:gd name="connsiteX3896" fmla="*/ 111715 w 216112"/>
                <a:gd name="connsiteY3896" fmla="*/ 103220 h 215656"/>
                <a:gd name="connsiteX3897" fmla="*/ 111339 w 216112"/>
                <a:gd name="connsiteY3897" fmla="*/ 103565 h 215656"/>
                <a:gd name="connsiteX3898" fmla="*/ 111384 w 216112"/>
                <a:gd name="connsiteY3898" fmla="*/ 103805 h 215656"/>
                <a:gd name="connsiteX3899" fmla="*/ 111324 w 216112"/>
                <a:gd name="connsiteY3899" fmla="*/ 103940 h 215656"/>
                <a:gd name="connsiteX3900" fmla="*/ 111069 w 216112"/>
                <a:gd name="connsiteY3900" fmla="*/ 104181 h 215656"/>
                <a:gd name="connsiteX3901" fmla="*/ 111129 w 216112"/>
                <a:gd name="connsiteY3901" fmla="*/ 104331 h 215656"/>
                <a:gd name="connsiteX3902" fmla="*/ 110979 w 216112"/>
                <a:gd name="connsiteY3902" fmla="*/ 104256 h 215656"/>
                <a:gd name="connsiteX3903" fmla="*/ 110979 w 216112"/>
                <a:gd name="connsiteY3903" fmla="*/ 104256 h 215656"/>
                <a:gd name="connsiteX3904" fmla="*/ 110859 w 216112"/>
                <a:gd name="connsiteY3904" fmla="*/ 104121 h 215656"/>
                <a:gd name="connsiteX3905" fmla="*/ 110889 w 216112"/>
                <a:gd name="connsiteY3905" fmla="*/ 103490 h 215656"/>
                <a:gd name="connsiteX3906" fmla="*/ 110604 w 216112"/>
                <a:gd name="connsiteY3906" fmla="*/ 105682 h 215656"/>
                <a:gd name="connsiteX3907" fmla="*/ 110604 w 216112"/>
                <a:gd name="connsiteY3907" fmla="*/ 105682 h 215656"/>
                <a:gd name="connsiteX3908" fmla="*/ 110559 w 216112"/>
                <a:gd name="connsiteY3908" fmla="*/ 105682 h 215656"/>
                <a:gd name="connsiteX3909" fmla="*/ 110604 w 216112"/>
                <a:gd name="connsiteY3909" fmla="*/ 105682 h 215656"/>
                <a:gd name="connsiteX3910" fmla="*/ 110048 w 216112"/>
                <a:gd name="connsiteY3910" fmla="*/ 179239 h 215656"/>
                <a:gd name="connsiteX3911" fmla="*/ 110063 w 216112"/>
                <a:gd name="connsiteY3911" fmla="*/ 179149 h 215656"/>
                <a:gd name="connsiteX3912" fmla="*/ 110153 w 216112"/>
                <a:gd name="connsiteY3912" fmla="*/ 179224 h 215656"/>
                <a:gd name="connsiteX3913" fmla="*/ 110048 w 216112"/>
                <a:gd name="connsiteY3913" fmla="*/ 179224 h 215656"/>
                <a:gd name="connsiteX3914" fmla="*/ 110033 w 216112"/>
                <a:gd name="connsiteY3914" fmla="*/ 179224 h 215656"/>
                <a:gd name="connsiteX3915" fmla="*/ 110033 w 216112"/>
                <a:gd name="connsiteY3915" fmla="*/ 179224 h 215656"/>
                <a:gd name="connsiteX3916" fmla="*/ 110063 w 216112"/>
                <a:gd name="connsiteY3916" fmla="*/ 179224 h 215656"/>
                <a:gd name="connsiteX3917" fmla="*/ 109568 w 216112"/>
                <a:gd name="connsiteY3917" fmla="*/ 179239 h 215656"/>
                <a:gd name="connsiteX3918" fmla="*/ 109568 w 216112"/>
                <a:gd name="connsiteY3918" fmla="*/ 179239 h 215656"/>
                <a:gd name="connsiteX3919" fmla="*/ 109538 w 216112"/>
                <a:gd name="connsiteY3919" fmla="*/ 179239 h 215656"/>
                <a:gd name="connsiteX3920" fmla="*/ 109568 w 216112"/>
                <a:gd name="connsiteY3920" fmla="*/ 179239 h 215656"/>
                <a:gd name="connsiteX3921" fmla="*/ 109568 w 216112"/>
                <a:gd name="connsiteY3921" fmla="*/ 179239 h 215656"/>
                <a:gd name="connsiteX3922" fmla="*/ 109568 w 216112"/>
                <a:gd name="connsiteY3922" fmla="*/ 179239 h 215656"/>
                <a:gd name="connsiteX3923" fmla="*/ 109568 w 216112"/>
                <a:gd name="connsiteY3923" fmla="*/ 179239 h 215656"/>
                <a:gd name="connsiteX3924" fmla="*/ 109568 w 216112"/>
                <a:gd name="connsiteY3924" fmla="*/ 179239 h 215656"/>
                <a:gd name="connsiteX3925" fmla="*/ 109508 w 216112"/>
                <a:gd name="connsiteY3925" fmla="*/ 4654 h 215656"/>
                <a:gd name="connsiteX3926" fmla="*/ 109508 w 216112"/>
                <a:gd name="connsiteY3926" fmla="*/ 4654 h 215656"/>
                <a:gd name="connsiteX3927" fmla="*/ 109508 w 216112"/>
                <a:gd name="connsiteY3927" fmla="*/ 4654 h 215656"/>
                <a:gd name="connsiteX3928" fmla="*/ 109508 w 216112"/>
                <a:gd name="connsiteY3928" fmla="*/ 4654 h 215656"/>
                <a:gd name="connsiteX3929" fmla="*/ 109028 w 216112"/>
                <a:gd name="connsiteY3929" fmla="*/ 171943 h 215656"/>
                <a:gd name="connsiteX3930" fmla="*/ 109013 w 216112"/>
                <a:gd name="connsiteY3930" fmla="*/ 171943 h 215656"/>
                <a:gd name="connsiteX3931" fmla="*/ 108952 w 216112"/>
                <a:gd name="connsiteY3931" fmla="*/ 171958 h 215656"/>
                <a:gd name="connsiteX3932" fmla="*/ 109028 w 216112"/>
                <a:gd name="connsiteY3932" fmla="*/ 171958 h 215656"/>
                <a:gd name="connsiteX3933" fmla="*/ 108727 w 216112"/>
                <a:gd name="connsiteY3933" fmla="*/ 118367 h 215656"/>
                <a:gd name="connsiteX3934" fmla="*/ 108727 w 216112"/>
                <a:gd name="connsiteY3934" fmla="*/ 118367 h 215656"/>
                <a:gd name="connsiteX3935" fmla="*/ 108727 w 216112"/>
                <a:gd name="connsiteY3935" fmla="*/ 118367 h 215656"/>
                <a:gd name="connsiteX3936" fmla="*/ 108727 w 216112"/>
                <a:gd name="connsiteY3936" fmla="*/ 118367 h 215656"/>
                <a:gd name="connsiteX3937" fmla="*/ 108562 w 216112"/>
                <a:gd name="connsiteY3937" fmla="*/ 29903 h 215656"/>
                <a:gd name="connsiteX3938" fmla="*/ 108562 w 216112"/>
                <a:gd name="connsiteY3938" fmla="*/ 29903 h 215656"/>
                <a:gd name="connsiteX3939" fmla="*/ 108562 w 216112"/>
                <a:gd name="connsiteY3939" fmla="*/ 29903 h 215656"/>
                <a:gd name="connsiteX3940" fmla="*/ 108562 w 216112"/>
                <a:gd name="connsiteY3940" fmla="*/ 29903 h 215656"/>
                <a:gd name="connsiteX3941" fmla="*/ 108052 w 216112"/>
                <a:gd name="connsiteY3941" fmla="*/ 100443 h 215656"/>
                <a:gd name="connsiteX3942" fmla="*/ 108052 w 216112"/>
                <a:gd name="connsiteY3942" fmla="*/ 100443 h 215656"/>
                <a:gd name="connsiteX3943" fmla="*/ 108052 w 216112"/>
                <a:gd name="connsiteY3943" fmla="*/ 100443 h 215656"/>
                <a:gd name="connsiteX3944" fmla="*/ 108052 w 216112"/>
                <a:gd name="connsiteY3944" fmla="*/ 100443 h 215656"/>
                <a:gd name="connsiteX3945" fmla="*/ 107722 w 216112"/>
                <a:gd name="connsiteY3945" fmla="*/ 60632 h 215656"/>
                <a:gd name="connsiteX3946" fmla="*/ 107722 w 216112"/>
                <a:gd name="connsiteY3946" fmla="*/ 60872 h 215656"/>
                <a:gd name="connsiteX3947" fmla="*/ 107722 w 216112"/>
                <a:gd name="connsiteY3947" fmla="*/ 60632 h 215656"/>
                <a:gd name="connsiteX3948" fmla="*/ 107091 w 216112"/>
                <a:gd name="connsiteY3948" fmla="*/ 1261 h 215656"/>
                <a:gd name="connsiteX3949" fmla="*/ 107061 w 216112"/>
                <a:gd name="connsiteY3949" fmla="*/ 1291 h 215656"/>
                <a:gd name="connsiteX3950" fmla="*/ 107061 w 216112"/>
                <a:gd name="connsiteY3950" fmla="*/ 1291 h 215656"/>
                <a:gd name="connsiteX3951" fmla="*/ 107091 w 216112"/>
                <a:gd name="connsiteY3951" fmla="*/ 1261 h 215656"/>
                <a:gd name="connsiteX3952" fmla="*/ 106581 w 216112"/>
                <a:gd name="connsiteY3952" fmla="*/ 14126 h 215656"/>
                <a:gd name="connsiteX3953" fmla="*/ 106581 w 216112"/>
                <a:gd name="connsiteY3953" fmla="*/ 14126 h 215656"/>
                <a:gd name="connsiteX3954" fmla="*/ 106566 w 216112"/>
                <a:gd name="connsiteY3954" fmla="*/ 14126 h 215656"/>
                <a:gd name="connsiteX3955" fmla="*/ 106581 w 216112"/>
                <a:gd name="connsiteY3955" fmla="*/ 14126 h 215656"/>
                <a:gd name="connsiteX3956" fmla="*/ 106325 w 216112"/>
                <a:gd name="connsiteY3956" fmla="*/ 14051 h 215656"/>
                <a:gd name="connsiteX3957" fmla="*/ 106235 w 216112"/>
                <a:gd name="connsiteY3957" fmla="*/ 13916 h 215656"/>
                <a:gd name="connsiteX3958" fmla="*/ 106325 w 216112"/>
                <a:gd name="connsiteY3958" fmla="*/ 14051 h 215656"/>
                <a:gd name="connsiteX3959" fmla="*/ 105770 w 216112"/>
                <a:gd name="connsiteY3959" fmla="*/ 3423 h 215656"/>
                <a:gd name="connsiteX3960" fmla="*/ 105770 w 216112"/>
                <a:gd name="connsiteY3960" fmla="*/ 3423 h 215656"/>
                <a:gd name="connsiteX3961" fmla="*/ 105770 w 216112"/>
                <a:gd name="connsiteY3961" fmla="*/ 3423 h 215656"/>
                <a:gd name="connsiteX3962" fmla="*/ 105770 w 216112"/>
                <a:gd name="connsiteY3962" fmla="*/ 3423 h 215656"/>
                <a:gd name="connsiteX3963" fmla="*/ 105770 w 216112"/>
                <a:gd name="connsiteY3963" fmla="*/ 3423 h 215656"/>
                <a:gd name="connsiteX3964" fmla="*/ 105770 w 216112"/>
                <a:gd name="connsiteY3964" fmla="*/ 3423 h 215656"/>
                <a:gd name="connsiteX3965" fmla="*/ 105770 w 216112"/>
                <a:gd name="connsiteY3965" fmla="*/ 3318 h 215656"/>
                <a:gd name="connsiteX3966" fmla="*/ 105770 w 216112"/>
                <a:gd name="connsiteY3966" fmla="*/ 3363 h 215656"/>
                <a:gd name="connsiteX3967" fmla="*/ 105680 w 216112"/>
                <a:gd name="connsiteY3967" fmla="*/ 3318 h 215656"/>
                <a:gd name="connsiteX3968" fmla="*/ 105770 w 216112"/>
                <a:gd name="connsiteY3968" fmla="*/ 3318 h 215656"/>
                <a:gd name="connsiteX3969" fmla="*/ 105515 w 216112"/>
                <a:gd name="connsiteY3969" fmla="*/ 13916 h 215656"/>
                <a:gd name="connsiteX3970" fmla="*/ 105545 w 216112"/>
                <a:gd name="connsiteY3970" fmla="*/ 13916 h 215656"/>
                <a:gd name="connsiteX3971" fmla="*/ 105485 w 216112"/>
                <a:gd name="connsiteY3971" fmla="*/ 13916 h 215656"/>
                <a:gd name="connsiteX3972" fmla="*/ 105515 w 216112"/>
                <a:gd name="connsiteY3972" fmla="*/ 13916 h 215656"/>
                <a:gd name="connsiteX3973" fmla="*/ 105335 w 216112"/>
                <a:gd name="connsiteY3973" fmla="*/ 84305 h 215656"/>
                <a:gd name="connsiteX3974" fmla="*/ 105335 w 216112"/>
                <a:gd name="connsiteY3974" fmla="*/ 84305 h 215656"/>
                <a:gd name="connsiteX3975" fmla="*/ 105335 w 216112"/>
                <a:gd name="connsiteY3975" fmla="*/ 84305 h 215656"/>
                <a:gd name="connsiteX3976" fmla="*/ 105335 w 216112"/>
                <a:gd name="connsiteY3976" fmla="*/ 84305 h 215656"/>
                <a:gd name="connsiteX3977" fmla="*/ 105170 w 216112"/>
                <a:gd name="connsiteY3977" fmla="*/ 92126 h 215656"/>
                <a:gd name="connsiteX3978" fmla="*/ 105155 w 216112"/>
                <a:gd name="connsiteY3978" fmla="*/ 92126 h 215656"/>
                <a:gd name="connsiteX3979" fmla="*/ 105125 w 216112"/>
                <a:gd name="connsiteY3979" fmla="*/ 92111 h 215656"/>
                <a:gd name="connsiteX3980" fmla="*/ 105170 w 216112"/>
                <a:gd name="connsiteY3980" fmla="*/ 92111 h 215656"/>
                <a:gd name="connsiteX3981" fmla="*/ 104989 w 216112"/>
                <a:gd name="connsiteY3981" fmla="*/ 40997 h 215656"/>
                <a:gd name="connsiteX3982" fmla="*/ 104944 w 216112"/>
                <a:gd name="connsiteY3982" fmla="*/ 40997 h 215656"/>
                <a:gd name="connsiteX3983" fmla="*/ 104824 w 216112"/>
                <a:gd name="connsiteY3983" fmla="*/ 40922 h 215656"/>
                <a:gd name="connsiteX3984" fmla="*/ 104884 w 216112"/>
                <a:gd name="connsiteY3984" fmla="*/ 40922 h 215656"/>
                <a:gd name="connsiteX3985" fmla="*/ 105004 w 216112"/>
                <a:gd name="connsiteY3985" fmla="*/ 40997 h 215656"/>
                <a:gd name="connsiteX3986" fmla="*/ 104869 w 216112"/>
                <a:gd name="connsiteY3986" fmla="*/ 40366 h 215656"/>
                <a:gd name="connsiteX3987" fmla="*/ 104719 w 216112"/>
                <a:gd name="connsiteY3987" fmla="*/ 40396 h 215656"/>
                <a:gd name="connsiteX3988" fmla="*/ 104719 w 216112"/>
                <a:gd name="connsiteY3988" fmla="*/ 40351 h 215656"/>
                <a:gd name="connsiteX3989" fmla="*/ 104869 w 216112"/>
                <a:gd name="connsiteY3989" fmla="*/ 40351 h 215656"/>
                <a:gd name="connsiteX3990" fmla="*/ 107722 w 216112"/>
                <a:gd name="connsiteY3990" fmla="*/ 182331 h 215656"/>
                <a:gd name="connsiteX3991" fmla="*/ 107722 w 216112"/>
                <a:gd name="connsiteY3991" fmla="*/ 182331 h 215656"/>
                <a:gd name="connsiteX3992" fmla="*/ 109133 w 216112"/>
                <a:gd name="connsiteY3992" fmla="*/ 182121 h 215656"/>
                <a:gd name="connsiteX3993" fmla="*/ 109163 w 216112"/>
                <a:gd name="connsiteY3993" fmla="*/ 182226 h 215656"/>
                <a:gd name="connsiteX3994" fmla="*/ 109163 w 216112"/>
                <a:gd name="connsiteY3994" fmla="*/ 182226 h 215656"/>
                <a:gd name="connsiteX3995" fmla="*/ 109163 w 216112"/>
                <a:gd name="connsiteY3995" fmla="*/ 182226 h 215656"/>
                <a:gd name="connsiteX3996" fmla="*/ 109583 w 216112"/>
                <a:gd name="connsiteY3996" fmla="*/ 182436 h 215656"/>
                <a:gd name="connsiteX3997" fmla="*/ 109283 w 216112"/>
                <a:gd name="connsiteY3997" fmla="*/ 182496 h 215656"/>
                <a:gd name="connsiteX3998" fmla="*/ 107977 w 216112"/>
                <a:gd name="connsiteY3998" fmla="*/ 184688 h 215656"/>
                <a:gd name="connsiteX3999" fmla="*/ 108007 w 216112"/>
                <a:gd name="connsiteY3999" fmla="*/ 184808 h 215656"/>
                <a:gd name="connsiteX4000" fmla="*/ 106551 w 216112"/>
                <a:gd name="connsiteY4000" fmla="*/ 184823 h 215656"/>
                <a:gd name="connsiteX4001" fmla="*/ 106265 w 216112"/>
                <a:gd name="connsiteY4001" fmla="*/ 184748 h 215656"/>
                <a:gd name="connsiteX4002" fmla="*/ 103443 w 216112"/>
                <a:gd name="connsiteY4002" fmla="*/ 183592 h 215656"/>
                <a:gd name="connsiteX4003" fmla="*/ 103008 w 216112"/>
                <a:gd name="connsiteY4003" fmla="*/ 183547 h 215656"/>
                <a:gd name="connsiteX4004" fmla="*/ 103038 w 216112"/>
                <a:gd name="connsiteY4004" fmla="*/ 183052 h 215656"/>
                <a:gd name="connsiteX4005" fmla="*/ 103038 w 216112"/>
                <a:gd name="connsiteY4005" fmla="*/ 183052 h 215656"/>
                <a:gd name="connsiteX4006" fmla="*/ 103038 w 216112"/>
                <a:gd name="connsiteY4006" fmla="*/ 183052 h 215656"/>
                <a:gd name="connsiteX4007" fmla="*/ 103984 w 216112"/>
                <a:gd name="connsiteY4007" fmla="*/ 182947 h 215656"/>
                <a:gd name="connsiteX4008" fmla="*/ 103984 w 216112"/>
                <a:gd name="connsiteY4008" fmla="*/ 182947 h 215656"/>
                <a:gd name="connsiteX4009" fmla="*/ 104449 w 216112"/>
                <a:gd name="connsiteY4009" fmla="*/ 182736 h 215656"/>
                <a:gd name="connsiteX4010" fmla="*/ 104449 w 216112"/>
                <a:gd name="connsiteY4010" fmla="*/ 182736 h 215656"/>
                <a:gd name="connsiteX4011" fmla="*/ 107737 w 216112"/>
                <a:gd name="connsiteY4011" fmla="*/ 182331 h 215656"/>
                <a:gd name="connsiteX4012" fmla="*/ 107286 w 216112"/>
                <a:gd name="connsiteY4012" fmla="*/ 185318 h 215656"/>
                <a:gd name="connsiteX4013" fmla="*/ 107286 w 216112"/>
                <a:gd name="connsiteY4013" fmla="*/ 185318 h 215656"/>
                <a:gd name="connsiteX4014" fmla="*/ 107256 w 216112"/>
                <a:gd name="connsiteY4014" fmla="*/ 185318 h 215656"/>
                <a:gd name="connsiteX4015" fmla="*/ 107256 w 216112"/>
                <a:gd name="connsiteY4015" fmla="*/ 185318 h 215656"/>
                <a:gd name="connsiteX4016" fmla="*/ 103563 w 216112"/>
                <a:gd name="connsiteY4016" fmla="*/ 100233 h 215656"/>
                <a:gd name="connsiteX4017" fmla="*/ 103563 w 216112"/>
                <a:gd name="connsiteY4017" fmla="*/ 100233 h 215656"/>
                <a:gd name="connsiteX4018" fmla="*/ 103578 w 216112"/>
                <a:gd name="connsiteY4018" fmla="*/ 100233 h 215656"/>
                <a:gd name="connsiteX4019" fmla="*/ 103563 w 216112"/>
                <a:gd name="connsiteY4019" fmla="*/ 100233 h 215656"/>
                <a:gd name="connsiteX4020" fmla="*/ 103563 w 216112"/>
                <a:gd name="connsiteY4020" fmla="*/ 100233 h 215656"/>
                <a:gd name="connsiteX4021" fmla="*/ 104089 w 216112"/>
                <a:gd name="connsiteY4021" fmla="*/ 135165 h 215656"/>
                <a:gd name="connsiteX4022" fmla="*/ 104089 w 216112"/>
                <a:gd name="connsiteY4022" fmla="*/ 135165 h 215656"/>
                <a:gd name="connsiteX4023" fmla="*/ 104089 w 216112"/>
                <a:gd name="connsiteY4023" fmla="*/ 135165 h 215656"/>
                <a:gd name="connsiteX4024" fmla="*/ 104434 w 216112"/>
                <a:gd name="connsiteY4024" fmla="*/ 101989 h 215656"/>
                <a:gd name="connsiteX4025" fmla="*/ 104434 w 216112"/>
                <a:gd name="connsiteY4025" fmla="*/ 101989 h 215656"/>
                <a:gd name="connsiteX4026" fmla="*/ 104434 w 216112"/>
                <a:gd name="connsiteY4026" fmla="*/ 101989 h 215656"/>
                <a:gd name="connsiteX4027" fmla="*/ 104434 w 216112"/>
                <a:gd name="connsiteY4027" fmla="*/ 101989 h 215656"/>
                <a:gd name="connsiteX4028" fmla="*/ 104359 w 216112"/>
                <a:gd name="connsiteY4028" fmla="*/ 41432 h 215656"/>
                <a:gd name="connsiteX4029" fmla="*/ 104254 w 216112"/>
                <a:gd name="connsiteY4029" fmla="*/ 41447 h 215656"/>
                <a:gd name="connsiteX4030" fmla="*/ 104254 w 216112"/>
                <a:gd name="connsiteY4030" fmla="*/ 41447 h 215656"/>
                <a:gd name="connsiteX4031" fmla="*/ 104359 w 216112"/>
                <a:gd name="connsiteY4031" fmla="*/ 41432 h 215656"/>
                <a:gd name="connsiteX4032" fmla="*/ 103999 w 216112"/>
                <a:gd name="connsiteY4032" fmla="*/ 34692 h 215656"/>
                <a:gd name="connsiteX4033" fmla="*/ 104164 w 216112"/>
                <a:gd name="connsiteY4033" fmla="*/ 34722 h 215656"/>
                <a:gd name="connsiteX4034" fmla="*/ 104164 w 216112"/>
                <a:gd name="connsiteY4034" fmla="*/ 35007 h 215656"/>
                <a:gd name="connsiteX4035" fmla="*/ 104209 w 216112"/>
                <a:gd name="connsiteY4035" fmla="*/ 35082 h 215656"/>
                <a:gd name="connsiteX4036" fmla="*/ 104149 w 216112"/>
                <a:gd name="connsiteY4036" fmla="*/ 35082 h 215656"/>
                <a:gd name="connsiteX4037" fmla="*/ 103773 w 216112"/>
                <a:gd name="connsiteY4037" fmla="*/ 35112 h 215656"/>
                <a:gd name="connsiteX4038" fmla="*/ 103218 w 216112"/>
                <a:gd name="connsiteY4038" fmla="*/ 34947 h 215656"/>
                <a:gd name="connsiteX4039" fmla="*/ 104014 w 216112"/>
                <a:gd name="connsiteY4039" fmla="*/ 34692 h 215656"/>
                <a:gd name="connsiteX4040" fmla="*/ 102993 w 216112"/>
                <a:gd name="connsiteY4040" fmla="*/ 173054 h 215656"/>
                <a:gd name="connsiteX4041" fmla="*/ 102993 w 216112"/>
                <a:gd name="connsiteY4041" fmla="*/ 173054 h 215656"/>
                <a:gd name="connsiteX4042" fmla="*/ 102978 w 216112"/>
                <a:gd name="connsiteY4042" fmla="*/ 173054 h 215656"/>
                <a:gd name="connsiteX4043" fmla="*/ 102993 w 216112"/>
                <a:gd name="connsiteY4043" fmla="*/ 173054 h 215656"/>
                <a:gd name="connsiteX4044" fmla="*/ 102873 w 216112"/>
                <a:gd name="connsiteY4044" fmla="*/ 38130 h 215656"/>
                <a:gd name="connsiteX4045" fmla="*/ 102933 w 216112"/>
                <a:gd name="connsiteY4045" fmla="*/ 38130 h 215656"/>
                <a:gd name="connsiteX4046" fmla="*/ 102888 w 216112"/>
                <a:gd name="connsiteY4046" fmla="*/ 38130 h 215656"/>
                <a:gd name="connsiteX4047" fmla="*/ 102858 w 216112"/>
                <a:gd name="connsiteY4047" fmla="*/ 38130 h 215656"/>
                <a:gd name="connsiteX4048" fmla="*/ 102858 w 216112"/>
                <a:gd name="connsiteY4048" fmla="*/ 38130 h 215656"/>
                <a:gd name="connsiteX4049" fmla="*/ 102858 w 216112"/>
                <a:gd name="connsiteY4049" fmla="*/ 38130 h 215656"/>
                <a:gd name="connsiteX4050" fmla="*/ 102738 w 216112"/>
                <a:gd name="connsiteY4050" fmla="*/ 98701 h 215656"/>
                <a:gd name="connsiteX4051" fmla="*/ 102738 w 216112"/>
                <a:gd name="connsiteY4051" fmla="*/ 98701 h 215656"/>
                <a:gd name="connsiteX4052" fmla="*/ 102723 w 216112"/>
                <a:gd name="connsiteY4052" fmla="*/ 98701 h 215656"/>
                <a:gd name="connsiteX4053" fmla="*/ 102723 w 216112"/>
                <a:gd name="connsiteY4053" fmla="*/ 98701 h 215656"/>
                <a:gd name="connsiteX4054" fmla="*/ 102618 w 216112"/>
                <a:gd name="connsiteY4054" fmla="*/ 174885 h 215656"/>
                <a:gd name="connsiteX4055" fmla="*/ 102618 w 216112"/>
                <a:gd name="connsiteY4055" fmla="*/ 174885 h 215656"/>
                <a:gd name="connsiteX4056" fmla="*/ 102933 w 216112"/>
                <a:gd name="connsiteY4056" fmla="*/ 174525 h 215656"/>
                <a:gd name="connsiteX4057" fmla="*/ 102903 w 216112"/>
                <a:gd name="connsiteY4057" fmla="*/ 174525 h 215656"/>
                <a:gd name="connsiteX4058" fmla="*/ 103398 w 216112"/>
                <a:gd name="connsiteY4058" fmla="*/ 174465 h 215656"/>
                <a:gd name="connsiteX4059" fmla="*/ 103398 w 216112"/>
                <a:gd name="connsiteY4059" fmla="*/ 174600 h 215656"/>
                <a:gd name="connsiteX4060" fmla="*/ 103068 w 216112"/>
                <a:gd name="connsiteY4060" fmla="*/ 174930 h 215656"/>
                <a:gd name="connsiteX4061" fmla="*/ 102918 w 216112"/>
                <a:gd name="connsiteY4061" fmla="*/ 175005 h 215656"/>
                <a:gd name="connsiteX4062" fmla="*/ 102648 w 216112"/>
                <a:gd name="connsiteY4062" fmla="*/ 174900 h 215656"/>
                <a:gd name="connsiteX4063" fmla="*/ 102588 w 216112"/>
                <a:gd name="connsiteY4063" fmla="*/ 174900 h 215656"/>
                <a:gd name="connsiteX4064" fmla="*/ 102603 w 216112"/>
                <a:gd name="connsiteY4064" fmla="*/ 174900 h 215656"/>
                <a:gd name="connsiteX4065" fmla="*/ 102558 w 216112"/>
                <a:gd name="connsiteY4065" fmla="*/ 183562 h 215656"/>
                <a:gd name="connsiteX4066" fmla="*/ 102558 w 216112"/>
                <a:gd name="connsiteY4066" fmla="*/ 183562 h 215656"/>
                <a:gd name="connsiteX4067" fmla="*/ 102528 w 216112"/>
                <a:gd name="connsiteY4067" fmla="*/ 183562 h 215656"/>
                <a:gd name="connsiteX4068" fmla="*/ 102558 w 216112"/>
                <a:gd name="connsiteY4068" fmla="*/ 183562 h 215656"/>
                <a:gd name="connsiteX4069" fmla="*/ 102498 w 216112"/>
                <a:gd name="connsiteY4069" fmla="*/ 170577 h 215656"/>
                <a:gd name="connsiteX4070" fmla="*/ 102498 w 216112"/>
                <a:gd name="connsiteY4070" fmla="*/ 170577 h 215656"/>
                <a:gd name="connsiteX4071" fmla="*/ 102498 w 216112"/>
                <a:gd name="connsiteY4071" fmla="*/ 170577 h 215656"/>
                <a:gd name="connsiteX4072" fmla="*/ 102498 w 216112"/>
                <a:gd name="connsiteY4072" fmla="*/ 170577 h 215656"/>
                <a:gd name="connsiteX4073" fmla="*/ 102302 w 216112"/>
                <a:gd name="connsiteY4073" fmla="*/ 93027 h 215656"/>
                <a:gd name="connsiteX4074" fmla="*/ 102482 w 216112"/>
                <a:gd name="connsiteY4074" fmla="*/ 93057 h 215656"/>
                <a:gd name="connsiteX4075" fmla="*/ 102302 w 216112"/>
                <a:gd name="connsiteY4075" fmla="*/ 93057 h 215656"/>
                <a:gd name="connsiteX4076" fmla="*/ 102302 w 216112"/>
                <a:gd name="connsiteY4076" fmla="*/ 93027 h 215656"/>
                <a:gd name="connsiteX4077" fmla="*/ 102362 w 216112"/>
                <a:gd name="connsiteY4077" fmla="*/ 182091 h 215656"/>
                <a:gd name="connsiteX4078" fmla="*/ 102482 w 216112"/>
                <a:gd name="connsiteY4078" fmla="*/ 182061 h 215656"/>
                <a:gd name="connsiteX4079" fmla="*/ 102242 w 216112"/>
                <a:gd name="connsiteY4079" fmla="*/ 182181 h 215656"/>
                <a:gd name="connsiteX4080" fmla="*/ 102362 w 216112"/>
                <a:gd name="connsiteY4080" fmla="*/ 182091 h 215656"/>
                <a:gd name="connsiteX4081" fmla="*/ 102152 w 216112"/>
                <a:gd name="connsiteY4081" fmla="*/ 170082 h 215656"/>
                <a:gd name="connsiteX4082" fmla="*/ 102152 w 216112"/>
                <a:gd name="connsiteY4082" fmla="*/ 170082 h 215656"/>
                <a:gd name="connsiteX4083" fmla="*/ 102152 w 216112"/>
                <a:gd name="connsiteY4083" fmla="*/ 170082 h 215656"/>
                <a:gd name="connsiteX4084" fmla="*/ 102152 w 216112"/>
                <a:gd name="connsiteY4084" fmla="*/ 170082 h 215656"/>
                <a:gd name="connsiteX4085" fmla="*/ 101492 w 216112"/>
                <a:gd name="connsiteY4085" fmla="*/ 89424 h 215656"/>
                <a:gd name="connsiteX4086" fmla="*/ 101507 w 216112"/>
                <a:gd name="connsiteY4086" fmla="*/ 89424 h 215656"/>
                <a:gd name="connsiteX4087" fmla="*/ 101492 w 216112"/>
                <a:gd name="connsiteY4087" fmla="*/ 89424 h 215656"/>
                <a:gd name="connsiteX4088" fmla="*/ 101492 w 216112"/>
                <a:gd name="connsiteY4088" fmla="*/ 89424 h 215656"/>
                <a:gd name="connsiteX4089" fmla="*/ 101522 w 216112"/>
                <a:gd name="connsiteY4089" fmla="*/ 165218 h 215656"/>
                <a:gd name="connsiteX4090" fmla="*/ 101612 w 216112"/>
                <a:gd name="connsiteY4090" fmla="*/ 165218 h 215656"/>
                <a:gd name="connsiteX4091" fmla="*/ 101297 w 216112"/>
                <a:gd name="connsiteY4091" fmla="*/ 165233 h 215656"/>
                <a:gd name="connsiteX4092" fmla="*/ 101522 w 216112"/>
                <a:gd name="connsiteY4092" fmla="*/ 165233 h 215656"/>
                <a:gd name="connsiteX4093" fmla="*/ 101146 w 216112"/>
                <a:gd name="connsiteY4093" fmla="*/ 160910 h 215656"/>
                <a:gd name="connsiteX4094" fmla="*/ 101116 w 216112"/>
                <a:gd name="connsiteY4094" fmla="*/ 160910 h 215656"/>
                <a:gd name="connsiteX4095" fmla="*/ 101116 w 216112"/>
                <a:gd name="connsiteY4095" fmla="*/ 160910 h 215656"/>
                <a:gd name="connsiteX4096" fmla="*/ 101161 w 216112"/>
                <a:gd name="connsiteY4096" fmla="*/ 160910 h 215656"/>
                <a:gd name="connsiteX4097" fmla="*/ 100696 w 216112"/>
                <a:gd name="connsiteY4097" fmla="*/ 186249 h 215656"/>
                <a:gd name="connsiteX4098" fmla="*/ 100681 w 216112"/>
                <a:gd name="connsiteY4098" fmla="*/ 186249 h 215656"/>
                <a:gd name="connsiteX4099" fmla="*/ 100681 w 216112"/>
                <a:gd name="connsiteY4099" fmla="*/ 186249 h 215656"/>
                <a:gd name="connsiteX4100" fmla="*/ 100711 w 216112"/>
                <a:gd name="connsiteY4100" fmla="*/ 186219 h 215656"/>
                <a:gd name="connsiteX4101" fmla="*/ 100831 w 216112"/>
                <a:gd name="connsiteY4101" fmla="*/ 186219 h 215656"/>
                <a:gd name="connsiteX4102" fmla="*/ 100666 w 216112"/>
                <a:gd name="connsiteY4102" fmla="*/ 186249 h 215656"/>
                <a:gd name="connsiteX4103" fmla="*/ 100666 w 216112"/>
                <a:gd name="connsiteY4103" fmla="*/ 186249 h 215656"/>
                <a:gd name="connsiteX4104" fmla="*/ 99300 w 216112"/>
                <a:gd name="connsiteY4104" fmla="*/ 34947 h 215656"/>
                <a:gd name="connsiteX4105" fmla="*/ 100156 w 216112"/>
                <a:gd name="connsiteY4105" fmla="*/ 34512 h 215656"/>
                <a:gd name="connsiteX4106" fmla="*/ 100396 w 216112"/>
                <a:gd name="connsiteY4106" fmla="*/ 34602 h 215656"/>
                <a:gd name="connsiteX4107" fmla="*/ 100711 w 216112"/>
                <a:gd name="connsiteY4107" fmla="*/ 34707 h 215656"/>
                <a:gd name="connsiteX4108" fmla="*/ 100711 w 216112"/>
                <a:gd name="connsiteY4108" fmla="*/ 34707 h 215656"/>
                <a:gd name="connsiteX4109" fmla="*/ 100711 w 216112"/>
                <a:gd name="connsiteY4109" fmla="*/ 34707 h 215656"/>
                <a:gd name="connsiteX4110" fmla="*/ 99976 w 216112"/>
                <a:gd name="connsiteY4110" fmla="*/ 35322 h 215656"/>
                <a:gd name="connsiteX4111" fmla="*/ 99630 w 216112"/>
                <a:gd name="connsiteY4111" fmla="*/ 35217 h 215656"/>
                <a:gd name="connsiteX4112" fmla="*/ 99630 w 216112"/>
                <a:gd name="connsiteY4112" fmla="*/ 35217 h 215656"/>
                <a:gd name="connsiteX4113" fmla="*/ 99270 w 216112"/>
                <a:gd name="connsiteY4113" fmla="*/ 35022 h 215656"/>
                <a:gd name="connsiteX4114" fmla="*/ 99270 w 216112"/>
                <a:gd name="connsiteY4114" fmla="*/ 35022 h 215656"/>
                <a:gd name="connsiteX4115" fmla="*/ 99300 w 216112"/>
                <a:gd name="connsiteY4115" fmla="*/ 34932 h 215656"/>
                <a:gd name="connsiteX4116" fmla="*/ 100681 w 216112"/>
                <a:gd name="connsiteY4116" fmla="*/ 170727 h 215656"/>
                <a:gd name="connsiteX4117" fmla="*/ 100621 w 216112"/>
                <a:gd name="connsiteY4117" fmla="*/ 170727 h 215656"/>
                <a:gd name="connsiteX4118" fmla="*/ 100681 w 216112"/>
                <a:gd name="connsiteY4118" fmla="*/ 170697 h 215656"/>
                <a:gd name="connsiteX4119" fmla="*/ 100681 w 216112"/>
                <a:gd name="connsiteY4119" fmla="*/ 170697 h 215656"/>
                <a:gd name="connsiteX4120" fmla="*/ 100681 w 216112"/>
                <a:gd name="connsiteY4120" fmla="*/ 170727 h 215656"/>
                <a:gd name="connsiteX4121" fmla="*/ 99810 w 216112"/>
                <a:gd name="connsiteY4121" fmla="*/ 189762 h 215656"/>
                <a:gd name="connsiteX4122" fmla="*/ 99780 w 216112"/>
                <a:gd name="connsiteY4122" fmla="*/ 189762 h 215656"/>
                <a:gd name="connsiteX4123" fmla="*/ 99810 w 216112"/>
                <a:gd name="connsiteY4123" fmla="*/ 189762 h 215656"/>
                <a:gd name="connsiteX4124" fmla="*/ 99810 w 216112"/>
                <a:gd name="connsiteY4124" fmla="*/ 189762 h 215656"/>
                <a:gd name="connsiteX4125" fmla="*/ 99810 w 216112"/>
                <a:gd name="connsiteY4125" fmla="*/ 189762 h 215656"/>
                <a:gd name="connsiteX4126" fmla="*/ 99810 w 216112"/>
                <a:gd name="connsiteY4126" fmla="*/ 189762 h 215656"/>
                <a:gd name="connsiteX4127" fmla="*/ 99780 w 216112"/>
                <a:gd name="connsiteY4127" fmla="*/ 178518 h 215656"/>
                <a:gd name="connsiteX4128" fmla="*/ 99780 w 216112"/>
                <a:gd name="connsiteY4128" fmla="*/ 178518 h 215656"/>
                <a:gd name="connsiteX4129" fmla="*/ 99780 w 216112"/>
                <a:gd name="connsiteY4129" fmla="*/ 178518 h 215656"/>
                <a:gd name="connsiteX4130" fmla="*/ 99780 w 216112"/>
                <a:gd name="connsiteY4130" fmla="*/ 178518 h 215656"/>
                <a:gd name="connsiteX4131" fmla="*/ 99645 w 216112"/>
                <a:gd name="connsiteY4131" fmla="*/ 37934 h 215656"/>
                <a:gd name="connsiteX4132" fmla="*/ 99600 w 216112"/>
                <a:gd name="connsiteY4132" fmla="*/ 37934 h 215656"/>
                <a:gd name="connsiteX4133" fmla="*/ 99600 w 216112"/>
                <a:gd name="connsiteY4133" fmla="*/ 37934 h 215656"/>
                <a:gd name="connsiteX4134" fmla="*/ 99645 w 216112"/>
                <a:gd name="connsiteY4134" fmla="*/ 37934 h 215656"/>
                <a:gd name="connsiteX4135" fmla="*/ 99420 w 216112"/>
                <a:gd name="connsiteY4135" fmla="*/ 121804 h 215656"/>
                <a:gd name="connsiteX4136" fmla="*/ 99420 w 216112"/>
                <a:gd name="connsiteY4136" fmla="*/ 121804 h 215656"/>
                <a:gd name="connsiteX4137" fmla="*/ 99420 w 216112"/>
                <a:gd name="connsiteY4137" fmla="*/ 121774 h 215656"/>
                <a:gd name="connsiteX4138" fmla="*/ 99420 w 216112"/>
                <a:gd name="connsiteY4138" fmla="*/ 121804 h 215656"/>
                <a:gd name="connsiteX4139" fmla="*/ 99285 w 216112"/>
                <a:gd name="connsiteY4139" fmla="*/ 182646 h 215656"/>
                <a:gd name="connsiteX4140" fmla="*/ 99285 w 216112"/>
                <a:gd name="connsiteY4140" fmla="*/ 182646 h 215656"/>
                <a:gd name="connsiteX4141" fmla="*/ 99285 w 216112"/>
                <a:gd name="connsiteY4141" fmla="*/ 182646 h 215656"/>
                <a:gd name="connsiteX4142" fmla="*/ 99285 w 216112"/>
                <a:gd name="connsiteY4142" fmla="*/ 182646 h 215656"/>
                <a:gd name="connsiteX4143" fmla="*/ 99285 w 216112"/>
                <a:gd name="connsiteY4143" fmla="*/ 182646 h 215656"/>
                <a:gd name="connsiteX4144" fmla="*/ 99180 w 216112"/>
                <a:gd name="connsiteY4144" fmla="*/ 182646 h 215656"/>
                <a:gd name="connsiteX4145" fmla="*/ 99285 w 216112"/>
                <a:gd name="connsiteY4145" fmla="*/ 182646 h 215656"/>
                <a:gd name="connsiteX4146" fmla="*/ 98940 w 216112"/>
                <a:gd name="connsiteY4146" fmla="*/ 32380 h 215656"/>
                <a:gd name="connsiteX4147" fmla="*/ 98940 w 216112"/>
                <a:gd name="connsiteY4147" fmla="*/ 32380 h 215656"/>
                <a:gd name="connsiteX4148" fmla="*/ 98910 w 216112"/>
                <a:gd name="connsiteY4148" fmla="*/ 32395 h 215656"/>
                <a:gd name="connsiteX4149" fmla="*/ 98925 w 216112"/>
                <a:gd name="connsiteY4149" fmla="*/ 32395 h 215656"/>
                <a:gd name="connsiteX4150" fmla="*/ 98880 w 216112"/>
                <a:gd name="connsiteY4150" fmla="*/ 36898 h 215656"/>
                <a:gd name="connsiteX4151" fmla="*/ 98850 w 216112"/>
                <a:gd name="connsiteY4151" fmla="*/ 36898 h 215656"/>
                <a:gd name="connsiteX4152" fmla="*/ 98820 w 216112"/>
                <a:gd name="connsiteY4152" fmla="*/ 36898 h 215656"/>
                <a:gd name="connsiteX4153" fmla="*/ 98880 w 216112"/>
                <a:gd name="connsiteY4153" fmla="*/ 36898 h 215656"/>
                <a:gd name="connsiteX4154" fmla="*/ 98609 w 216112"/>
                <a:gd name="connsiteY4154" fmla="*/ 111056 h 215656"/>
                <a:gd name="connsiteX4155" fmla="*/ 98640 w 216112"/>
                <a:gd name="connsiteY4155" fmla="*/ 111101 h 215656"/>
                <a:gd name="connsiteX4156" fmla="*/ 98579 w 216112"/>
                <a:gd name="connsiteY4156" fmla="*/ 111101 h 215656"/>
                <a:gd name="connsiteX4157" fmla="*/ 98594 w 216112"/>
                <a:gd name="connsiteY4157" fmla="*/ 111056 h 215656"/>
                <a:gd name="connsiteX4158" fmla="*/ 97138 w 216112"/>
                <a:gd name="connsiteY4158" fmla="*/ 149786 h 215656"/>
                <a:gd name="connsiteX4159" fmla="*/ 97138 w 216112"/>
                <a:gd name="connsiteY4159" fmla="*/ 149786 h 215656"/>
                <a:gd name="connsiteX4160" fmla="*/ 97138 w 216112"/>
                <a:gd name="connsiteY4160" fmla="*/ 149786 h 215656"/>
                <a:gd name="connsiteX4161" fmla="*/ 97138 w 216112"/>
                <a:gd name="connsiteY4161" fmla="*/ 149786 h 215656"/>
                <a:gd name="connsiteX4162" fmla="*/ 97078 w 216112"/>
                <a:gd name="connsiteY4162" fmla="*/ 157607 h 215656"/>
                <a:gd name="connsiteX4163" fmla="*/ 97108 w 216112"/>
                <a:gd name="connsiteY4163" fmla="*/ 157607 h 215656"/>
                <a:gd name="connsiteX4164" fmla="*/ 97063 w 216112"/>
                <a:gd name="connsiteY4164" fmla="*/ 157622 h 215656"/>
                <a:gd name="connsiteX4165" fmla="*/ 97063 w 216112"/>
                <a:gd name="connsiteY4165" fmla="*/ 157622 h 215656"/>
                <a:gd name="connsiteX4166" fmla="*/ 96568 w 216112"/>
                <a:gd name="connsiteY4166" fmla="*/ 16423 h 215656"/>
                <a:gd name="connsiteX4167" fmla="*/ 96538 w 216112"/>
                <a:gd name="connsiteY4167" fmla="*/ 16423 h 215656"/>
                <a:gd name="connsiteX4168" fmla="*/ 96538 w 216112"/>
                <a:gd name="connsiteY4168" fmla="*/ 16408 h 215656"/>
                <a:gd name="connsiteX4169" fmla="*/ 96583 w 216112"/>
                <a:gd name="connsiteY4169" fmla="*/ 16408 h 215656"/>
                <a:gd name="connsiteX4170" fmla="*/ 96433 w 216112"/>
                <a:gd name="connsiteY4170" fmla="*/ 127644 h 215656"/>
                <a:gd name="connsiteX4171" fmla="*/ 96508 w 216112"/>
                <a:gd name="connsiteY4171" fmla="*/ 127674 h 215656"/>
                <a:gd name="connsiteX4172" fmla="*/ 96418 w 216112"/>
                <a:gd name="connsiteY4172" fmla="*/ 127674 h 215656"/>
                <a:gd name="connsiteX4173" fmla="*/ 96418 w 216112"/>
                <a:gd name="connsiteY4173" fmla="*/ 127629 h 215656"/>
                <a:gd name="connsiteX4174" fmla="*/ 96388 w 216112"/>
                <a:gd name="connsiteY4174" fmla="*/ 29378 h 215656"/>
                <a:gd name="connsiteX4175" fmla="*/ 96388 w 216112"/>
                <a:gd name="connsiteY4175" fmla="*/ 29378 h 215656"/>
                <a:gd name="connsiteX4176" fmla="*/ 96358 w 216112"/>
                <a:gd name="connsiteY4176" fmla="*/ 29378 h 215656"/>
                <a:gd name="connsiteX4177" fmla="*/ 96388 w 216112"/>
                <a:gd name="connsiteY4177" fmla="*/ 29378 h 215656"/>
                <a:gd name="connsiteX4178" fmla="*/ 95697 w 216112"/>
                <a:gd name="connsiteY4178" fmla="*/ 29378 h 215656"/>
                <a:gd name="connsiteX4179" fmla="*/ 95742 w 216112"/>
                <a:gd name="connsiteY4179" fmla="*/ 29378 h 215656"/>
                <a:gd name="connsiteX4180" fmla="*/ 95697 w 216112"/>
                <a:gd name="connsiteY4180" fmla="*/ 29378 h 215656"/>
                <a:gd name="connsiteX4181" fmla="*/ 95697 w 216112"/>
                <a:gd name="connsiteY4181" fmla="*/ 29378 h 215656"/>
                <a:gd name="connsiteX4182" fmla="*/ 95697 w 216112"/>
                <a:gd name="connsiteY4182" fmla="*/ 29378 h 215656"/>
                <a:gd name="connsiteX4183" fmla="*/ 95697 w 216112"/>
                <a:gd name="connsiteY4183" fmla="*/ 29378 h 215656"/>
                <a:gd name="connsiteX4184" fmla="*/ 95697 w 216112"/>
                <a:gd name="connsiteY4184" fmla="*/ 29378 h 215656"/>
                <a:gd name="connsiteX4185" fmla="*/ 95502 w 216112"/>
                <a:gd name="connsiteY4185" fmla="*/ 150642 h 215656"/>
                <a:gd name="connsiteX4186" fmla="*/ 95352 w 216112"/>
                <a:gd name="connsiteY4186" fmla="*/ 150687 h 215656"/>
                <a:gd name="connsiteX4187" fmla="*/ 95352 w 216112"/>
                <a:gd name="connsiteY4187" fmla="*/ 150612 h 215656"/>
                <a:gd name="connsiteX4188" fmla="*/ 95487 w 216112"/>
                <a:gd name="connsiteY4188" fmla="*/ 150642 h 215656"/>
                <a:gd name="connsiteX4189" fmla="*/ 95322 w 216112"/>
                <a:gd name="connsiteY4189" fmla="*/ 118367 h 215656"/>
                <a:gd name="connsiteX4190" fmla="*/ 95352 w 216112"/>
                <a:gd name="connsiteY4190" fmla="*/ 118367 h 215656"/>
                <a:gd name="connsiteX4191" fmla="*/ 95232 w 216112"/>
                <a:gd name="connsiteY4191" fmla="*/ 118397 h 215656"/>
                <a:gd name="connsiteX4192" fmla="*/ 95232 w 216112"/>
                <a:gd name="connsiteY4192" fmla="*/ 118397 h 215656"/>
                <a:gd name="connsiteX4193" fmla="*/ 95322 w 216112"/>
                <a:gd name="connsiteY4193" fmla="*/ 118367 h 215656"/>
                <a:gd name="connsiteX4194" fmla="*/ 95322 w 216112"/>
                <a:gd name="connsiteY4194" fmla="*/ 153914 h 215656"/>
                <a:gd name="connsiteX4195" fmla="*/ 95307 w 216112"/>
                <a:gd name="connsiteY4195" fmla="*/ 153914 h 215656"/>
                <a:gd name="connsiteX4196" fmla="*/ 95307 w 216112"/>
                <a:gd name="connsiteY4196" fmla="*/ 153914 h 215656"/>
                <a:gd name="connsiteX4197" fmla="*/ 95322 w 216112"/>
                <a:gd name="connsiteY4197" fmla="*/ 153914 h 215656"/>
                <a:gd name="connsiteX4198" fmla="*/ 95217 w 216112"/>
                <a:gd name="connsiteY4198" fmla="*/ 117601 h 215656"/>
                <a:gd name="connsiteX4199" fmla="*/ 95217 w 216112"/>
                <a:gd name="connsiteY4199" fmla="*/ 117646 h 215656"/>
                <a:gd name="connsiteX4200" fmla="*/ 94977 w 216112"/>
                <a:gd name="connsiteY4200" fmla="*/ 117571 h 215656"/>
                <a:gd name="connsiteX4201" fmla="*/ 95217 w 216112"/>
                <a:gd name="connsiteY4201" fmla="*/ 117586 h 215656"/>
                <a:gd name="connsiteX4202" fmla="*/ 94842 w 216112"/>
                <a:gd name="connsiteY4202" fmla="*/ 150296 h 215656"/>
                <a:gd name="connsiteX4203" fmla="*/ 94842 w 216112"/>
                <a:gd name="connsiteY4203" fmla="*/ 150296 h 215656"/>
                <a:gd name="connsiteX4204" fmla="*/ 94797 w 216112"/>
                <a:gd name="connsiteY4204" fmla="*/ 150296 h 215656"/>
                <a:gd name="connsiteX4205" fmla="*/ 94842 w 216112"/>
                <a:gd name="connsiteY4205" fmla="*/ 150296 h 215656"/>
                <a:gd name="connsiteX4206" fmla="*/ 94376 w 216112"/>
                <a:gd name="connsiteY4206" fmla="*/ 80883 h 215656"/>
                <a:gd name="connsiteX4207" fmla="*/ 94331 w 216112"/>
                <a:gd name="connsiteY4207" fmla="*/ 80883 h 215656"/>
                <a:gd name="connsiteX4208" fmla="*/ 94316 w 216112"/>
                <a:gd name="connsiteY4208" fmla="*/ 80853 h 215656"/>
                <a:gd name="connsiteX4209" fmla="*/ 94376 w 216112"/>
                <a:gd name="connsiteY4209" fmla="*/ 80883 h 215656"/>
                <a:gd name="connsiteX4210" fmla="*/ 93881 w 216112"/>
                <a:gd name="connsiteY4210" fmla="*/ 123816 h 215656"/>
                <a:gd name="connsiteX4211" fmla="*/ 93911 w 216112"/>
                <a:gd name="connsiteY4211" fmla="*/ 123816 h 215656"/>
                <a:gd name="connsiteX4212" fmla="*/ 93866 w 216112"/>
                <a:gd name="connsiteY4212" fmla="*/ 123831 h 215656"/>
                <a:gd name="connsiteX4213" fmla="*/ 93866 w 216112"/>
                <a:gd name="connsiteY4213" fmla="*/ 123831 h 215656"/>
                <a:gd name="connsiteX4214" fmla="*/ 94031 w 216112"/>
                <a:gd name="connsiteY4214" fmla="*/ 148300 h 215656"/>
                <a:gd name="connsiteX4215" fmla="*/ 94016 w 216112"/>
                <a:gd name="connsiteY4215" fmla="*/ 148345 h 215656"/>
                <a:gd name="connsiteX4216" fmla="*/ 93791 w 216112"/>
                <a:gd name="connsiteY4216" fmla="*/ 148330 h 215656"/>
                <a:gd name="connsiteX4217" fmla="*/ 94046 w 216112"/>
                <a:gd name="connsiteY4217" fmla="*/ 148315 h 215656"/>
                <a:gd name="connsiteX4218" fmla="*/ 94016 w 216112"/>
                <a:gd name="connsiteY4218" fmla="*/ 148465 h 215656"/>
                <a:gd name="connsiteX4219" fmla="*/ 93956 w 216112"/>
                <a:gd name="connsiteY4219" fmla="*/ 148465 h 215656"/>
                <a:gd name="connsiteX4220" fmla="*/ 94001 w 216112"/>
                <a:gd name="connsiteY4220" fmla="*/ 148450 h 215656"/>
                <a:gd name="connsiteX4221" fmla="*/ 94001 w 216112"/>
                <a:gd name="connsiteY4221" fmla="*/ 148450 h 215656"/>
                <a:gd name="connsiteX4222" fmla="*/ 93626 w 216112"/>
                <a:gd name="connsiteY4222" fmla="*/ 142265 h 215656"/>
                <a:gd name="connsiteX4223" fmla="*/ 93641 w 216112"/>
                <a:gd name="connsiteY4223" fmla="*/ 142265 h 215656"/>
                <a:gd name="connsiteX4224" fmla="*/ 93611 w 216112"/>
                <a:gd name="connsiteY4224" fmla="*/ 142265 h 215656"/>
                <a:gd name="connsiteX4225" fmla="*/ 93611 w 216112"/>
                <a:gd name="connsiteY4225" fmla="*/ 142265 h 215656"/>
                <a:gd name="connsiteX4226" fmla="*/ 93280 w 216112"/>
                <a:gd name="connsiteY4226" fmla="*/ 175726 h 215656"/>
                <a:gd name="connsiteX4227" fmla="*/ 93355 w 216112"/>
                <a:gd name="connsiteY4227" fmla="*/ 175726 h 215656"/>
                <a:gd name="connsiteX4228" fmla="*/ 93265 w 216112"/>
                <a:gd name="connsiteY4228" fmla="*/ 175741 h 215656"/>
                <a:gd name="connsiteX4229" fmla="*/ 93265 w 216112"/>
                <a:gd name="connsiteY4229" fmla="*/ 175741 h 215656"/>
                <a:gd name="connsiteX4230" fmla="*/ 92965 w 216112"/>
                <a:gd name="connsiteY4230" fmla="*/ 162666 h 215656"/>
                <a:gd name="connsiteX4231" fmla="*/ 92965 w 216112"/>
                <a:gd name="connsiteY4231" fmla="*/ 162666 h 215656"/>
                <a:gd name="connsiteX4232" fmla="*/ 92965 w 216112"/>
                <a:gd name="connsiteY4232" fmla="*/ 162666 h 215656"/>
                <a:gd name="connsiteX4233" fmla="*/ 92965 w 216112"/>
                <a:gd name="connsiteY4233" fmla="*/ 162666 h 215656"/>
                <a:gd name="connsiteX4234" fmla="*/ 92980 w 216112"/>
                <a:gd name="connsiteY4234" fmla="*/ 164197 h 215656"/>
                <a:gd name="connsiteX4235" fmla="*/ 92935 w 216112"/>
                <a:gd name="connsiteY4235" fmla="*/ 164197 h 215656"/>
                <a:gd name="connsiteX4236" fmla="*/ 92935 w 216112"/>
                <a:gd name="connsiteY4236" fmla="*/ 164197 h 215656"/>
                <a:gd name="connsiteX4237" fmla="*/ 92980 w 216112"/>
                <a:gd name="connsiteY4237" fmla="*/ 164197 h 215656"/>
                <a:gd name="connsiteX4238" fmla="*/ 92920 w 216112"/>
                <a:gd name="connsiteY4238" fmla="*/ 33176 h 215656"/>
                <a:gd name="connsiteX4239" fmla="*/ 92950 w 216112"/>
                <a:gd name="connsiteY4239" fmla="*/ 33296 h 215656"/>
                <a:gd name="connsiteX4240" fmla="*/ 92920 w 216112"/>
                <a:gd name="connsiteY4240" fmla="*/ 33176 h 215656"/>
                <a:gd name="connsiteX4241" fmla="*/ 92800 w 216112"/>
                <a:gd name="connsiteY4241" fmla="*/ 176146 h 215656"/>
                <a:gd name="connsiteX4242" fmla="*/ 92800 w 216112"/>
                <a:gd name="connsiteY4242" fmla="*/ 176146 h 215656"/>
                <a:gd name="connsiteX4243" fmla="*/ 92785 w 216112"/>
                <a:gd name="connsiteY4243" fmla="*/ 176146 h 215656"/>
                <a:gd name="connsiteX4244" fmla="*/ 92785 w 216112"/>
                <a:gd name="connsiteY4244" fmla="*/ 176146 h 215656"/>
                <a:gd name="connsiteX4245" fmla="*/ 90308 w 216112"/>
                <a:gd name="connsiteY4245" fmla="*/ 105427 h 215656"/>
                <a:gd name="connsiteX4246" fmla="*/ 90278 w 216112"/>
                <a:gd name="connsiteY4246" fmla="*/ 105427 h 215656"/>
                <a:gd name="connsiteX4247" fmla="*/ 90338 w 216112"/>
                <a:gd name="connsiteY4247" fmla="*/ 105381 h 215656"/>
                <a:gd name="connsiteX4248" fmla="*/ 90368 w 216112"/>
                <a:gd name="connsiteY4248" fmla="*/ 105381 h 215656"/>
                <a:gd name="connsiteX4249" fmla="*/ 90428 w 216112"/>
                <a:gd name="connsiteY4249" fmla="*/ 105397 h 215656"/>
                <a:gd name="connsiteX4250" fmla="*/ 90308 w 216112"/>
                <a:gd name="connsiteY4250" fmla="*/ 105412 h 215656"/>
                <a:gd name="connsiteX4251" fmla="*/ 90293 w 216112"/>
                <a:gd name="connsiteY4251" fmla="*/ 101914 h 215656"/>
                <a:gd name="connsiteX4252" fmla="*/ 90338 w 216112"/>
                <a:gd name="connsiteY4252" fmla="*/ 101884 h 215656"/>
                <a:gd name="connsiteX4253" fmla="*/ 90443 w 216112"/>
                <a:gd name="connsiteY4253" fmla="*/ 101884 h 215656"/>
                <a:gd name="connsiteX4254" fmla="*/ 90293 w 216112"/>
                <a:gd name="connsiteY4254" fmla="*/ 101914 h 215656"/>
                <a:gd name="connsiteX4255" fmla="*/ 90548 w 216112"/>
                <a:gd name="connsiteY4255" fmla="*/ 117031 h 215656"/>
                <a:gd name="connsiteX4256" fmla="*/ 90578 w 216112"/>
                <a:gd name="connsiteY4256" fmla="*/ 117031 h 215656"/>
                <a:gd name="connsiteX4257" fmla="*/ 90578 w 216112"/>
                <a:gd name="connsiteY4257" fmla="*/ 117031 h 215656"/>
                <a:gd name="connsiteX4258" fmla="*/ 90548 w 216112"/>
                <a:gd name="connsiteY4258" fmla="*/ 117031 h 215656"/>
                <a:gd name="connsiteX4259" fmla="*/ 90608 w 216112"/>
                <a:gd name="connsiteY4259" fmla="*/ 115694 h 215656"/>
                <a:gd name="connsiteX4260" fmla="*/ 90608 w 216112"/>
                <a:gd name="connsiteY4260" fmla="*/ 115694 h 215656"/>
                <a:gd name="connsiteX4261" fmla="*/ 90608 w 216112"/>
                <a:gd name="connsiteY4261" fmla="*/ 115694 h 215656"/>
                <a:gd name="connsiteX4262" fmla="*/ 90608 w 216112"/>
                <a:gd name="connsiteY4262" fmla="*/ 115694 h 215656"/>
                <a:gd name="connsiteX4263" fmla="*/ 91029 w 216112"/>
                <a:gd name="connsiteY4263" fmla="*/ 29903 h 215656"/>
                <a:gd name="connsiteX4264" fmla="*/ 91029 w 216112"/>
                <a:gd name="connsiteY4264" fmla="*/ 29903 h 215656"/>
                <a:gd name="connsiteX4265" fmla="*/ 91029 w 216112"/>
                <a:gd name="connsiteY4265" fmla="*/ 29903 h 215656"/>
                <a:gd name="connsiteX4266" fmla="*/ 91029 w 216112"/>
                <a:gd name="connsiteY4266" fmla="*/ 29903 h 215656"/>
                <a:gd name="connsiteX4267" fmla="*/ 91134 w 216112"/>
                <a:gd name="connsiteY4267" fmla="*/ 105276 h 215656"/>
                <a:gd name="connsiteX4268" fmla="*/ 91179 w 216112"/>
                <a:gd name="connsiteY4268" fmla="*/ 105276 h 215656"/>
                <a:gd name="connsiteX4269" fmla="*/ 91179 w 216112"/>
                <a:gd name="connsiteY4269" fmla="*/ 105276 h 215656"/>
                <a:gd name="connsiteX4270" fmla="*/ 91119 w 216112"/>
                <a:gd name="connsiteY4270" fmla="*/ 105276 h 215656"/>
                <a:gd name="connsiteX4271" fmla="*/ 91644 w 216112"/>
                <a:gd name="connsiteY4271" fmla="*/ 153899 h 215656"/>
                <a:gd name="connsiteX4272" fmla="*/ 91689 w 216112"/>
                <a:gd name="connsiteY4272" fmla="*/ 153899 h 215656"/>
                <a:gd name="connsiteX4273" fmla="*/ 91719 w 216112"/>
                <a:gd name="connsiteY4273" fmla="*/ 153899 h 215656"/>
                <a:gd name="connsiteX4274" fmla="*/ 91644 w 216112"/>
                <a:gd name="connsiteY4274" fmla="*/ 153899 h 215656"/>
                <a:gd name="connsiteX4275" fmla="*/ 92004 w 216112"/>
                <a:gd name="connsiteY4275" fmla="*/ 134564 h 215656"/>
                <a:gd name="connsiteX4276" fmla="*/ 91899 w 216112"/>
                <a:gd name="connsiteY4276" fmla="*/ 134564 h 215656"/>
                <a:gd name="connsiteX4277" fmla="*/ 92004 w 216112"/>
                <a:gd name="connsiteY4277" fmla="*/ 134534 h 215656"/>
                <a:gd name="connsiteX4278" fmla="*/ 92004 w 216112"/>
                <a:gd name="connsiteY4278" fmla="*/ 134534 h 215656"/>
                <a:gd name="connsiteX4279" fmla="*/ 92004 w 216112"/>
                <a:gd name="connsiteY4279" fmla="*/ 134564 h 215656"/>
                <a:gd name="connsiteX4280" fmla="*/ 92019 w 216112"/>
                <a:gd name="connsiteY4280" fmla="*/ 134024 h 215656"/>
                <a:gd name="connsiteX4281" fmla="*/ 92019 w 216112"/>
                <a:gd name="connsiteY4281" fmla="*/ 134024 h 215656"/>
                <a:gd name="connsiteX4282" fmla="*/ 91989 w 216112"/>
                <a:gd name="connsiteY4282" fmla="*/ 134024 h 215656"/>
                <a:gd name="connsiteX4283" fmla="*/ 92019 w 216112"/>
                <a:gd name="connsiteY4283" fmla="*/ 134024 h 215656"/>
                <a:gd name="connsiteX4284" fmla="*/ 92019 w 216112"/>
                <a:gd name="connsiteY4284" fmla="*/ 134024 h 215656"/>
                <a:gd name="connsiteX4285" fmla="*/ 92019 w 216112"/>
                <a:gd name="connsiteY4285" fmla="*/ 134024 h 215656"/>
                <a:gd name="connsiteX4286" fmla="*/ 93010 w 216112"/>
                <a:gd name="connsiteY4286" fmla="*/ 197178 h 215656"/>
                <a:gd name="connsiteX4287" fmla="*/ 93010 w 216112"/>
                <a:gd name="connsiteY4287" fmla="*/ 197178 h 215656"/>
                <a:gd name="connsiteX4288" fmla="*/ 93025 w 216112"/>
                <a:gd name="connsiteY4288" fmla="*/ 197178 h 215656"/>
                <a:gd name="connsiteX4289" fmla="*/ 93010 w 216112"/>
                <a:gd name="connsiteY4289" fmla="*/ 197178 h 215656"/>
                <a:gd name="connsiteX4290" fmla="*/ 103608 w 216112"/>
                <a:gd name="connsiteY4290" fmla="*/ 198604 h 215656"/>
                <a:gd name="connsiteX4291" fmla="*/ 103608 w 216112"/>
                <a:gd name="connsiteY4291" fmla="*/ 198604 h 215656"/>
                <a:gd name="connsiteX4292" fmla="*/ 103533 w 216112"/>
                <a:gd name="connsiteY4292" fmla="*/ 198514 h 215656"/>
                <a:gd name="connsiteX4293" fmla="*/ 103368 w 216112"/>
                <a:gd name="connsiteY4293" fmla="*/ 198514 h 215656"/>
                <a:gd name="connsiteX4294" fmla="*/ 103683 w 216112"/>
                <a:gd name="connsiteY4294" fmla="*/ 198469 h 215656"/>
                <a:gd name="connsiteX4295" fmla="*/ 100441 w 216112"/>
                <a:gd name="connsiteY4295" fmla="*/ 198273 h 215656"/>
                <a:gd name="connsiteX4296" fmla="*/ 100456 w 216112"/>
                <a:gd name="connsiteY4296" fmla="*/ 198258 h 215656"/>
                <a:gd name="connsiteX4297" fmla="*/ 98880 w 216112"/>
                <a:gd name="connsiteY4297" fmla="*/ 198048 h 215656"/>
                <a:gd name="connsiteX4298" fmla="*/ 97334 w 216112"/>
                <a:gd name="connsiteY4298" fmla="*/ 197883 h 215656"/>
                <a:gd name="connsiteX4299" fmla="*/ 97303 w 216112"/>
                <a:gd name="connsiteY4299" fmla="*/ 197883 h 215656"/>
                <a:gd name="connsiteX4300" fmla="*/ 97288 w 216112"/>
                <a:gd name="connsiteY4300" fmla="*/ 197838 h 215656"/>
                <a:gd name="connsiteX4301" fmla="*/ 96238 w 216112"/>
                <a:gd name="connsiteY4301" fmla="*/ 197553 h 215656"/>
                <a:gd name="connsiteX4302" fmla="*/ 96238 w 216112"/>
                <a:gd name="connsiteY4302" fmla="*/ 197553 h 215656"/>
                <a:gd name="connsiteX4303" fmla="*/ 94691 w 216112"/>
                <a:gd name="connsiteY4303" fmla="*/ 197208 h 215656"/>
                <a:gd name="connsiteX4304" fmla="*/ 94691 w 216112"/>
                <a:gd name="connsiteY4304" fmla="*/ 197132 h 215656"/>
                <a:gd name="connsiteX4305" fmla="*/ 93671 w 216112"/>
                <a:gd name="connsiteY4305" fmla="*/ 196577 h 215656"/>
                <a:gd name="connsiteX4306" fmla="*/ 93085 w 216112"/>
                <a:gd name="connsiteY4306" fmla="*/ 196547 h 215656"/>
                <a:gd name="connsiteX4307" fmla="*/ 93085 w 216112"/>
                <a:gd name="connsiteY4307" fmla="*/ 196547 h 215656"/>
                <a:gd name="connsiteX4308" fmla="*/ 92845 w 216112"/>
                <a:gd name="connsiteY4308" fmla="*/ 196127 h 215656"/>
                <a:gd name="connsiteX4309" fmla="*/ 92605 w 216112"/>
                <a:gd name="connsiteY4309" fmla="*/ 196067 h 215656"/>
                <a:gd name="connsiteX4310" fmla="*/ 93205 w 216112"/>
                <a:gd name="connsiteY4310" fmla="*/ 195947 h 215656"/>
                <a:gd name="connsiteX4311" fmla="*/ 93205 w 216112"/>
                <a:gd name="connsiteY4311" fmla="*/ 195947 h 215656"/>
                <a:gd name="connsiteX4312" fmla="*/ 94451 w 216112"/>
                <a:gd name="connsiteY4312" fmla="*/ 196262 h 215656"/>
                <a:gd name="connsiteX4313" fmla="*/ 95037 w 216112"/>
                <a:gd name="connsiteY4313" fmla="*/ 196637 h 215656"/>
                <a:gd name="connsiteX4314" fmla="*/ 95427 w 216112"/>
                <a:gd name="connsiteY4314" fmla="*/ 196637 h 215656"/>
                <a:gd name="connsiteX4315" fmla="*/ 97303 w 216112"/>
                <a:gd name="connsiteY4315" fmla="*/ 196967 h 215656"/>
                <a:gd name="connsiteX4316" fmla="*/ 97303 w 216112"/>
                <a:gd name="connsiteY4316" fmla="*/ 196967 h 215656"/>
                <a:gd name="connsiteX4317" fmla="*/ 97844 w 216112"/>
                <a:gd name="connsiteY4317" fmla="*/ 197163 h 215656"/>
                <a:gd name="connsiteX4318" fmla="*/ 99255 w 216112"/>
                <a:gd name="connsiteY4318" fmla="*/ 197598 h 215656"/>
                <a:gd name="connsiteX4319" fmla="*/ 101146 w 216112"/>
                <a:gd name="connsiteY4319" fmla="*/ 197913 h 215656"/>
                <a:gd name="connsiteX4320" fmla="*/ 101222 w 216112"/>
                <a:gd name="connsiteY4320" fmla="*/ 197868 h 215656"/>
                <a:gd name="connsiteX4321" fmla="*/ 102663 w 216112"/>
                <a:gd name="connsiteY4321" fmla="*/ 197793 h 215656"/>
                <a:gd name="connsiteX4322" fmla="*/ 103623 w 216112"/>
                <a:gd name="connsiteY4322" fmla="*/ 197988 h 215656"/>
                <a:gd name="connsiteX4323" fmla="*/ 104059 w 216112"/>
                <a:gd name="connsiteY4323" fmla="*/ 197988 h 215656"/>
                <a:gd name="connsiteX4324" fmla="*/ 104059 w 216112"/>
                <a:gd name="connsiteY4324" fmla="*/ 197988 h 215656"/>
                <a:gd name="connsiteX4325" fmla="*/ 104749 w 216112"/>
                <a:gd name="connsiteY4325" fmla="*/ 198318 h 215656"/>
                <a:gd name="connsiteX4326" fmla="*/ 104899 w 216112"/>
                <a:gd name="connsiteY4326" fmla="*/ 198454 h 215656"/>
                <a:gd name="connsiteX4327" fmla="*/ 104974 w 216112"/>
                <a:gd name="connsiteY4327" fmla="*/ 198544 h 215656"/>
                <a:gd name="connsiteX4328" fmla="*/ 103638 w 216112"/>
                <a:gd name="connsiteY4328" fmla="*/ 198589 h 215656"/>
                <a:gd name="connsiteX4329" fmla="*/ 103503 w 216112"/>
                <a:gd name="connsiteY4329" fmla="*/ 193455 h 215656"/>
                <a:gd name="connsiteX4330" fmla="*/ 103548 w 216112"/>
                <a:gd name="connsiteY4330" fmla="*/ 193455 h 215656"/>
                <a:gd name="connsiteX4331" fmla="*/ 103548 w 216112"/>
                <a:gd name="connsiteY4331" fmla="*/ 193455 h 215656"/>
                <a:gd name="connsiteX4332" fmla="*/ 103503 w 216112"/>
                <a:gd name="connsiteY4332" fmla="*/ 193455 h 215656"/>
                <a:gd name="connsiteX4333" fmla="*/ 107842 w 216112"/>
                <a:gd name="connsiteY4333" fmla="*/ 197568 h 215656"/>
                <a:gd name="connsiteX4334" fmla="*/ 107842 w 216112"/>
                <a:gd name="connsiteY4334" fmla="*/ 197583 h 215656"/>
                <a:gd name="connsiteX4335" fmla="*/ 107797 w 216112"/>
                <a:gd name="connsiteY4335" fmla="*/ 197583 h 215656"/>
                <a:gd name="connsiteX4336" fmla="*/ 107857 w 216112"/>
                <a:gd name="connsiteY4336" fmla="*/ 197568 h 215656"/>
                <a:gd name="connsiteX4337" fmla="*/ 107857 w 216112"/>
                <a:gd name="connsiteY4337" fmla="*/ 197568 h 215656"/>
                <a:gd name="connsiteX4338" fmla="*/ 107857 w 216112"/>
                <a:gd name="connsiteY4338" fmla="*/ 197568 h 215656"/>
                <a:gd name="connsiteX4339" fmla="*/ 110168 w 216112"/>
                <a:gd name="connsiteY4339" fmla="*/ 197838 h 215656"/>
                <a:gd name="connsiteX4340" fmla="*/ 110168 w 216112"/>
                <a:gd name="connsiteY4340" fmla="*/ 197883 h 215656"/>
                <a:gd name="connsiteX4341" fmla="*/ 109313 w 216112"/>
                <a:gd name="connsiteY4341" fmla="*/ 197883 h 215656"/>
                <a:gd name="connsiteX4342" fmla="*/ 108397 w 216112"/>
                <a:gd name="connsiteY4342" fmla="*/ 197688 h 215656"/>
                <a:gd name="connsiteX4343" fmla="*/ 108397 w 216112"/>
                <a:gd name="connsiteY4343" fmla="*/ 197583 h 215656"/>
                <a:gd name="connsiteX4344" fmla="*/ 108397 w 216112"/>
                <a:gd name="connsiteY4344" fmla="*/ 197583 h 215656"/>
                <a:gd name="connsiteX4345" fmla="*/ 109358 w 216112"/>
                <a:gd name="connsiteY4345" fmla="*/ 196997 h 215656"/>
                <a:gd name="connsiteX4346" fmla="*/ 109418 w 216112"/>
                <a:gd name="connsiteY4346" fmla="*/ 196997 h 215656"/>
                <a:gd name="connsiteX4347" fmla="*/ 111054 w 216112"/>
                <a:gd name="connsiteY4347" fmla="*/ 197178 h 215656"/>
                <a:gd name="connsiteX4348" fmla="*/ 111054 w 216112"/>
                <a:gd name="connsiteY4348" fmla="*/ 197208 h 215656"/>
                <a:gd name="connsiteX4349" fmla="*/ 110183 w 216112"/>
                <a:gd name="connsiteY4349" fmla="*/ 197823 h 215656"/>
                <a:gd name="connsiteX4350" fmla="*/ 111670 w 216112"/>
                <a:gd name="connsiteY4350" fmla="*/ 194175 h 215656"/>
                <a:gd name="connsiteX4351" fmla="*/ 111685 w 216112"/>
                <a:gd name="connsiteY4351" fmla="*/ 194175 h 215656"/>
                <a:gd name="connsiteX4352" fmla="*/ 111685 w 216112"/>
                <a:gd name="connsiteY4352" fmla="*/ 194175 h 215656"/>
                <a:gd name="connsiteX4353" fmla="*/ 111670 w 216112"/>
                <a:gd name="connsiteY4353" fmla="*/ 194175 h 215656"/>
                <a:gd name="connsiteX4354" fmla="*/ 112645 w 216112"/>
                <a:gd name="connsiteY4354" fmla="*/ 192644 h 215656"/>
                <a:gd name="connsiteX4355" fmla="*/ 112645 w 216112"/>
                <a:gd name="connsiteY4355" fmla="*/ 192644 h 215656"/>
                <a:gd name="connsiteX4356" fmla="*/ 112645 w 216112"/>
                <a:gd name="connsiteY4356" fmla="*/ 192644 h 215656"/>
                <a:gd name="connsiteX4357" fmla="*/ 112645 w 216112"/>
                <a:gd name="connsiteY4357" fmla="*/ 192674 h 215656"/>
                <a:gd name="connsiteX4358" fmla="*/ 112330 w 216112"/>
                <a:gd name="connsiteY4358" fmla="*/ 193575 h 215656"/>
                <a:gd name="connsiteX4359" fmla="*/ 112225 w 216112"/>
                <a:gd name="connsiteY4359" fmla="*/ 193650 h 215656"/>
                <a:gd name="connsiteX4360" fmla="*/ 111940 w 216112"/>
                <a:gd name="connsiteY4360" fmla="*/ 193290 h 215656"/>
                <a:gd name="connsiteX4361" fmla="*/ 111775 w 216112"/>
                <a:gd name="connsiteY4361" fmla="*/ 193230 h 215656"/>
                <a:gd name="connsiteX4362" fmla="*/ 111835 w 216112"/>
                <a:gd name="connsiteY4362" fmla="*/ 193230 h 215656"/>
                <a:gd name="connsiteX4363" fmla="*/ 111910 w 216112"/>
                <a:gd name="connsiteY4363" fmla="*/ 193019 h 215656"/>
                <a:gd name="connsiteX4364" fmla="*/ 111054 w 216112"/>
                <a:gd name="connsiteY4364" fmla="*/ 192584 h 215656"/>
                <a:gd name="connsiteX4365" fmla="*/ 110709 w 216112"/>
                <a:gd name="connsiteY4365" fmla="*/ 192449 h 215656"/>
                <a:gd name="connsiteX4366" fmla="*/ 109718 w 216112"/>
                <a:gd name="connsiteY4366" fmla="*/ 192044 h 215656"/>
                <a:gd name="connsiteX4367" fmla="*/ 109718 w 216112"/>
                <a:gd name="connsiteY4367" fmla="*/ 191954 h 215656"/>
                <a:gd name="connsiteX4368" fmla="*/ 109868 w 216112"/>
                <a:gd name="connsiteY4368" fmla="*/ 191924 h 215656"/>
                <a:gd name="connsiteX4369" fmla="*/ 109793 w 216112"/>
                <a:gd name="connsiteY4369" fmla="*/ 191788 h 215656"/>
                <a:gd name="connsiteX4370" fmla="*/ 109283 w 216112"/>
                <a:gd name="connsiteY4370" fmla="*/ 191698 h 215656"/>
                <a:gd name="connsiteX4371" fmla="*/ 107511 w 216112"/>
                <a:gd name="connsiteY4371" fmla="*/ 191188 h 215656"/>
                <a:gd name="connsiteX4372" fmla="*/ 106416 w 216112"/>
                <a:gd name="connsiteY4372" fmla="*/ 191008 h 215656"/>
                <a:gd name="connsiteX4373" fmla="*/ 106416 w 216112"/>
                <a:gd name="connsiteY4373" fmla="*/ 191008 h 215656"/>
                <a:gd name="connsiteX4374" fmla="*/ 104764 w 216112"/>
                <a:gd name="connsiteY4374" fmla="*/ 189882 h 215656"/>
                <a:gd name="connsiteX4375" fmla="*/ 105004 w 216112"/>
                <a:gd name="connsiteY4375" fmla="*/ 189522 h 215656"/>
                <a:gd name="connsiteX4376" fmla="*/ 105860 w 216112"/>
                <a:gd name="connsiteY4376" fmla="*/ 189207 h 215656"/>
                <a:gd name="connsiteX4377" fmla="*/ 105860 w 216112"/>
                <a:gd name="connsiteY4377" fmla="*/ 189131 h 215656"/>
                <a:gd name="connsiteX4378" fmla="*/ 105440 w 216112"/>
                <a:gd name="connsiteY4378" fmla="*/ 188846 h 215656"/>
                <a:gd name="connsiteX4379" fmla="*/ 105920 w 216112"/>
                <a:gd name="connsiteY4379" fmla="*/ 188531 h 215656"/>
                <a:gd name="connsiteX4380" fmla="*/ 107241 w 216112"/>
                <a:gd name="connsiteY4380" fmla="*/ 188606 h 215656"/>
                <a:gd name="connsiteX4381" fmla="*/ 108352 w 216112"/>
                <a:gd name="connsiteY4381" fmla="*/ 188831 h 215656"/>
                <a:gd name="connsiteX4382" fmla="*/ 108727 w 216112"/>
                <a:gd name="connsiteY4382" fmla="*/ 188861 h 215656"/>
                <a:gd name="connsiteX4383" fmla="*/ 108277 w 216112"/>
                <a:gd name="connsiteY4383" fmla="*/ 189357 h 215656"/>
                <a:gd name="connsiteX4384" fmla="*/ 108277 w 216112"/>
                <a:gd name="connsiteY4384" fmla="*/ 189357 h 215656"/>
                <a:gd name="connsiteX4385" fmla="*/ 107932 w 216112"/>
                <a:gd name="connsiteY4385" fmla="*/ 189477 h 215656"/>
                <a:gd name="connsiteX4386" fmla="*/ 108772 w 216112"/>
                <a:gd name="connsiteY4386" fmla="*/ 189897 h 215656"/>
                <a:gd name="connsiteX4387" fmla="*/ 109223 w 216112"/>
                <a:gd name="connsiteY4387" fmla="*/ 189897 h 215656"/>
                <a:gd name="connsiteX4388" fmla="*/ 109133 w 216112"/>
                <a:gd name="connsiteY4388" fmla="*/ 189972 h 215656"/>
                <a:gd name="connsiteX4389" fmla="*/ 110739 w 216112"/>
                <a:gd name="connsiteY4389" fmla="*/ 190482 h 215656"/>
                <a:gd name="connsiteX4390" fmla="*/ 111564 w 216112"/>
                <a:gd name="connsiteY4390" fmla="*/ 190708 h 215656"/>
                <a:gd name="connsiteX4391" fmla="*/ 111564 w 216112"/>
                <a:gd name="connsiteY4391" fmla="*/ 190708 h 215656"/>
                <a:gd name="connsiteX4392" fmla="*/ 112720 w 216112"/>
                <a:gd name="connsiteY4392" fmla="*/ 191713 h 215656"/>
                <a:gd name="connsiteX4393" fmla="*/ 112720 w 216112"/>
                <a:gd name="connsiteY4393" fmla="*/ 191713 h 215656"/>
                <a:gd name="connsiteX4394" fmla="*/ 112615 w 216112"/>
                <a:gd name="connsiteY4394" fmla="*/ 191819 h 215656"/>
                <a:gd name="connsiteX4395" fmla="*/ 112660 w 216112"/>
                <a:gd name="connsiteY4395" fmla="*/ 192644 h 215656"/>
                <a:gd name="connsiteX4396" fmla="*/ 113561 w 216112"/>
                <a:gd name="connsiteY4396" fmla="*/ 191819 h 215656"/>
                <a:gd name="connsiteX4397" fmla="*/ 113561 w 216112"/>
                <a:gd name="connsiteY4397" fmla="*/ 191819 h 215656"/>
                <a:gd name="connsiteX4398" fmla="*/ 113516 w 216112"/>
                <a:gd name="connsiteY4398" fmla="*/ 191803 h 215656"/>
                <a:gd name="connsiteX4399" fmla="*/ 113516 w 216112"/>
                <a:gd name="connsiteY4399" fmla="*/ 191803 h 215656"/>
                <a:gd name="connsiteX4400" fmla="*/ 113561 w 216112"/>
                <a:gd name="connsiteY4400" fmla="*/ 191803 h 215656"/>
                <a:gd name="connsiteX4401" fmla="*/ 113591 w 216112"/>
                <a:gd name="connsiteY4401" fmla="*/ 191803 h 215656"/>
                <a:gd name="connsiteX4402" fmla="*/ 113561 w 216112"/>
                <a:gd name="connsiteY4402" fmla="*/ 191803 h 215656"/>
                <a:gd name="connsiteX4403" fmla="*/ 115227 w 216112"/>
                <a:gd name="connsiteY4403" fmla="*/ 190452 h 215656"/>
                <a:gd name="connsiteX4404" fmla="*/ 115438 w 216112"/>
                <a:gd name="connsiteY4404" fmla="*/ 190482 h 215656"/>
                <a:gd name="connsiteX4405" fmla="*/ 115302 w 216112"/>
                <a:gd name="connsiteY4405" fmla="*/ 190828 h 215656"/>
                <a:gd name="connsiteX4406" fmla="*/ 115302 w 216112"/>
                <a:gd name="connsiteY4406" fmla="*/ 190948 h 215656"/>
                <a:gd name="connsiteX4407" fmla="*/ 115528 w 216112"/>
                <a:gd name="connsiteY4407" fmla="*/ 191248 h 215656"/>
                <a:gd name="connsiteX4408" fmla="*/ 115753 w 216112"/>
                <a:gd name="connsiteY4408" fmla="*/ 191338 h 215656"/>
                <a:gd name="connsiteX4409" fmla="*/ 115242 w 216112"/>
                <a:gd name="connsiteY4409" fmla="*/ 191864 h 215656"/>
                <a:gd name="connsiteX4410" fmla="*/ 114132 w 216112"/>
                <a:gd name="connsiteY4410" fmla="*/ 191488 h 215656"/>
                <a:gd name="connsiteX4411" fmla="*/ 113966 w 216112"/>
                <a:gd name="connsiteY4411" fmla="*/ 191488 h 215656"/>
                <a:gd name="connsiteX4412" fmla="*/ 113516 w 216112"/>
                <a:gd name="connsiteY4412" fmla="*/ 190993 h 215656"/>
                <a:gd name="connsiteX4413" fmla="*/ 112510 w 216112"/>
                <a:gd name="connsiteY4413" fmla="*/ 190528 h 215656"/>
                <a:gd name="connsiteX4414" fmla="*/ 109733 w 216112"/>
                <a:gd name="connsiteY4414" fmla="*/ 189627 h 215656"/>
                <a:gd name="connsiteX4415" fmla="*/ 109733 w 216112"/>
                <a:gd name="connsiteY4415" fmla="*/ 189627 h 215656"/>
                <a:gd name="connsiteX4416" fmla="*/ 111069 w 216112"/>
                <a:gd name="connsiteY4416" fmla="*/ 189116 h 215656"/>
                <a:gd name="connsiteX4417" fmla="*/ 110724 w 216112"/>
                <a:gd name="connsiteY4417" fmla="*/ 188906 h 215656"/>
                <a:gd name="connsiteX4418" fmla="*/ 110724 w 216112"/>
                <a:gd name="connsiteY4418" fmla="*/ 188906 h 215656"/>
                <a:gd name="connsiteX4419" fmla="*/ 110138 w 216112"/>
                <a:gd name="connsiteY4419" fmla="*/ 188516 h 215656"/>
                <a:gd name="connsiteX4420" fmla="*/ 109658 w 216112"/>
                <a:gd name="connsiteY4420" fmla="*/ 188411 h 215656"/>
                <a:gd name="connsiteX4421" fmla="*/ 109658 w 216112"/>
                <a:gd name="connsiteY4421" fmla="*/ 188411 h 215656"/>
                <a:gd name="connsiteX4422" fmla="*/ 107601 w 216112"/>
                <a:gd name="connsiteY4422" fmla="*/ 187885 h 215656"/>
                <a:gd name="connsiteX4423" fmla="*/ 106340 w 216112"/>
                <a:gd name="connsiteY4423" fmla="*/ 187630 h 215656"/>
                <a:gd name="connsiteX4424" fmla="*/ 104944 w 216112"/>
                <a:gd name="connsiteY4424" fmla="*/ 186760 h 215656"/>
                <a:gd name="connsiteX4425" fmla="*/ 104914 w 216112"/>
                <a:gd name="connsiteY4425" fmla="*/ 186339 h 215656"/>
                <a:gd name="connsiteX4426" fmla="*/ 103608 w 216112"/>
                <a:gd name="connsiteY4426" fmla="*/ 185919 h 215656"/>
                <a:gd name="connsiteX4427" fmla="*/ 103533 w 216112"/>
                <a:gd name="connsiteY4427" fmla="*/ 185934 h 215656"/>
                <a:gd name="connsiteX4428" fmla="*/ 103083 w 216112"/>
                <a:gd name="connsiteY4428" fmla="*/ 185829 h 215656"/>
                <a:gd name="connsiteX4429" fmla="*/ 105110 w 216112"/>
                <a:gd name="connsiteY4429" fmla="*/ 185424 h 215656"/>
                <a:gd name="connsiteX4430" fmla="*/ 107316 w 216112"/>
                <a:gd name="connsiteY4430" fmla="*/ 185318 h 215656"/>
                <a:gd name="connsiteX4431" fmla="*/ 107316 w 216112"/>
                <a:gd name="connsiteY4431" fmla="*/ 185318 h 215656"/>
                <a:gd name="connsiteX4432" fmla="*/ 110108 w 216112"/>
                <a:gd name="connsiteY4432" fmla="*/ 185529 h 215656"/>
                <a:gd name="connsiteX4433" fmla="*/ 110108 w 216112"/>
                <a:gd name="connsiteY4433" fmla="*/ 185529 h 215656"/>
                <a:gd name="connsiteX4434" fmla="*/ 110138 w 216112"/>
                <a:gd name="connsiteY4434" fmla="*/ 185634 h 215656"/>
                <a:gd name="connsiteX4435" fmla="*/ 110138 w 216112"/>
                <a:gd name="connsiteY4435" fmla="*/ 185634 h 215656"/>
                <a:gd name="connsiteX4436" fmla="*/ 108232 w 216112"/>
                <a:gd name="connsiteY4436" fmla="*/ 186054 h 215656"/>
                <a:gd name="connsiteX4437" fmla="*/ 108097 w 216112"/>
                <a:gd name="connsiteY4437" fmla="*/ 186534 h 215656"/>
                <a:gd name="connsiteX4438" fmla="*/ 111564 w 216112"/>
                <a:gd name="connsiteY4438" fmla="*/ 187600 h 215656"/>
                <a:gd name="connsiteX4439" fmla="*/ 114417 w 216112"/>
                <a:gd name="connsiteY4439" fmla="*/ 188246 h 215656"/>
                <a:gd name="connsiteX4440" fmla="*/ 114717 w 216112"/>
                <a:gd name="connsiteY4440" fmla="*/ 188456 h 215656"/>
                <a:gd name="connsiteX4441" fmla="*/ 114642 w 216112"/>
                <a:gd name="connsiteY4441" fmla="*/ 188831 h 215656"/>
                <a:gd name="connsiteX4442" fmla="*/ 115212 w 216112"/>
                <a:gd name="connsiteY4442" fmla="*/ 190452 h 215656"/>
                <a:gd name="connsiteX4443" fmla="*/ 114807 w 216112"/>
                <a:gd name="connsiteY4443" fmla="*/ 49568 h 215656"/>
                <a:gd name="connsiteX4444" fmla="*/ 114822 w 216112"/>
                <a:gd name="connsiteY4444" fmla="*/ 49568 h 215656"/>
                <a:gd name="connsiteX4445" fmla="*/ 114822 w 216112"/>
                <a:gd name="connsiteY4445" fmla="*/ 49568 h 215656"/>
                <a:gd name="connsiteX4446" fmla="*/ 114792 w 216112"/>
                <a:gd name="connsiteY4446" fmla="*/ 49568 h 215656"/>
                <a:gd name="connsiteX4447" fmla="*/ 114837 w 216112"/>
                <a:gd name="connsiteY4447" fmla="*/ 49583 h 215656"/>
                <a:gd name="connsiteX4448" fmla="*/ 114837 w 216112"/>
                <a:gd name="connsiteY4448" fmla="*/ 49583 h 215656"/>
                <a:gd name="connsiteX4449" fmla="*/ 114867 w 216112"/>
                <a:gd name="connsiteY4449" fmla="*/ 49583 h 215656"/>
                <a:gd name="connsiteX4450" fmla="*/ 114837 w 216112"/>
                <a:gd name="connsiteY4450" fmla="*/ 49583 h 215656"/>
                <a:gd name="connsiteX4451" fmla="*/ 121217 w 216112"/>
                <a:gd name="connsiteY4451" fmla="*/ 8136 h 215656"/>
                <a:gd name="connsiteX4452" fmla="*/ 121217 w 216112"/>
                <a:gd name="connsiteY4452" fmla="*/ 8166 h 215656"/>
                <a:gd name="connsiteX4453" fmla="*/ 121172 w 216112"/>
                <a:gd name="connsiteY4453" fmla="*/ 8166 h 215656"/>
                <a:gd name="connsiteX4454" fmla="*/ 121217 w 216112"/>
                <a:gd name="connsiteY4454" fmla="*/ 8136 h 215656"/>
                <a:gd name="connsiteX4455" fmla="*/ 120992 w 216112"/>
                <a:gd name="connsiteY4455" fmla="*/ 95924 h 215656"/>
                <a:gd name="connsiteX4456" fmla="*/ 120992 w 216112"/>
                <a:gd name="connsiteY4456" fmla="*/ 95924 h 215656"/>
                <a:gd name="connsiteX4457" fmla="*/ 120992 w 216112"/>
                <a:gd name="connsiteY4457" fmla="*/ 95924 h 215656"/>
                <a:gd name="connsiteX4458" fmla="*/ 120992 w 216112"/>
                <a:gd name="connsiteY4458" fmla="*/ 95924 h 215656"/>
                <a:gd name="connsiteX4459" fmla="*/ 116293 w 216112"/>
                <a:gd name="connsiteY4459" fmla="*/ 8046 h 215656"/>
                <a:gd name="connsiteX4460" fmla="*/ 116413 w 216112"/>
                <a:gd name="connsiteY4460" fmla="*/ 8046 h 215656"/>
                <a:gd name="connsiteX4461" fmla="*/ 116413 w 216112"/>
                <a:gd name="connsiteY4461" fmla="*/ 8046 h 215656"/>
                <a:gd name="connsiteX4462" fmla="*/ 116278 w 216112"/>
                <a:gd name="connsiteY4462" fmla="*/ 8046 h 215656"/>
                <a:gd name="connsiteX4463" fmla="*/ 116503 w 216112"/>
                <a:gd name="connsiteY4463" fmla="*/ 95204 h 215656"/>
                <a:gd name="connsiteX4464" fmla="*/ 116533 w 216112"/>
                <a:gd name="connsiteY4464" fmla="*/ 95204 h 215656"/>
                <a:gd name="connsiteX4465" fmla="*/ 116503 w 216112"/>
                <a:gd name="connsiteY4465" fmla="*/ 95234 h 215656"/>
                <a:gd name="connsiteX4466" fmla="*/ 116503 w 216112"/>
                <a:gd name="connsiteY4466" fmla="*/ 95204 h 215656"/>
                <a:gd name="connsiteX4467" fmla="*/ 116548 w 216112"/>
                <a:gd name="connsiteY4467" fmla="*/ 177467 h 215656"/>
                <a:gd name="connsiteX4468" fmla="*/ 116548 w 216112"/>
                <a:gd name="connsiteY4468" fmla="*/ 177512 h 215656"/>
                <a:gd name="connsiteX4469" fmla="*/ 116548 w 216112"/>
                <a:gd name="connsiteY4469" fmla="*/ 177467 h 215656"/>
                <a:gd name="connsiteX4470" fmla="*/ 116548 w 216112"/>
                <a:gd name="connsiteY4470" fmla="*/ 12084 h 215656"/>
                <a:gd name="connsiteX4471" fmla="*/ 116548 w 216112"/>
                <a:gd name="connsiteY4471" fmla="*/ 12084 h 215656"/>
                <a:gd name="connsiteX4472" fmla="*/ 116593 w 216112"/>
                <a:gd name="connsiteY4472" fmla="*/ 12084 h 215656"/>
                <a:gd name="connsiteX4473" fmla="*/ 116548 w 216112"/>
                <a:gd name="connsiteY4473" fmla="*/ 12084 h 215656"/>
                <a:gd name="connsiteX4474" fmla="*/ 115302 w 216112"/>
                <a:gd name="connsiteY4474" fmla="*/ 5599 h 215656"/>
                <a:gd name="connsiteX4475" fmla="*/ 115498 w 216112"/>
                <a:gd name="connsiteY4475" fmla="*/ 5119 h 215656"/>
                <a:gd name="connsiteX4476" fmla="*/ 116503 w 216112"/>
                <a:gd name="connsiteY4476" fmla="*/ 5509 h 215656"/>
                <a:gd name="connsiteX4477" fmla="*/ 116728 w 216112"/>
                <a:gd name="connsiteY4477" fmla="*/ 5614 h 215656"/>
                <a:gd name="connsiteX4478" fmla="*/ 118380 w 216112"/>
                <a:gd name="connsiteY4478" fmla="*/ 6620 h 215656"/>
                <a:gd name="connsiteX4479" fmla="*/ 119115 w 216112"/>
                <a:gd name="connsiteY4479" fmla="*/ 6920 h 215656"/>
                <a:gd name="connsiteX4480" fmla="*/ 117749 w 216112"/>
                <a:gd name="connsiteY4480" fmla="*/ 6920 h 215656"/>
                <a:gd name="connsiteX4481" fmla="*/ 117749 w 216112"/>
                <a:gd name="connsiteY4481" fmla="*/ 6920 h 215656"/>
                <a:gd name="connsiteX4482" fmla="*/ 117089 w 216112"/>
                <a:gd name="connsiteY4482" fmla="*/ 6590 h 215656"/>
                <a:gd name="connsiteX4483" fmla="*/ 115287 w 216112"/>
                <a:gd name="connsiteY4483" fmla="*/ 5599 h 215656"/>
                <a:gd name="connsiteX4484" fmla="*/ 117794 w 216112"/>
                <a:gd name="connsiteY4484" fmla="*/ 8887 h 215656"/>
                <a:gd name="connsiteX4485" fmla="*/ 117794 w 216112"/>
                <a:gd name="connsiteY4485" fmla="*/ 8887 h 215656"/>
                <a:gd name="connsiteX4486" fmla="*/ 117659 w 216112"/>
                <a:gd name="connsiteY4486" fmla="*/ 8887 h 215656"/>
                <a:gd name="connsiteX4487" fmla="*/ 117764 w 216112"/>
                <a:gd name="connsiteY4487" fmla="*/ 8872 h 215656"/>
                <a:gd name="connsiteX4488" fmla="*/ 117794 w 216112"/>
                <a:gd name="connsiteY4488" fmla="*/ 8902 h 215656"/>
                <a:gd name="connsiteX4489" fmla="*/ 117794 w 216112"/>
                <a:gd name="connsiteY4489" fmla="*/ 8902 h 215656"/>
                <a:gd name="connsiteX4490" fmla="*/ 117869 w 216112"/>
                <a:gd name="connsiteY4490" fmla="*/ 10133 h 215656"/>
                <a:gd name="connsiteX4491" fmla="*/ 117869 w 216112"/>
                <a:gd name="connsiteY4491" fmla="*/ 10133 h 215656"/>
                <a:gd name="connsiteX4492" fmla="*/ 117899 w 216112"/>
                <a:gd name="connsiteY4492" fmla="*/ 10133 h 215656"/>
                <a:gd name="connsiteX4493" fmla="*/ 117884 w 216112"/>
                <a:gd name="connsiteY4493" fmla="*/ 10133 h 215656"/>
                <a:gd name="connsiteX4494" fmla="*/ 118034 w 216112"/>
                <a:gd name="connsiteY4494" fmla="*/ 169241 h 215656"/>
                <a:gd name="connsiteX4495" fmla="*/ 118034 w 216112"/>
                <a:gd name="connsiteY4495" fmla="*/ 169241 h 215656"/>
                <a:gd name="connsiteX4496" fmla="*/ 118065 w 216112"/>
                <a:gd name="connsiteY4496" fmla="*/ 169241 h 215656"/>
                <a:gd name="connsiteX4497" fmla="*/ 118020 w 216112"/>
                <a:gd name="connsiteY4497" fmla="*/ 169241 h 215656"/>
                <a:gd name="connsiteX4498" fmla="*/ 118095 w 216112"/>
                <a:gd name="connsiteY4498" fmla="*/ 177497 h 215656"/>
                <a:gd name="connsiteX4499" fmla="*/ 118095 w 216112"/>
                <a:gd name="connsiteY4499" fmla="*/ 177497 h 215656"/>
                <a:gd name="connsiteX4500" fmla="*/ 118095 w 216112"/>
                <a:gd name="connsiteY4500" fmla="*/ 177497 h 215656"/>
                <a:gd name="connsiteX4501" fmla="*/ 118095 w 216112"/>
                <a:gd name="connsiteY4501" fmla="*/ 177497 h 215656"/>
                <a:gd name="connsiteX4502" fmla="*/ 118350 w 216112"/>
                <a:gd name="connsiteY4502" fmla="*/ 65646 h 215656"/>
                <a:gd name="connsiteX4503" fmla="*/ 118350 w 216112"/>
                <a:gd name="connsiteY4503" fmla="*/ 65646 h 215656"/>
                <a:gd name="connsiteX4504" fmla="*/ 118365 w 216112"/>
                <a:gd name="connsiteY4504" fmla="*/ 65646 h 215656"/>
                <a:gd name="connsiteX4505" fmla="*/ 118365 w 216112"/>
                <a:gd name="connsiteY4505" fmla="*/ 65646 h 215656"/>
                <a:gd name="connsiteX4506" fmla="*/ 117074 w 216112"/>
                <a:gd name="connsiteY4506" fmla="*/ 7551 h 215656"/>
                <a:gd name="connsiteX4507" fmla="*/ 117254 w 216112"/>
                <a:gd name="connsiteY4507" fmla="*/ 7371 h 215656"/>
                <a:gd name="connsiteX4508" fmla="*/ 118170 w 216112"/>
                <a:gd name="connsiteY4508" fmla="*/ 7551 h 215656"/>
                <a:gd name="connsiteX4509" fmla="*/ 118170 w 216112"/>
                <a:gd name="connsiteY4509" fmla="*/ 7551 h 215656"/>
                <a:gd name="connsiteX4510" fmla="*/ 118785 w 216112"/>
                <a:gd name="connsiteY4510" fmla="*/ 7671 h 215656"/>
                <a:gd name="connsiteX4511" fmla="*/ 120361 w 216112"/>
                <a:gd name="connsiteY4511" fmla="*/ 8887 h 215656"/>
                <a:gd name="connsiteX4512" fmla="*/ 120541 w 216112"/>
                <a:gd name="connsiteY4512" fmla="*/ 8902 h 215656"/>
                <a:gd name="connsiteX4513" fmla="*/ 119926 w 216112"/>
                <a:gd name="connsiteY4513" fmla="*/ 9082 h 215656"/>
                <a:gd name="connsiteX4514" fmla="*/ 119926 w 216112"/>
                <a:gd name="connsiteY4514" fmla="*/ 9082 h 215656"/>
                <a:gd name="connsiteX4515" fmla="*/ 119926 w 216112"/>
                <a:gd name="connsiteY4515" fmla="*/ 9082 h 215656"/>
                <a:gd name="connsiteX4516" fmla="*/ 119821 w 216112"/>
                <a:gd name="connsiteY4516" fmla="*/ 9082 h 215656"/>
                <a:gd name="connsiteX4517" fmla="*/ 117059 w 216112"/>
                <a:gd name="connsiteY4517" fmla="*/ 7551 h 215656"/>
                <a:gd name="connsiteX4518" fmla="*/ 118530 w 216112"/>
                <a:gd name="connsiteY4518" fmla="*/ 94994 h 215656"/>
                <a:gd name="connsiteX4519" fmla="*/ 118530 w 216112"/>
                <a:gd name="connsiteY4519" fmla="*/ 94994 h 215656"/>
                <a:gd name="connsiteX4520" fmla="*/ 118530 w 216112"/>
                <a:gd name="connsiteY4520" fmla="*/ 94994 h 215656"/>
                <a:gd name="connsiteX4521" fmla="*/ 118530 w 216112"/>
                <a:gd name="connsiteY4521" fmla="*/ 94994 h 215656"/>
                <a:gd name="connsiteX4522" fmla="*/ 118770 w 216112"/>
                <a:gd name="connsiteY4522" fmla="*/ 177302 h 215656"/>
                <a:gd name="connsiteX4523" fmla="*/ 118815 w 216112"/>
                <a:gd name="connsiteY4523" fmla="*/ 177302 h 215656"/>
                <a:gd name="connsiteX4524" fmla="*/ 118815 w 216112"/>
                <a:gd name="connsiteY4524" fmla="*/ 177302 h 215656"/>
                <a:gd name="connsiteX4525" fmla="*/ 118770 w 216112"/>
                <a:gd name="connsiteY4525" fmla="*/ 177302 h 215656"/>
                <a:gd name="connsiteX4526" fmla="*/ 122598 w 216112"/>
                <a:gd name="connsiteY4526" fmla="*/ 178623 h 215656"/>
                <a:gd name="connsiteX4527" fmla="*/ 122598 w 216112"/>
                <a:gd name="connsiteY4527" fmla="*/ 178623 h 215656"/>
                <a:gd name="connsiteX4528" fmla="*/ 122613 w 216112"/>
                <a:gd name="connsiteY4528" fmla="*/ 178623 h 215656"/>
                <a:gd name="connsiteX4529" fmla="*/ 122613 w 216112"/>
                <a:gd name="connsiteY4529" fmla="*/ 178623 h 215656"/>
                <a:gd name="connsiteX4530" fmla="*/ 122598 w 216112"/>
                <a:gd name="connsiteY4530" fmla="*/ 178623 h 215656"/>
                <a:gd name="connsiteX4531" fmla="*/ 122988 w 216112"/>
                <a:gd name="connsiteY4531" fmla="*/ 176056 h 215656"/>
                <a:gd name="connsiteX4532" fmla="*/ 121607 w 216112"/>
                <a:gd name="connsiteY4532" fmla="*/ 176672 h 215656"/>
                <a:gd name="connsiteX4533" fmla="*/ 122583 w 216112"/>
                <a:gd name="connsiteY4533" fmla="*/ 177497 h 215656"/>
                <a:gd name="connsiteX4534" fmla="*/ 122583 w 216112"/>
                <a:gd name="connsiteY4534" fmla="*/ 177497 h 215656"/>
                <a:gd name="connsiteX4535" fmla="*/ 121682 w 216112"/>
                <a:gd name="connsiteY4535" fmla="*/ 178128 h 215656"/>
                <a:gd name="connsiteX4536" fmla="*/ 121682 w 216112"/>
                <a:gd name="connsiteY4536" fmla="*/ 178128 h 215656"/>
                <a:gd name="connsiteX4537" fmla="*/ 121367 w 216112"/>
                <a:gd name="connsiteY4537" fmla="*/ 178203 h 215656"/>
                <a:gd name="connsiteX4538" fmla="*/ 121217 w 216112"/>
                <a:gd name="connsiteY4538" fmla="*/ 178203 h 215656"/>
                <a:gd name="connsiteX4539" fmla="*/ 120376 w 216112"/>
                <a:gd name="connsiteY4539" fmla="*/ 177783 h 215656"/>
                <a:gd name="connsiteX4540" fmla="*/ 119326 w 216112"/>
                <a:gd name="connsiteY4540" fmla="*/ 177182 h 215656"/>
                <a:gd name="connsiteX4541" fmla="*/ 119326 w 216112"/>
                <a:gd name="connsiteY4541" fmla="*/ 177182 h 215656"/>
                <a:gd name="connsiteX4542" fmla="*/ 119250 w 216112"/>
                <a:gd name="connsiteY4542" fmla="*/ 177002 h 215656"/>
                <a:gd name="connsiteX4543" fmla="*/ 118860 w 216112"/>
                <a:gd name="connsiteY4543" fmla="*/ 177002 h 215656"/>
                <a:gd name="connsiteX4544" fmla="*/ 118860 w 216112"/>
                <a:gd name="connsiteY4544" fmla="*/ 176987 h 215656"/>
                <a:gd name="connsiteX4545" fmla="*/ 118860 w 216112"/>
                <a:gd name="connsiteY4545" fmla="*/ 176492 h 215656"/>
                <a:gd name="connsiteX4546" fmla="*/ 119250 w 216112"/>
                <a:gd name="connsiteY4546" fmla="*/ 176462 h 215656"/>
                <a:gd name="connsiteX4547" fmla="*/ 119250 w 216112"/>
                <a:gd name="connsiteY4547" fmla="*/ 175846 h 215656"/>
                <a:gd name="connsiteX4548" fmla="*/ 119235 w 216112"/>
                <a:gd name="connsiteY4548" fmla="*/ 175846 h 215656"/>
                <a:gd name="connsiteX4549" fmla="*/ 119296 w 216112"/>
                <a:gd name="connsiteY4549" fmla="*/ 175756 h 215656"/>
                <a:gd name="connsiteX4550" fmla="*/ 119296 w 216112"/>
                <a:gd name="connsiteY4550" fmla="*/ 175756 h 215656"/>
                <a:gd name="connsiteX4551" fmla="*/ 120211 w 216112"/>
                <a:gd name="connsiteY4551" fmla="*/ 174945 h 215656"/>
                <a:gd name="connsiteX4552" fmla="*/ 120211 w 216112"/>
                <a:gd name="connsiteY4552" fmla="*/ 174945 h 215656"/>
                <a:gd name="connsiteX4553" fmla="*/ 120616 w 216112"/>
                <a:gd name="connsiteY4553" fmla="*/ 174915 h 215656"/>
                <a:gd name="connsiteX4554" fmla="*/ 121232 w 216112"/>
                <a:gd name="connsiteY4554" fmla="*/ 174976 h 215656"/>
                <a:gd name="connsiteX4555" fmla="*/ 121322 w 216112"/>
                <a:gd name="connsiteY4555" fmla="*/ 175035 h 215656"/>
                <a:gd name="connsiteX4556" fmla="*/ 122343 w 216112"/>
                <a:gd name="connsiteY4556" fmla="*/ 175216 h 215656"/>
                <a:gd name="connsiteX4557" fmla="*/ 122478 w 216112"/>
                <a:gd name="connsiteY4557" fmla="*/ 175216 h 215656"/>
                <a:gd name="connsiteX4558" fmla="*/ 122898 w 216112"/>
                <a:gd name="connsiteY4558" fmla="*/ 175351 h 215656"/>
                <a:gd name="connsiteX4559" fmla="*/ 123018 w 216112"/>
                <a:gd name="connsiteY4559" fmla="*/ 175441 h 215656"/>
                <a:gd name="connsiteX4560" fmla="*/ 123018 w 216112"/>
                <a:gd name="connsiteY4560" fmla="*/ 175441 h 215656"/>
                <a:gd name="connsiteX4561" fmla="*/ 122958 w 216112"/>
                <a:gd name="connsiteY4561" fmla="*/ 175546 h 215656"/>
                <a:gd name="connsiteX4562" fmla="*/ 122958 w 216112"/>
                <a:gd name="connsiteY4562" fmla="*/ 176056 h 215656"/>
                <a:gd name="connsiteX4563" fmla="*/ 121682 w 216112"/>
                <a:gd name="connsiteY4563" fmla="*/ 92517 h 215656"/>
                <a:gd name="connsiteX4564" fmla="*/ 121682 w 216112"/>
                <a:gd name="connsiteY4564" fmla="*/ 92517 h 215656"/>
                <a:gd name="connsiteX4565" fmla="*/ 121682 w 216112"/>
                <a:gd name="connsiteY4565" fmla="*/ 92517 h 215656"/>
                <a:gd name="connsiteX4566" fmla="*/ 121682 w 216112"/>
                <a:gd name="connsiteY4566" fmla="*/ 92517 h 215656"/>
                <a:gd name="connsiteX4567" fmla="*/ 123048 w 216112"/>
                <a:gd name="connsiteY4567" fmla="*/ 68318 h 215656"/>
                <a:gd name="connsiteX4568" fmla="*/ 123078 w 216112"/>
                <a:gd name="connsiteY4568" fmla="*/ 68318 h 215656"/>
                <a:gd name="connsiteX4569" fmla="*/ 123093 w 216112"/>
                <a:gd name="connsiteY4569" fmla="*/ 68318 h 215656"/>
                <a:gd name="connsiteX4570" fmla="*/ 123048 w 216112"/>
                <a:gd name="connsiteY4570" fmla="*/ 68318 h 215656"/>
                <a:gd name="connsiteX4571" fmla="*/ 122838 w 216112"/>
                <a:gd name="connsiteY4571" fmla="*/ 48773 h 215656"/>
                <a:gd name="connsiteX4572" fmla="*/ 123198 w 216112"/>
                <a:gd name="connsiteY4572" fmla="*/ 48337 h 215656"/>
                <a:gd name="connsiteX4573" fmla="*/ 122838 w 216112"/>
                <a:gd name="connsiteY4573" fmla="*/ 48773 h 215656"/>
                <a:gd name="connsiteX4574" fmla="*/ 123078 w 216112"/>
                <a:gd name="connsiteY4574" fmla="*/ 4158 h 215656"/>
                <a:gd name="connsiteX4575" fmla="*/ 123138 w 216112"/>
                <a:gd name="connsiteY4575" fmla="*/ 4158 h 215656"/>
                <a:gd name="connsiteX4576" fmla="*/ 123168 w 216112"/>
                <a:gd name="connsiteY4576" fmla="*/ 4173 h 215656"/>
                <a:gd name="connsiteX4577" fmla="*/ 123093 w 216112"/>
                <a:gd name="connsiteY4577" fmla="*/ 4173 h 215656"/>
                <a:gd name="connsiteX4578" fmla="*/ 123168 w 216112"/>
                <a:gd name="connsiteY4578" fmla="*/ 3918 h 215656"/>
                <a:gd name="connsiteX4579" fmla="*/ 123153 w 216112"/>
                <a:gd name="connsiteY4579" fmla="*/ 3918 h 215656"/>
                <a:gd name="connsiteX4580" fmla="*/ 122313 w 216112"/>
                <a:gd name="connsiteY4580" fmla="*/ 3993 h 215656"/>
                <a:gd name="connsiteX4581" fmla="*/ 121968 w 216112"/>
                <a:gd name="connsiteY4581" fmla="*/ 3918 h 215656"/>
                <a:gd name="connsiteX4582" fmla="*/ 121787 w 216112"/>
                <a:gd name="connsiteY4582" fmla="*/ 3903 h 215656"/>
                <a:gd name="connsiteX4583" fmla="*/ 121667 w 216112"/>
                <a:gd name="connsiteY4583" fmla="*/ 3843 h 215656"/>
                <a:gd name="connsiteX4584" fmla="*/ 121667 w 216112"/>
                <a:gd name="connsiteY4584" fmla="*/ 3843 h 215656"/>
                <a:gd name="connsiteX4585" fmla="*/ 121802 w 216112"/>
                <a:gd name="connsiteY4585" fmla="*/ 3843 h 215656"/>
                <a:gd name="connsiteX4586" fmla="*/ 122583 w 216112"/>
                <a:gd name="connsiteY4586" fmla="*/ 3483 h 215656"/>
                <a:gd name="connsiteX4587" fmla="*/ 123244 w 216112"/>
                <a:gd name="connsiteY4587" fmla="*/ 3783 h 215656"/>
                <a:gd name="connsiteX4588" fmla="*/ 123319 w 216112"/>
                <a:gd name="connsiteY4588" fmla="*/ 3813 h 215656"/>
                <a:gd name="connsiteX4589" fmla="*/ 123198 w 216112"/>
                <a:gd name="connsiteY4589" fmla="*/ 3918 h 215656"/>
                <a:gd name="connsiteX4590" fmla="*/ 123394 w 216112"/>
                <a:gd name="connsiteY4590" fmla="*/ 161540 h 215656"/>
                <a:gd name="connsiteX4591" fmla="*/ 123394 w 216112"/>
                <a:gd name="connsiteY4591" fmla="*/ 161540 h 215656"/>
                <a:gd name="connsiteX4592" fmla="*/ 123439 w 216112"/>
                <a:gd name="connsiteY4592" fmla="*/ 161540 h 215656"/>
                <a:gd name="connsiteX4593" fmla="*/ 123394 w 216112"/>
                <a:gd name="connsiteY4593" fmla="*/ 161540 h 215656"/>
                <a:gd name="connsiteX4594" fmla="*/ 123484 w 216112"/>
                <a:gd name="connsiteY4594" fmla="*/ 177693 h 215656"/>
                <a:gd name="connsiteX4595" fmla="*/ 123484 w 216112"/>
                <a:gd name="connsiteY4595" fmla="*/ 177693 h 215656"/>
                <a:gd name="connsiteX4596" fmla="*/ 123484 w 216112"/>
                <a:gd name="connsiteY4596" fmla="*/ 177693 h 215656"/>
                <a:gd name="connsiteX4597" fmla="*/ 123484 w 216112"/>
                <a:gd name="connsiteY4597" fmla="*/ 177693 h 215656"/>
                <a:gd name="connsiteX4598" fmla="*/ 124640 w 216112"/>
                <a:gd name="connsiteY4598" fmla="*/ 8572 h 215656"/>
                <a:gd name="connsiteX4599" fmla="*/ 124595 w 216112"/>
                <a:gd name="connsiteY4599" fmla="*/ 8572 h 215656"/>
                <a:gd name="connsiteX4600" fmla="*/ 124655 w 216112"/>
                <a:gd name="connsiteY4600" fmla="*/ 8557 h 215656"/>
                <a:gd name="connsiteX4601" fmla="*/ 124655 w 216112"/>
                <a:gd name="connsiteY4601" fmla="*/ 8557 h 215656"/>
                <a:gd name="connsiteX4602" fmla="*/ 126006 w 216112"/>
                <a:gd name="connsiteY4602" fmla="*/ 177708 h 215656"/>
                <a:gd name="connsiteX4603" fmla="*/ 125886 w 216112"/>
                <a:gd name="connsiteY4603" fmla="*/ 177708 h 215656"/>
                <a:gd name="connsiteX4604" fmla="*/ 125796 w 216112"/>
                <a:gd name="connsiteY4604" fmla="*/ 177723 h 215656"/>
                <a:gd name="connsiteX4605" fmla="*/ 125796 w 216112"/>
                <a:gd name="connsiteY4605" fmla="*/ 177693 h 215656"/>
                <a:gd name="connsiteX4606" fmla="*/ 125886 w 216112"/>
                <a:gd name="connsiteY4606" fmla="*/ 177693 h 215656"/>
                <a:gd name="connsiteX4607" fmla="*/ 125931 w 216112"/>
                <a:gd name="connsiteY4607" fmla="*/ 177693 h 215656"/>
                <a:gd name="connsiteX4608" fmla="*/ 126006 w 216112"/>
                <a:gd name="connsiteY4608" fmla="*/ 177693 h 215656"/>
                <a:gd name="connsiteX4609" fmla="*/ 126006 w 216112"/>
                <a:gd name="connsiteY4609" fmla="*/ 177693 h 215656"/>
                <a:gd name="connsiteX4610" fmla="*/ 125976 w 216112"/>
                <a:gd name="connsiteY4610" fmla="*/ 59521 h 215656"/>
                <a:gd name="connsiteX4611" fmla="*/ 126096 w 216112"/>
                <a:gd name="connsiteY4611" fmla="*/ 59521 h 215656"/>
                <a:gd name="connsiteX4612" fmla="*/ 126096 w 216112"/>
                <a:gd name="connsiteY4612" fmla="*/ 59551 h 215656"/>
                <a:gd name="connsiteX4613" fmla="*/ 125961 w 216112"/>
                <a:gd name="connsiteY4613" fmla="*/ 59521 h 215656"/>
                <a:gd name="connsiteX4614" fmla="*/ 126201 w 216112"/>
                <a:gd name="connsiteY4614" fmla="*/ 175035 h 215656"/>
                <a:gd name="connsiteX4615" fmla="*/ 126201 w 216112"/>
                <a:gd name="connsiteY4615" fmla="*/ 175035 h 215656"/>
                <a:gd name="connsiteX4616" fmla="*/ 126306 w 216112"/>
                <a:gd name="connsiteY4616" fmla="*/ 175035 h 215656"/>
                <a:gd name="connsiteX4617" fmla="*/ 126216 w 216112"/>
                <a:gd name="connsiteY4617" fmla="*/ 175035 h 215656"/>
                <a:gd name="connsiteX4618" fmla="*/ 126036 w 216112"/>
                <a:gd name="connsiteY4618" fmla="*/ 14561 h 215656"/>
                <a:gd name="connsiteX4619" fmla="*/ 126321 w 216112"/>
                <a:gd name="connsiteY4619" fmla="*/ 14381 h 215656"/>
                <a:gd name="connsiteX4620" fmla="*/ 126036 w 216112"/>
                <a:gd name="connsiteY4620" fmla="*/ 14561 h 215656"/>
                <a:gd name="connsiteX4621" fmla="*/ 126861 w 216112"/>
                <a:gd name="connsiteY4621" fmla="*/ 178953 h 215656"/>
                <a:gd name="connsiteX4622" fmla="*/ 126816 w 216112"/>
                <a:gd name="connsiteY4622" fmla="*/ 178953 h 215656"/>
                <a:gd name="connsiteX4623" fmla="*/ 126966 w 216112"/>
                <a:gd name="connsiteY4623" fmla="*/ 178953 h 215656"/>
                <a:gd name="connsiteX4624" fmla="*/ 126861 w 216112"/>
                <a:gd name="connsiteY4624" fmla="*/ 178953 h 215656"/>
                <a:gd name="connsiteX4625" fmla="*/ 126531 w 216112"/>
                <a:gd name="connsiteY4625" fmla="*/ 101584 h 215656"/>
                <a:gd name="connsiteX4626" fmla="*/ 126531 w 216112"/>
                <a:gd name="connsiteY4626" fmla="*/ 101584 h 215656"/>
                <a:gd name="connsiteX4627" fmla="*/ 126411 w 216112"/>
                <a:gd name="connsiteY4627" fmla="*/ 101584 h 215656"/>
                <a:gd name="connsiteX4628" fmla="*/ 126486 w 216112"/>
                <a:gd name="connsiteY4628" fmla="*/ 101539 h 215656"/>
                <a:gd name="connsiteX4629" fmla="*/ 126486 w 216112"/>
                <a:gd name="connsiteY4629" fmla="*/ 101569 h 215656"/>
                <a:gd name="connsiteX4630" fmla="*/ 127282 w 216112"/>
                <a:gd name="connsiteY4630" fmla="*/ 101433 h 215656"/>
                <a:gd name="connsiteX4631" fmla="*/ 126546 w 216112"/>
                <a:gd name="connsiteY4631" fmla="*/ 101584 h 215656"/>
                <a:gd name="connsiteX4632" fmla="*/ 126816 w 216112"/>
                <a:gd name="connsiteY4632" fmla="*/ 10538 h 215656"/>
                <a:gd name="connsiteX4633" fmla="*/ 126816 w 216112"/>
                <a:gd name="connsiteY4633" fmla="*/ 10538 h 215656"/>
                <a:gd name="connsiteX4634" fmla="*/ 126816 w 216112"/>
                <a:gd name="connsiteY4634" fmla="*/ 10538 h 215656"/>
                <a:gd name="connsiteX4635" fmla="*/ 126816 w 216112"/>
                <a:gd name="connsiteY4635" fmla="*/ 10538 h 215656"/>
                <a:gd name="connsiteX4636" fmla="*/ 128092 w 216112"/>
                <a:gd name="connsiteY4636" fmla="*/ 6305 h 215656"/>
                <a:gd name="connsiteX4637" fmla="*/ 127492 w 216112"/>
                <a:gd name="connsiteY4637" fmla="*/ 6230 h 215656"/>
                <a:gd name="connsiteX4638" fmla="*/ 127537 w 216112"/>
                <a:gd name="connsiteY4638" fmla="*/ 6200 h 215656"/>
                <a:gd name="connsiteX4639" fmla="*/ 127537 w 216112"/>
                <a:gd name="connsiteY4639" fmla="*/ 5990 h 215656"/>
                <a:gd name="connsiteX4640" fmla="*/ 126831 w 216112"/>
                <a:gd name="connsiteY4640" fmla="*/ 5554 h 215656"/>
                <a:gd name="connsiteX4641" fmla="*/ 126831 w 216112"/>
                <a:gd name="connsiteY4641" fmla="*/ 5554 h 215656"/>
                <a:gd name="connsiteX4642" fmla="*/ 126981 w 216112"/>
                <a:gd name="connsiteY4642" fmla="*/ 5524 h 215656"/>
                <a:gd name="connsiteX4643" fmla="*/ 127026 w 216112"/>
                <a:gd name="connsiteY4643" fmla="*/ 5524 h 215656"/>
                <a:gd name="connsiteX4644" fmla="*/ 127717 w 216112"/>
                <a:gd name="connsiteY4644" fmla="*/ 5855 h 215656"/>
                <a:gd name="connsiteX4645" fmla="*/ 128152 w 216112"/>
                <a:gd name="connsiteY4645" fmla="*/ 6230 h 215656"/>
                <a:gd name="connsiteX4646" fmla="*/ 128092 w 216112"/>
                <a:gd name="connsiteY4646" fmla="*/ 6290 h 215656"/>
                <a:gd name="connsiteX4647" fmla="*/ 129684 w 216112"/>
                <a:gd name="connsiteY4647" fmla="*/ 63709 h 215656"/>
                <a:gd name="connsiteX4648" fmla="*/ 129684 w 216112"/>
                <a:gd name="connsiteY4648" fmla="*/ 63709 h 215656"/>
                <a:gd name="connsiteX4649" fmla="*/ 129759 w 216112"/>
                <a:gd name="connsiteY4649" fmla="*/ 63679 h 215656"/>
                <a:gd name="connsiteX4650" fmla="*/ 129684 w 216112"/>
                <a:gd name="connsiteY4650" fmla="*/ 63709 h 215656"/>
                <a:gd name="connsiteX4651" fmla="*/ 124309 w 216112"/>
                <a:gd name="connsiteY4651" fmla="*/ 186549 h 215656"/>
                <a:gd name="connsiteX4652" fmla="*/ 124309 w 216112"/>
                <a:gd name="connsiteY4652" fmla="*/ 186549 h 215656"/>
                <a:gd name="connsiteX4653" fmla="*/ 124309 w 216112"/>
                <a:gd name="connsiteY4653" fmla="*/ 186549 h 215656"/>
                <a:gd name="connsiteX4654" fmla="*/ 124369 w 216112"/>
                <a:gd name="connsiteY4654" fmla="*/ 186549 h 215656"/>
                <a:gd name="connsiteX4655" fmla="*/ 124309 w 216112"/>
                <a:gd name="connsiteY4655" fmla="*/ 186549 h 215656"/>
                <a:gd name="connsiteX4656" fmla="*/ 131560 w 216112"/>
                <a:gd name="connsiteY4656" fmla="*/ 9487 h 215656"/>
                <a:gd name="connsiteX4657" fmla="*/ 131560 w 216112"/>
                <a:gd name="connsiteY4657" fmla="*/ 9487 h 215656"/>
                <a:gd name="connsiteX4658" fmla="*/ 131560 w 216112"/>
                <a:gd name="connsiteY4658" fmla="*/ 9487 h 215656"/>
                <a:gd name="connsiteX4659" fmla="*/ 131560 w 216112"/>
                <a:gd name="connsiteY4659" fmla="*/ 9487 h 215656"/>
                <a:gd name="connsiteX4660" fmla="*/ 131560 w 216112"/>
                <a:gd name="connsiteY4660" fmla="*/ 9487 h 215656"/>
                <a:gd name="connsiteX4661" fmla="*/ 131560 w 216112"/>
                <a:gd name="connsiteY4661" fmla="*/ 9487 h 215656"/>
                <a:gd name="connsiteX4662" fmla="*/ 131515 w 216112"/>
                <a:gd name="connsiteY4662" fmla="*/ 9487 h 215656"/>
                <a:gd name="connsiteX4663" fmla="*/ 131560 w 216112"/>
                <a:gd name="connsiteY4663" fmla="*/ 9487 h 215656"/>
                <a:gd name="connsiteX4664" fmla="*/ 134863 w 216112"/>
                <a:gd name="connsiteY4664" fmla="*/ 8061 h 215656"/>
                <a:gd name="connsiteX4665" fmla="*/ 134863 w 216112"/>
                <a:gd name="connsiteY4665" fmla="*/ 8061 h 215656"/>
                <a:gd name="connsiteX4666" fmla="*/ 134863 w 216112"/>
                <a:gd name="connsiteY4666" fmla="*/ 8061 h 215656"/>
                <a:gd name="connsiteX4667" fmla="*/ 134848 w 216112"/>
                <a:gd name="connsiteY4667" fmla="*/ 8061 h 215656"/>
                <a:gd name="connsiteX4668" fmla="*/ 135133 w 216112"/>
                <a:gd name="connsiteY4668" fmla="*/ 130391 h 215656"/>
                <a:gd name="connsiteX4669" fmla="*/ 135508 w 216112"/>
                <a:gd name="connsiteY4669" fmla="*/ 130241 h 215656"/>
                <a:gd name="connsiteX4670" fmla="*/ 135133 w 216112"/>
                <a:gd name="connsiteY4670" fmla="*/ 130391 h 215656"/>
                <a:gd name="connsiteX4671" fmla="*/ 136784 w 216112"/>
                <a:gd name="connsiteY4671" fmla="*/ 101584 h 215656"/>
                <a:gd name="connsiteX4672" fmla="*/ 136814 w 216112"/>
                <a:gd name="connsiteY4672" fmla="*/ 101584 h 215656"/>
                <a:gd name="connsiteX4673" fmla="*/ 136829 w 216112"/>
                <a:gd name="connsiteY4673" fmla="*/ 101584 h 215656"/>
                <a:gd name="connsiteX4674" fmla="*/ 136784 w 216112"/>
                <a:gd name="connsiteY4674" fmla="*/ 101584 h 215656"/>
                <a:gd name="connsiteX4675" fmla="*/ 137249 w 216112"/>
                <a:gd name="connsiteY4675" fmla="*/ 67582 h 215656"/>
                <a:gd name="connsiteX4676" fmla="*/ 137309 w 216112"/>
                <a:gd name="connsiteY4676" fmla="*/ 67582 h 215656"/>
                <a:gd name="connsiteX4677" fmla="*/ 137309 w 216112"/>
                <a:gd name="connsiteY4677" fmla="*/ 67582 h 215656"/>
                <a:gd name="connsiteX4678" fmla="*/ 137249 w 216112"/>
                <a:gd name="connsiteY4678" fmla="*/ 67582 h 215656"/>
                <a:gd name="connsiteX4679" fmla="*/ 138781 w 216112"/>
                <a:gd name="connsiteY4679" fmla="*/ 89019 h 215656"/>
                <a:gd name="connsiteX4680" fmla="*/ 138751 w 216112"/>
                <a:gd name="connsiteY4680" fmla="*/ 89019 h 215656"/>
                <a:gd name="connsiteX4681" fmla="*/ 138796 w 216112"/>
                <a:gd name="connsiteY4681" fmla="*/ 88989 h 215656"/>
                <a:gd name="connsiteX4682" fmla="*/ 138796 w 216112"/>
                <a:gd name="connsiteY4682" fmla="*/ 89019 h 215656"/>
                <a:gd name="connsiteX4683" fmla="*/ 138796 w 216112"/>
                <a:gd name="connsiteY4683" fmla="*/ 119808 h 215656"/>
                <a:gd name="connsiteX4684" fmla="*/ 138796 w 216112"/>
                <a:gd name="connsiteY4684" fmla="*/ 119778 h 215656"/>
                <a:gd name="connsiteX4685" fmla="*/ 138841 w 216112"/>
                <a:gd name="connsiteY4685" fmla="*/ 119778 h 215656"/>
                <a:gd name="connsiteX4686" fmla="*/ 138796 w 216112"/>
                <a:gd name="connsiteY4686" fmla="*/ 119778 h 215656"/>
                <a:gd name="connsiteX4687" fmla="*/ 139396 w 216112"/>
                <a:gd name="connsiteY4687" fmla="*/ 9202 h 215656"/>
                <a:gd name="connsiteX4688" fmla="*/ 139396 w 216112"/>
                <a:gd name="connsiteY4688" fmla="*/ 9202 h 215656"/>
                <a:gd name="connsiteX4689" fmla="*/ 139396 w 216112"/>
                <a:gd name="connsiteY4689" fmla="*/ 9202 h 215656"/>
                <a:gd name="connsiteX4690" fmla="*/ 139396 w 216112"/>
                <a:gd name="connsiteY4690" fmla="*/ 9202 h 215656"/>
                <a:gd name="connsiteX4691" fmla="*/ 140492 w 216112"/>
                <a:gd name="connsiteY4691" fmla="*/ 208406 h 215656"/>
                <a:gd name="connsiteX4692" fmla="*/ 140492 w 216112"/>
                <a:gd name="connsiteY4692" fmla="*/ 208406 h 215656"/>
                <a:gd name="connsiteX4693" fmla="*/ 140402 w 216112"/>
                <a:gd name="connsiteY4693" fmla="*/ 208406 h 215656"/>
                <a:gd name="connsiteX4694" fmla="*/ 140537 w 216112"/>
                <a:gd name="connsiteY4694" fmla="*/ 208376 h 215656"/>
                <a:gd name="connsiteX4695" fmla="*/ 140492 w 216112"/>
                <a:gd name="connsiteY4695" fmla="*/ 208376 h 215656"/>
                <a:gd name="connsiteX4696" fmla="*/ 141858 w 216112"/>
                <a:gd name="connsiteY4696" fmla="*/ 202957 h 215656"/>
                <a:gd name="connsiteX4697" fmla="*/ 142173 w 216112"/>
                <a:gd name="connsiteY4697" fmla="*/ 202957 h 215656"/>
                <a:gd name="connsiteX4698" fmla="*/ 141858 w 216112"/>
                <a:gd name="connsiteY4698" fmla="*/ 202957 h 215656"/>
                <a:gd name="connsiteX4699" fmla="*/ 142143 w 216112"/>
                <a:gd name="connsiteY4699" fmla="*/ 200780 h 215656"/>
                <a:gd name="connsiteX4700" fmla="*/ 142188 w 216112"/>
                <a:gd name="connsiteY4700" fmla="*/ 200780 h 215656"/>
                <a:gd name="connsiteX4701" fmla="*/ 142188 w 216112"/>
                <a:gd name="connsiteY4701" fmla="*/ 200780 h 215656"/>
                <a:gd name="connsiteX4702" fmla="*/ 142143 w 216112"/>
                <a:gd name="connsiteY4702" fmla="*/ 200780 h 215656"/>
                <a:gd name="connsiteX4703" fmla="*/ 142398 w 216112"/>
                <a:gd name="connsiteY4703" fmla="*/ 116820 h 215656"/>
                <a:gd name="connsiteX4704" fmla="*/ 142398 w 216112"/>
                <a:gd name="connsiteY4704" fmla="*/ 116820 h 215656"/>
                <a:gd name="connsiteX4705" fmla="*/ 142398 w 216112"/>
                <a:gd name="connsiteY4705" fmla="*/ 116820 h 215656"/>
                <a:gd name="connsiteX4706" fmla="*/ 142398 w 216112"/>
                <a:gd name="connsiteY4706" fmla="*/ 116820 h 215656"/>
                <a:gd name="connsiteX4707" fmla="*/ 142654 w 216112"/>
                <a:gd name="connsiteY4707" fmla="*/ 208181 h 215656"/>
                <a:gd name="connsiteX4708" fmla="*/ 142654 w 216112"/>
                <a:gd name="connsiteY4708" fmla="*/ 208181 h 215656"/>
                <a:gd name="connsiteX4709" fmla="*/ 142654 w 216112"/>
                <a:gd name="connsiteY4709" fmla="*/ 208181 h 215656"/>
                <a:gd name="connsiteX4710" fmla="*/ 142654 w 216112"/>
                <a:gd name="connsiteY4710" fmla="*/ 208106 h 215656"/>
                <a:gd name="connsiteX4711" fmla="*/ 142759 w 216112"/>
                <a:gd name="connsiteY4711" fmla="*/ 208136 h 215656"/>
                <a:gd name="connsiteX4712" fmla="*/ 142654 w 216112"/>
                <a:gd name="connsiteY4712" fmla="*/ 208181 h 215656"/>
                <a:gd name="connsiteX4713" fmla="*/ 142654 w 216112"/>
                <a:gd name="connsiteY4713" fmla="*/ 208181 h 215656"/>
                <a:gd name="connsiteX4714" fmla="*/ 142834 w 216112"/>
                <a:gd name="connsiteY4714" fmla="*/ 203542 h 215656"/>
                <a:gd name="connsiteX4715" fmla="*/ 142834 w 216112"/>
                <a:gd name="connsiteY4715" fmla="*/ 203542 h 215656"/>
                <a:gd name="connsiteX4716" fmla="*/ 142834 w 216112"/>
                <a:gd name="connsiteY4716" fmla="*/ 203542 h 215656"/>
                <a:gd name="connsiteX4717" fmla="*/ 142834 w 216112"/>
                <a:gd name="connsiteY4717" fmla="*/ 203542 h 215656"/>
                <a:gd name="connsiteX4718" fmla="*/ 142774 w 216112"/>
                <a:gd name="connsiteY4718" fmla="*/ 8467 h 215656"/>
                <a:gd name="connsiteX4719" fmla="*/ 142804 w 216112"/>
                <a:gd name="connsiteY4719" fmla="*/ 8467 h 215656"/>
                <a:gd name="connsiteX4720" fmla="*/ 142834 w 216112"/>
                <a:gd name="connsiteY4720" fmla="*/ 8467 h 215656"/>
                <a:gd name="connsiteX4721" fmla="*/ 142759 w 216112"/>
                <a:gd name="connsiteY4721" fmla="*/ 8467 h 215656"/>
                <a:gd name="connsiteX4722" fmla="*/ 143089 w 216112"/>
                <a:gd name="connsiteY4722" fmla="*/ 207160 h 215656"/>
                <a:gd name="connsiteX4723" fmla="*/ 143089 w 216112"/>
                <a:gd name="connsiteY4723" fmla="*/ 207160 h 215656"/>
                <a:gd name="connsiteX4724" fmla="*/ 143134 w 216112"/>
                <a:gd name="connsiteY4724" fmla="*/ 207160 h 215656"/>
                <a:gd name="connsiteX4725" fmla="*/ 143104 w 216112"/>
                <a:gd name="connsiteY4725" fmla="*/ 207160 h 215656"/>
                <a:gd name="connsiteX4726" fmla="*/ 144410 w 216112"/>
                <a:gd name="connsiteY4726" fmla="*/ 199219 h 215656"/>
                <a:gd name="connsiteX4727" fmla="*/ 144410 w 216112"/>
                <a:gd name="connsiteY4727" fmla="*/ 199219 h 215656"/>
                <a:gd name="connsiteX4728" fmla="*/ 144395 w 216112"/>
                <a:gd name="connsiteY4728" fmla="*/ 199219 h 215656"/>
                <a:gd name="connsiteX4729" fmla="*/ 144410 w 216112"/>
                <a:gd name="connsiteY4729" fmla="*/ 199219 h 215656"/>
                <a:gd name="connsiteX4730" fmla="*/ 144140 w 216112"/>
                <a:gd name="connsiteY4730" fmla="*/ 199219 h 215656"/>
                <a:gd name="connsiteX4731" fmla="*/ 144050 w 216112"/>
                <a:gd name="connsiteY4731" fmla="*/ 199219 h 215656"/>
                <a:gd name="connsiteX4732" fmla="*/ 144050 w 216112"/>
                <a:gd name="connsiteY4732" fmla="*/ 199219 h 215656"/>
                <a:gd name="connsiteX4733" fmla="*/ 144140 w 216112"/>
                <a:gd name="connsiteY4733" fmla="*/ 199219 h 215656"/>
                <a:gd name="connsiteX4734" fmla="*/ 144110 w 216112"/>
                <a:gd name="connsiteY4734" fmla="*/ 115785 h 215656"/>
                <a:gd name="connsiteX4735" fmla="*/ 144155 w 216112"/>
                <a:gd name="connsiteY4735" fmla="*/ 115725 h 215656"/>
                <a:gd name="connsiteX4736" fmla="*/ 144410 w 216112"/>
                <a:gd name="connsiteY4736" fmla="*/ 115694 h 215656"/>
                <a:gd name="connsiteX4737" fmla="*/ 144110 w 216112"/>
                <a:gd name="connsiteY4737" fmla="*/ 115785 h 215656"/>
                <a:gd name="connsiteX4738" fmla="*/ 144845 w 216112"/>
                <a:gd name="connsiteY4738" fmla="*/ 39586 h 215656"/>
                <a:gd name="connsiteX4739" fmla="*/ 144845 w 216112"/>
                <a:gd name="connsiteY4739" fmla="*/ 39586 h 215656"/>
                <a:gd name="connsiteX4740" fmla="*/ 144815 w 216112"/>
                <a:gd name="connsiteY4740" fmla="*/ 39586 h 215656"/>
                <a:gd name="connsiteX4741" fmla="*/ 144845 w 216112"/>
                <a:gd name="connsiteY4741" fmla="*/ 39586 h 215656"/>
                <a:gd name="connsiteX4742" fmla="*/ 144845 w 216112"/>
                <a:gd name="connsiteY4742" fmla="*/ 39586 h 215656"/>
                <a:gd name="connsiteX4743" fmla="*/ 144845 w 216112"/>
                <a:gd name="connsiteY4743" fmla="*/ 39586 h 215656"/>
                <a:gd name="connsiteX4744" fmla="*/ 144845 w 216112"/>
                <a:gd name="connsiteY4744" fmla="*/ 39586 h 215656"/>
                <a:gd name="connsiteX4745" fmla="*/ 145476 w 216112"/>
                <a:gd name="connsiteY4745" fmla="*/ 59566 h 215656"/>
                <a:gd name="connsiteX4746" fmla="*/ 145476 w 216112"/>
                <a:gd name="connsiteY4746" fmla="*/ 59566 h 215656"/>
                <a:gd name="connsiteX4747" fmla="*/ 145536 w 216112"/>
                <a:gd name="connsiteY4747" fmla="*/ 59566 h 215656"/>
                <a:gd name="connsiteX4748" fmla="*/ 145476 w 216112"/>
                <a:gd name="connsiteY4748" fmla="*/ 59566 h 215656"/>
                <a:gd name="connsiteX4749" fmla="*/ 146316 w 216112"/>
                <a:gd name="connsiteY4749" fmla="*/ 28027 h 215656"/>
                <a:gd name="connsiteX4750" fmla="*/ 146316 w 216112"/>
                <a:gd name="connsiteY4750" fmla="*/ 28027 h 215656"/>
                <a:gd name="connsiteX4751" fmla="*/ 146316 w 216112"/>
                <a:gd name="connsiteY4751" fmla="*/ 28027 h 215656"/>
                <a:gd name="connsiteX4752" fmla="*/ 146316 w 216112"/>
                <a:gd name="connsiteY4752" fmla="*/ 28027 h 215656"/>
                <a:gd name="connsiteX4753" fmla="*/ 146361 w 216112"/>
                <a:gd name="connsiteY4753" fmla="*/ 184823 h 215656"/>
                <a:gd name="connsiteX4754" fmla="*/ 146346 w 216112"/>
                <a:gd name="connsiteY4754" fmla="*/ 184823 h 215656"/>
                <a:gd name="connsiteX4755" fmla="*/ 146316 w 216112"/>
                <a:gd name="connsiteY4755" fmla="*/ 184823 h 215656"/>
                <a:gd name="connsiteX4756" fmla="*/ 146361 w 216112"/>
                <a:gd name="connsiteY4756" fmla="*/ 184823 h 215656"/>
                <a:gd name="connsiteX4757" fmla="*/ 146361 w 216112"/>
                <a:gd name="connsiteY4757" fmla="*/ 184823 h 215656"/>
                <a:gd name="connsiteX4758" fmla="*/ 146842 w 216112"/>
                <a:gd name="connsiteY4758" fmla="*/ 57915 h 215656"/>
                <a:gd name="connsiteX4759" fmla="*/ 146842 w 216112"/>
                <a:gd name="connsiteY4759" fmla="*/ 57915 h 215656"/>
                <a:gd name="connsiteX4760" fmla="*/ 146842 w 216112"/>
                <a:gd name="connsiteY4760" fmla="*/ 57915 h 215656"/>
                <a:gd name="connsiteX4761" fmla="*/ 146827 w 216112"/>
                <a:gd name="connsiteY4761" fmla="*/ 57915 h 215656"/>
                <a:gd name="connsiteX4762" fmla="*/ 146842 w 216112"/>
                <a:gd name="connsiteY4762" fmla="*/ 23253 h 215656"/>
                <a:gd name="connsiteX4763" fmla="*/ 146932 w 216112"/>
                <a:gd name="connsiteY4763" fmla="*/ 23253 h 215656"/>
                <a:gd name="connsiteX4764" fmla="*/ 146932 w 216112"/>
                <a:gd name="connsiteY4764" fmla="*/ 23298 h 215656"/>
                <a:gd name="connsiteX4765" fmla="*/ 146842 w 216112"/>
                <a:gd name="connsiteY4765" fmla="*/ 23253 h 215656"/>
                <a:gd name="connsiteX4766" fmla="*/ 147487 w 216112"/>
                <a:gd name="connsiteY4766" fmla="*/ 187285 h 215656"/>
                <a:gd name="connsiteX4767" fmla="*/ 147487 w 216112"/>
                <a:gd name="connsiteY4767" fmla="*/ 187285 h 215656"/>
                <a:gd name="connsiteX4768" fmla="*/ 147577 w 216112"/>
                <a:gd name="connsiteY4768" fmla="*/ 187285 h 215656"/>
                <a:gd name="connsiteX4769" fmla="*/ 147487 w 216112"/>
                <a:gd name="connsiteY4769" fmla="*/ 187285 h 215656"/>
                <a:gd name="connsiteX4770" fmla="*/ 147397 w 216112"/>
                <a:gd name="connsiteY4770" fmla="*/ 24499 h 215656"/>
                <a:gd name="connsiteX4771" fmla="*/ 147397 w 216112"/>
                <a:gd name="connsiteY4771" fmla="*/ 24439 h 215656"/>
                <a:gd name="connsiteX4772" fmla="*/ 147697 w 216112"/>
                <a:gd name="connsiteY4772" fmla="*/ 24469 h 215656"/>
                <a:gd name="connsiteX4773" fmla="*/ 147397 w 216112"/>
                <a:gd name="connsiteY4773" fmla="*/ 24499 h 215656"/>
                <a:gd name="connsiteX4774" fmla="*/ 148013 w 216112"/>
                <a:gd name="connsiteY4774" fmla="*/ 182751 h 215656"/>
                <a:gd name="connsiteX4775" fmla="*/ 148103 w 216112"/>
                <a:gd name="connsiteY4775" fmla="*/ 182751 h 215656"/>
                <a:gd name="connsiteX4776" fmla="*/ 148103 w 216112"/>
                <a:gd name="connsiteY4776" fmla="*/ 182751 h 215656"/>
                <a:gd name="connsiteX4777" fmla="*/ 148013 w 216112"/>
                <a:gd name="connsiteY4777" fmla="*/ 182751 h 215656"/>
                <a:gd name="connsiteX4778" fmla="*/ 148058 w 216112"/>
                <a:gd name="connsiteY4778" fmla="*/ 113938 h 215656"/>
                <a:gd name="connsiteX4779" fmla="*/ 148088 w 216112"/>
                <a:gd name="connsiteY4779" fmla="*/ 113938 h 215656"/>
                <a:gd name="connsiteX4780" fmla="*/ 148148 w 216112"/>
                <a:gd name="connsiteY4780" fmla="*/ 113938 h 215656"/>
                <a:gd name="connsiteX4781" fmla="*/ 148058 w 216112"/>
                <a:gd name="connsiteY4781" fmla="*/ 113938 h 215656"/>
                <a:gd name="connsiteX4782" fmla="*/ 148523 w 216112"/>
                <a:gd name="connsiteY4782" fmla="*/ 18194 h 215656"/>
                <a:gd name="connsiteX4783" fmla="*/ 148493 w 216112"/>
                <a:gd name="connsiteY4783" fmla="*/ 18194 h 215656"/>
                <a:gd name="connsiteX4784" fmla="*/ 148538 w 216112"/>
                <a:gd name="connsiteY4784" fmla="*/ 18164 h 215656"/>
                <a:gd name="connsiteX4785" fmla="*/ 148538 w 216112"/>
                <a:gd name="connsiteY4785" fmla="*/ 18194 h 215656"/>
                <a:gd name="connsiteX4786" fmla="*/ 149499 w 216112"/>
                <a:gd name="connsiteY4786" fmla="*/ 182661 h 215656"/>
                <a:gd name="connsiteX4787" fmla="*/ 149424 w 216112"/>
                <a:gd name="connsiteY4787" fmla="*/ 182661 h 215656"/>
                <a:gd name="connsiteX4788" fmla="*/ 149499 w 216112"/>
                <a:gd name="connsiteY4788" fmla="*/ 182646 h 215656"/>
                <a:gd name="connsiteX4789" fmla="*/ 149499 w 216112"/>
                <a:gd name="connsiteY4789" fmla="*/ 182646 h 215656"/>
                <a:gd name="connsiteX4790" fmla="*/ 149529 w 216112"/>
                <a:gd name="connsiteY4790" fmla="*/ 196247 h 215656"/>
                <a:gd name="connsiteX4791" fmla="*/ 149529 w 216112"/>
                <a:gd name="connsiteY4791" fmla="*/ 196247 h 215656"/>
                <a:gd name="connsiteX4792" fmla="*/ 149529 w 216112"/>
                <a:gd name="connsiteY4792" fmla="*/ 196247 h 215656"/>
                <a:gd name="connsiteX4793" fmla="*/ 149529 w 216112"/>
                <a:gd name="connsiteY4793" fmla="*/ 196247 h 215656"/>
                <a:gd name="connsiteX4794" fmla="*/ 150535 w 216112"/>
                <a:gd name="connsiteY4794" fmla="*/ 17023 h 215656"/>
                <a:gd name="connsiteX4795" fmla="*/ 150535 w 216112"/>
                <a:gd name="connsiteY4795" fmla="*/ 17023 h 215656"/>
                <a:gd name="connsiteX4796" fmla="*/ 150535 w 216112"/>
                <a:gd name="connsiteY4796" fmla="*/ 17023 h 215656"/>
                <a:gd name="connsiteX4797" fmla="*/ 150535 w 216112"/>
                <a:gd name="connsiteY4797" fmla="*/ 17023 h 215656"/>
                <a:gd name="connsiteX4798" fmla="*/ 150234 w 216112"/>
                <a:gd name="connsiteY4798" fmla="*/ 10944 h 215656"/>
                <a:gd name="connsiteX4799" fmla="*/ 150189 w 216112"/>
                <a:gd name="connsiteY4799" fmla="*/ 10913 h 215656"/>
                <a:gd name="connsiteX4800" fmla="*/ 150234 w 216112"/>
                <a:gd name="connsiteY4800" fmla="*/ 10913 h 215656"/>
                <a:gd name="connsiteX4801" fmla="*/ 150234 w 216112"/>
                <a:gd name="connsiteY4801" fmla="*/ 10944 h 215656"/>
                <a:gd name="connsiteX4802" fmla="*/ 150234 w 216112"/>
                <a:gd name="connsiteY4802" fmla="*/ 10944 h 215656"/>
                <a:gd name="connsiteX4803" fmla="*/ 150460 w 216112"/>
                <a:gd name="connsiteY4803" fmla="*/ 148555 h 215656"/>
                <a:gd name="connsiteX4804" fmla="*/ 150430 w 216112"/>
                <a:gd name="connsiteY4804" fmla="*/ 148525 h 215656"/>
                <a:gd name="connsiteX4805" fmla="*/ 150460 w 216112"/>
                <a:gd name="connsiteY4805" fmla="*/ 148525 h 215656"/>
                <a:gd name="connsiteX4806" fmla="*/ 150460 w 216112"/>
                <a:gd name="connsiteY4806" fmla="*/ 148540 h 215656"/>
                <a:gd name="connsiteX4807" fmla="*/ 150550 w 216112"/>
                <a:gd name="connsiteY4807" fmla="*/ 148540 h 215656"/>
                <a:gd name="connsiteX4808" fmla="*/ 150445 w 216112"/>
                <a:gd name="connsiteY4808" fmla="*/ 148540 h 215656"/>
                <a:gd name="connsiteX4809" fmla="*/ 151255 w 216112"/>
                <a:gd name="connsiteY4809" fmla="*/ 126818 h 215656"/>
                <a:gd name="connsiteX4810" fmla="*/ 151225 w 216112"/>
                <a:gd name="connsiteY4810" fmla="*/ 126818 h 215656"/>
                <a:gd name="connsiteX4811" fmla="*/ 151255 w 216112"/>
                <a:gd name="connsiteY4811" fmla="*/ 126818 h 215656"/>
                <a:gd name="connsiteX4812" fmla="*/ 151255 w 216112"/>
                <a:gd name="connsiteY4812" fmla="*/ 126818 h 215656"/>
                <a:gd name="connsiteX4813" fmla="*/ 152561 w 216112"/>
                <a:gd name="connsiteY4813" fmla="*/ 118457 h 215656"/>
                <a:gd name="connsiteX4814" fmla="*/ 152621 w 216112"/>
                <a:gd name="connsiteY4814" fmla="*/ 118457 h 215656"/>
                <a:gd name="connsiteX4815" fmla="*/ 152651 w 216112"/>
                <a:gd name="connsiteY4815" fmla="*/ 118472 h 215656"/>
                <a:gd name="connsiteX4816" fmla="*/ 152561 w 216112"/>
                <a:gd name="connsiteY4816" fmla="*/ 118457 h 215656"/>
                <a:gd name="connsiteX4817" fmla="*/ 153087 w 216112"/>
                <a:gd name="connsiteY4817" fmla="*/ 186444 h 215656"/>
                <a:gd name="connsiteX4818" fmla="*/ 153087 w 216112"/>
                <a:gd name="connsiteY4818" fmla="*/ 186444 h 215656"/>
                <a:gd name="connsiteX4819" fmla="*/ 153087 w 216112"/>
                <a:gd name="connsiteY4819" fmla="*/ 186429 h 215656"/>
                <a:gd name="connsiteX4820" fmla="*/ 153162 w 216112"/>
                <a:gd name="connsiteY4820" fmla="*/ 186429 h 215656"/>
                <a:gd name="connsiteX4821" fmla="*/ 153102 w 216112"/>
                <a:gd name="connsiteY4821" fmla="*/ 186444 h 215656"/>
                <a:gd name="connsiteX4822" fmla="*/ 163805 w 216112"/>
                <a:gd name="connsiteY4822" fmla="*/ 51220 h 215656"/>
                <a:gd name="connsiteX4823" fmla="*/ 163805 w 216112"/>
                <a:gd name="connsiteY4823" fmla="*/ 51220 h 215656"/>
                <a:gd name="connsiteX4824" fmla="*/ 163805 w 216112"/>
                <a:gd name="connsiteY4824" fmla="*/ 51220 h 215656"/>
                <a:gd name="connsiteX4825" fmla="*/ 163805 w 216112"/>
                <a:gd name="connsiteY4825" fmla="*/ 51220 h 215656"/>
                <a:gd name="connsiteX4826" fmla="*/ 162034 w 216112"/>
                <a:gd name="connsiteY4826" fmla="*/ 181280 h 215656"/>
                <a:gd name="connsiteX4827" fmla="*/ 162049 w 216112"/>
                <a:gd name="connsiteY4827" fmla="*/ 181280 h 215656"/>
                <a:gd name="connsiteX4828" fmla="*/ 161898 w 216112"/>
                <a:gd name="connsiteY4828" fmla="*/ 181295 h 215656"/>
                <a:gd name="connsiteX4829" fmla="*/ 162034 w 216112"/>
                <a:gd name="connsiteY4829" fmla="*/ 181295 h 215656"/>
                <a:gd name="connsiteX4830" fmla="*/ 161718 w 216112"/>
                <a:gd name="connsiteY4830" fmla="*/ 104436 h 215656"/>
                <a:gd name="connsiteX4831" fmla="*/ 161718 w 216112"/>
                <a:gd name="connsiteY4831" fmla="*/ 104466 h 215656"/>
                <a:gd name="connsiteX4832" fmla="*/ 161688 w 216112"/>
                <a:gd name="connsiteY4832" fmla="*/ 104436 h 215656"/>
                <a:gd name="connsiteX4833" fmla="*/ 161718 w 216112"/>
                <a:gd name="connsiteY4833" fmla="*/ 104436 h 215656"/>
                <a:gd name="connsiteX4834" fmla="*/ 161628 w 216112"/>
                <a:gd name="connsiteY4834" fmla="*/ 42558 h 215656"/>
                <a:gd name="connsiteX4835" fmla="*/ 161628 w 216112"/>
                <a:gd name="connsiteY4835" fmla="*/ 42558 h 215656"/>
                <a:gd name="connsiteX4836" fmla="*/ 161628 w 216112"/>
                <a:gd name="connsiteY4836" fmla="*/ 42558 h 215656"/>
                <a:gd name="connsiteX4837" fmla="*/ 161628 w 216112"/>
                <a:gd name="connsiteY4837" fmla="*/ 42558 h 215656"/>
                <a:gd name="connsiteX4838" fmla="*/ 161613 w 216112"/>
                <a:gd name="connsiteY4838" fmla="*/ 178158 h 215656"/>
                <a:gd name="connsiteX4839" fmla="*/ 161613 w 216112"/>
                <a:gd name="connsiteY4839" fmla="*/ 178188 h 215656"/>
                <a:gd name="connsiteX4840" fmla="*/ 161508 w 216112"/>
                <a:gd name="connsiteY4840" fmla="*/ 178158 h 215656"/>
                <a:gd name="connsiteX4841" fmla="*/ 161613 w 216112"/>
                <a:gd name="connsiteY4841" fmla="*/ 178158 h 215656"/>
                <a:gd name="connsiteX4842" fmla="*/ 161388 w 216112"/>
                <a:gd name="connsiteY4842" fmla="*/ 179734 h 215656"/>
                <a:gd name="connsiteX4843" fmla="*/ 161433 w 216112"/>
                <a:gd name="connsiteY4843" fmla="*/ 179764 h 215656"/>
                <a:gd name="connsiteX4844" fmla="*/ 161328 w 216112"/>
                <a:gd name="connsiteY4844" fmla="*/ 179764 h 215656"/>
                <a:gd name="connsiteX4845" fmla="*/ 161403 w 216112"/>
                <a:gd name="connsiteY4845" fmla="*/ 179764 h 215656"/>
                <a:gd name="connsiteX4846" fmla="*/ 159422 w 216112"/>
                <a:gd name="connsiteY4846" fmla="*/ 110320 h 215656"/>
                <a:gd name="connsiteX4847" fmla="*/ 159422 w 216112"/>
                <a:gd name="connsiteY4847" fmla="*/ 110320 h 215656"/>
                <a:gd name="connsiteX4848" fmla="*/ 159271 w 216112"/>
                <a:gd name="connsiteY4848" fmla="*/ 110320 h 215656"/>
                <a:gd name="connsiteX4849" fmla="*/ 159407 w 216112"/>
                <a:gd name="connsiteY4849" fmla="*/ 110320 h 215656"/>
                <a:gd name="connsiteX4850" fmla="*/ 158551 w 216112"/>
                <a:gd name="connsiteY4850" fmla="*/ 109120 h 215656"/>
                <a:gd name="connsiteX4851" fmla="*/ 158491 w 216112"/>
                <a:gd name="connsiteY4851" fmla="*/ 109120 h 215656"/>
                <a:gd name="connsiteX4852" fmla="*/ 158461 w 216112"/>
                <a:gd name="connsiteY4852" fmla="*/ 109105 h 215656"/>
                <a:gd name="connsiteX4853" fmla="*/ 158551 w 216112"/>
                <a:gd name="connsiteY4853" fmla="*/ 109120 h 215656"/>
                <a:gd name="connsiteX4854" fmla="*/ 158461 w 216112"/>
                <a:gd name="connsiteY4854" fmla="*/ 177903 h 215656"/>
                <a:gd name="connsiteX4855" fmla="*/ 158671 w 216112"/>
                <a:gd name="connsiteY4855" fmla="*/ 177933 h 215656"/>
                <a:gd name="connsiteX4856" fmla="*/ 158461 w 216112"/>
                <a:gd name="connsiteY4856" fmla="*/ 177963 h 215656"/>
                <a:gd name="connsiteX4857" fmla="*/ 158461 w 216112"/>
                <a:gd name="connsiteY4857" fmla="*/ 177918 h 215656"/>
                <a:gd name="connsiteX4858" fmla="*/ 156734 w 216112"/>
                <a:gd name="connsiteY4858" fmla="*/ 174405 h 215656"/>
                <a:gd name="connsiteX4859" fmla="*/ 156704 w 216112"/>
                <a:gd name="connsiteY4859" fmla="*/ 174450 h 215656"/>
                <a:gd name="connsiteX4860" fmla="*/ 156599 w 216112"/>
                <a:gd name="connsiteY4860" fmla="*/ 174420 h 215656"/>
                <a:gd name="connsiteX4861" fmla="*/ 156734 w 216112"/>
                <a:gd name="connsiteY4861" fmla="*/ 174420 h 215656"/>
                <a:gd name="connsiteX4862" fmla="*/ 156614 w 216112"/>
                <a:gd name="connsiteY4862" fmla="*/ 175651 h 215656"/>
                <a:gd name="connsiteX4863" fmla="*/ 156629 w 216112"/>
                <a:gd name="connsiteY4863" fmla="*/ 175726 h 215656"/>
                <a:gd name="connsiteX4864" fmla="*/ 156449 w 216112"/>
                <a:gd name="connsiteY4864" fmla="*/ 175681 h 215656"/>
                <a:gd name="connsiteX4865" fmla="*/ 156599 w 216112"/>
                <a:gd name="connsiteY4865" fmla="*/ 175666 h 215656"/>
                <a:gd name="connsiteX4866" fmla="*/ 156029 w 216112"/>
                <a:gd name="connsiteY4866" fmla="*/ 96119 h 215656"/>
                <a:gd name="connsiteX4867" fmla="*/ 155954 w 216112"/>
                <a:gd name="connsiteY4867" fmla="*/ 96300 h 215656"/>
                <a:gd name="connsiteX4868" fmla="*/ 156029 w 216112"/>
                <a:gd name="connsiteY4868" fmla="*/ 96119 h 215656"/>
                <a:gd name="connsiteX4869" fmla="*/ 155819 w 216112"/>
                <a:gd name="connsiteY4869" fmla="*/ 107138 h 215656"/>
                <a:gd name="connsiteX4870" fmla="*/ 155789 w 216112"/>
                <a:gd name="connsiteY4870" fmla="*/ 107138 h 215656"/>
                <a:gd name="connsiteX4871" fmla="*/ 155774 w 216112"/>
                <a:gd name="connsiteY4871" fmla="*/ 107138 h 215656"/>
                <a:gd name="connsiteX4872" fmla="*/ 155834 w 216112"/>
                <a:gd name="connsiteY4872" fmla="*/ 107138 h 215656"/>
                <a:gd name="connsiteX4873" fmla="*/ 153837 w 216112"/>
                <a:gd name="connsiteY4873" fmla="*/ 178173 h 215656"/>
                <a:gd name="connsiteX4874" fmla="*/ 153837 w 216112"/>
                <a:gd name="connsiteY4874" fmla="*/ 178203 h 215656"/>
                <a:gd name="connsiteX4875" fmla="*/ 153837 w 216112"/>
                <a:gd name="connsiteY4875" fmla="*/ 178203 h 215656"/>
                <a:gd name="connsiteX4876" fmla="*/ 153837 w 216112"/>
                <a:gd name="connsiteY4876" fmla="*/ 178203 h 215656"/>
                <a:gd name="connsiteX4877" fmla="*/ 153582 w 216112"/>
                <a:gd name="connsiteY4877" fmla="*/ 178203 h 215656"/>
                <a:gd name="connsiteX4878" fmla="*/ 153822 w 216112"/>
                <a:gd name="connsiteY4878" fmla="*/ 178173 h 215656"/>
                <a:gd name="connsiteX4879" fmla="*/ 156689 w 216112"/>
                <a:gd name="connsiteY4879" fmla="*/ 194235 h 215656"/>
                <a:gd name="connsiteX4880" fmla="*/ 154708 w 216112"/>
                <a:gd name="connsiteY4880" fmla="*/ 194491 h 215656"/>
                <a:gd name="connsiteX4881" fmla="*/ 154558 w 216112"/>
                <a:gd name="connsiteY4881" fmla="*/ 194461 h 215656"/>
                <a:gd name="connsiteX4882" fmla="*/ 154603 w 216112"/>
                <a:gd name="connsiteY4882" fmla="*/ 194415 h 215656"/>
                <a:gd name="connsiteX4883" fmla="*/ 154543 w 216112"/>
                <a:gd name="connsiteY4883" fmla="*/ 194265 h 215656"/>
                <a:gd name="connsiteX4884" fmla="*/ 154303 w 216112"/>
                <a:gd name="connsiteY4884" fmla="*/ 194055 h 215656"/>
                <a:gd name="connsiteX4885" fmla="*/ 154258 w 216112"/>
                <a:gd name="connsiteY4885" fmla="*/ 194010 h 215656"/>
                <a:gd name="connsiteX4886" fmla="*/ 154183 w 216112"/>
                <a:gd name="connsiteY4886" fmla="*/ 193935 h 215656"/>
                <a:gd name="connsiteX4887" fmla="*/ 154183 w 216112"/>
                <a:gd name="connsiteY4887" fmla="*/ 193695 h 215656"/>
                <a:gd name="connsiteX4888" fmla="*/ 155834 w 216112"/>
                <a:gd name="connsiteY4888" fmla="*/ 193485 h 215656"/>
                <a:gd name="connsiteX4889" fmla="*/ 156689 w 216112"/>
                <a:gd name="connsiteY4889" fmla="*/ 194250 h 215656"/>
                <a:gd name="connsiteX4890" fmla="*/ 154528 w 216112"/>
                <a:gd name="connsiteY4890" fmla="*/ 192389 h 215656"/>
                <a:gd name="connsiteX4891" fmla="*/ 154708 w 216112"/>
                <a:gd name="connsiteY4891" fmla="*/ 192389 h 215656"/>
                <a:gd name="connsiteX4892" fmla="*/ 154528 w 216112"/>
                <a:gd name="connsiteY4892" fmla="*/ 192434 h 215656"/>
                <a:gd name="connsiteX4893" fmla="*/ 154528 w 216112"/>
                <a:gd name="connsiteY4893" fmla="*/ 192389 h 215656"/>
                <a:gd name="connsiteX4894" fmla="*/ 157035 w 216112"/>
                <a:gd name="connsiteY4894" fmla="*/ 188846 h 215656"/>
                <a:gd name="connsiteX4895" fmla="*/ 153447 w 216112"/>
                <a:gd name="connsiteY4895" fmla="*/ 188606 h 215656"/>
                <a:gd name="connsiteX4896" fmla="*/ 153507 w 216112"/>
                <a:gd name="connsiteY4896" fmla="*/ 187420 h 215656"/>
                <a:gd name="connsiteX4897" fmla="*/ 153282 w 216112"/>
                <a:gd name="connsiteY4897" fmla="*/ 187210 h 215656"/>
                <a:gd name="connsiteX4898" fmla="*/ 153357 w 216112"/>
                <a:gd name="connsiteY4898" fmla="*/ 187210 h 215656"/>
                <a:gd name="connsiteX4899" fmla="*/ 153327 w 216112"/>
                <a:gd name="connsiteY4899" fmla="*/ 186985 h 215656"/>
                <a:gd name="connsiteX4900" fmla="*/ 153237 w 216112"/>
                <a:gd name="connsiteY4900" fmla="*/ 186970 h 215656"/>
                <a:gd name="connsiteX4901" fmla="*/ 154047 w 216112"/>
                <a:gd name="connsiteY4901" fmla="*/ 186865 h 215656"/>
                <a:gd name="connsiteX4902" fmla="*/ 156089 w 216112"/>
                <a:gd name="connsiteY4902" fmla="*/ 187510 h 215656"/>
                <a:gd name="connsiteX4903" fmla="*/ 156299 w 216112"/>
                <a:gd name="connsiteY4903" fmla="*/ 187855 h 215656"/>
                <a:gd name="connsiteX4904" fmla="*/ 156389 w 216112"/>
                <a:gd name="connsiteY4904" fmla="*/ 188411 h 215656"/>
                <a:gd name="connsiteX4905" fmla="*/ 157050 w 216112"/>
                <a:gd name="connsiteY4905" fmla="*/ 188801 h 215656"/>
                <a:gd name="connsiteX4906" fmla="*/ 157035 w 216112"/>
                <a:gd name="connsiteY4906" fmla="*/ 188801 h 215656"/>
                <a:gd name="connsiteX4907" fmla="*/ 156960 w 216112"/>
                <a:gd name="connsiteY4907" fmla="*/ 183262 h 215656"/>
                <a:gd name="connsiteX4908" fmla="*/ 155834 w 216112"/>
                <a:gd name="connsiteY4908" fmla="*/ 182947 h 215656"/>
                <a:gd name="connsiteX4909" fmla="*/ 155308 w 216112"/>
                <a:gd name="connsiteY4909" fmla="*/ 182586 h 215656"/>
                <a:gd name="connsiteX4910" fmla="*/ 157005 w 216112"/>
                <a:gd name="connsiteY4910" fmla="*/ 182361 h 215656"/>
                <a:gd name="connsiteX4911" fmla="*/ 158416 w 216112"/>
                <a:gd name="connsiteY4911" fmla="*/ 182751 h 215656"/>
                <a:gd name="connsiteX4912" fmla="*/ 158416 w 216112"/>
                <a:gd name="connsiteY4912" fmla="*/ 182751 h 215656"/>
                <a:gd name="connsiteX4913" fmla="*/ 158416 w 216112"/>
                <a:gd name="connsiteY4913" fmla="*/ 182751 h 215656"/>
                <a:gd name="connsiteX4914" fmla="*/ 158416 w 216112"/>
                <a:gd name="connsiteY4914" fmla="*/ 182751 h 215656"/>
                <a:gd name="connsiteX4915" fmla="*/ 159827 w 216112"/>
                <a:gd name="connsiteY4915" fmla="*/ 183592 h 215656"/>
                <a:gd name="connsiteX4916" fmla="*/ 159617 w 216112"/>
                <a:gd name="connsiteY4916" fmla="*/ 184012 h 215656"/>
                <a:gd name="connsiteX4917" fmla="*/ 158371 w 216112"/>
                <a:gd name="connsiteY4917" fmla="*/ 183742 h 215656"/>
                <a:gd name="connsiteX4918" fmla="*/ 158326 w 216112"/>
                <a:gd name="connsiteY4918" fmla="*/ 183742 h 215656"/>
                <a:gd name="connsiteX4919" fmla="*/ 158116 w 216112"/>
                <a:gd name="connsiteY4919" fmla="*/ 183592 h 215656"/>
                <a:gd name="connsiteX4920" fmla="*/ 157515 w 216112"/>
                <a:gd name="connsiteY4920" fmla="*/ 183382 h 215656"/>
                <a:gd name="connsiteX4921" fmla="*/ 156960 w 216112"/>
                <a:gd name="connsiteY4921" fmla="*/ 183247 h 215656"/>
                <a:gd name="connsiteX4922" fmla="*/ 157995 w 216112"/>
                <a:gd name="connsiteY4922" fmla="*/ 191038 h 215656"/>
                <a:gd name="connsiteX4923" fmla="*/ 157995 w 216112"/>
                <a:gd name="connsiteY4923" fmla="*/ 190993 h 215656"/>
                <a:gd name="connsiteX4924" fmla="*/ 158206 w 216112"/>
                <a:gd name="connsiteY4924" fmla="*/ 190993 h 215656"/>
                <a:gd name="connsiteX4925" fmla="*/ 157995 w 216112"/>
                <a:gd name="connsiteY4925" fmla="*/ 191038 h 215656"/>
                <a:gd name="connsiteX4926" fmla="*/ 158701 w 216112"/>
                <a:gd name="connsiteY4926" fmla="*/ 191623 h 215656"/>
                <a:gd name="connsiteX4927" fmla="*/ 158611 w 216112"/>
                <a:gd name="connsiteY4927" fmla="*/ 191623 h 215656"/>
                <a:gd name="connsiteX4928" fmla="*/ 158716 w 216112"/>
                <a:gd name="connsiteY4928" fmla="*/ 191593 h 215656"/>
                <a:gd name="connsiteX4929" fmla="*/ 158686 w 216112"/>
                <a:gd name="connsiteY4929" fmla="*/ 191623 h 215656"/>
                <a:gd name="connsiteX4930" fmla="*/ 164751 w 216112"/>
                <a:gd name="connsiteY4930" fmla="*/ 189522 h 215656"/>
                <a:gd name="connsiteX4931" fmla="*/ 163850 w 216112"/>
                <a:gd name="connsiteY4931" fmla="*/ 190362 h 215656"/>
                <a:gd name="connsiteX4932" fmla="*/ 163400 w 216112"/>
                <a:gd name="connsiteY4932" fmla="*/ 190362 h 215656"/>
                <a:gd name="connsiteX4933" fmla="*/ 164420 w 216112"/>
                <a:gd name="connsiteY4933" fmla="*/ 191083 h 215656"/>
                <a:gd name="connsiteX4934" fmla="*/ 164420 w 216112"/>
                <a:gd name="connsiteY4934" fmla="*/ 191083 h 215656"/>
                <a:gd name="connsiteX4935" fmla="*/ 163940 w 216112"/>
                <a:gd name="connsiteY4935" fmla="*/ 191278 h 215656"/>
                <a:gd name="connsiteX4936" fmla="*/ 162919 w 216112"/>
                <a:gd name="connsiteY4936" fmla="*/ 191113 h 215656"/>
                <a:gd name="connsiteX4937" fmla="*/ 161313 w 216112"/>
                <a:gd name="connsiteY4937" fmla="*/ 190497 h 215656"/>
                <a:gd name="connsiteX4938" fmla="*/ 159857 w 216112"/>
                <a:gd name="connsiteY4938" fmla="*/ 189402 h 215656"/>
                <a:gd name="connsiteX4939" fmla="*/ 159527 w 216112"/>
                <a:gd name="connsiteY4939" fmla="*/ 189342 h 215656"/>
                <a:gd name="connsiteX4940" fmla="*/ 160863 w 216112"/>
                <a:gd name="connsiteY4940" fmla="*/ 189101 h 215656"/>
                <a:gd name="connsiteX4941" fmla="*/ 160668 w 216112"/>
                <a:gd name="connsiteY4941" fmla="*/ 188951 h 215656"/>
                <a:gd name="connsiteX4942" fmla="*/ 160157 w 216112"/>
                <a:gd name="connsiteY4942" fmla="*/ 188846 h 215656"/>
                <a:gd name="connsiteX4943" fmla="*/ 158821 w 216112"/>
                <a:gd name="connsiteY4943" fmla="*/ 188696 h 215656"/>
                <a:gd name="connsiteX4944" fmla="*/ 158716 w 216112"/>
                <a:gd name="connsiteY4944" fmla="*/ 187931 h 215656"/>
                <a:gd name="connsiteX4945" fmla="*/ 158761 w 216112"/>
                <a:gd name="connsiteY4945" fmla="*/ 187795 h 215656"/>
                <a:gd name="connsiteX4946" fmla="*/ 158731 w 216112"/>
                <a:gd name="connsiteY4946" fmla="*/ 187720 h 215656"/>
                <a:gd name="connsiteX4947" fmla="*/ 158866 w 216112"/>
                <a:gd name="connsiteY4947" fmla="*/ 187690 h 215656"/>
                <a:gd name="connsiteX4948" fmla="*/ 158671 w 216112"/>
                <a:gd name="connsiteY4948" fmla="*/ 187615 h 215656"/>
                <a:gd name="connsiteX4949" fmla="*/ 158671 w 216112"/>
                <a:gd name="connsiteY4949" fmla="*/ 187570 h 215656"/>
                <a:gd name="connsiteX4950" fmla="*/ 158701 w 216112"/>
                <a:gd name="connsiteY4950" fmla="*/ 187375 h 215656"/>
                <a:gd name="connsiteX4951" fmla="*/ 158761 w 216112"/>
                <a:gd name="connsiteY4951" fmla="*/ 187255 h 215656"/>
                <a:gd name="connsiteX4952" fmla="*/ 158476 w 216112"/>
                <a:gd name="connsiteY4952" fmla="*/ 187060 h 215656"/>
                <a:gd name="connsiteX4953" fmla="*/ 158386 w 216112"/>
                <a:gd name="connsiteY4953" fmla="*/ 187045 h 215656"/>
                <a:gd name="connsiteX4954" fmla="*/ 160142 w 216112"/>
                <a:gd name="connsiteY4954" fmla="*/ 186564 h 215656"/>
                <a:gd name="connsiteX4955" fmla="*/ 159707 w 216112"/>
                <a:gd name="connsiteY4955" fmla="*/ 186459 h 215656"/>
                <a:gd name="connsiteX4956" fmla="*/ 158851 w 216112"/>
                <a:gd name="connsiteY4956" fmla="*/ 186264 h 215656"/>
                <a:gd name="connsiteX4957" fmla="*/ 158116 w 216112"/>
                <a:gd name="connsiteY4957" fmla="*/ 185469 h 215656"/>
                <a:gd name="connsiteX4958" fmla="*/ 158086 w 216112"/>
                <a:gd name="connsiteY4958" fmla="*/ 185424 h 215656"/>
                <a:gd name="connsiteX4959" fmla="*/ 158116 w 216112"/>
                <a:gd name="connsiteY4959" fmla="*/ 185093 h 215656"/>
                <a:gd name="connsiteX4960" fmla="*/ 160517 w 216112"/>
                <a:gd name="connsiteY4960" fmla="*/ 184613 h 215656"/>
                <a:gd name="connsiteX4961" fmla="*/ 160547 w 216112"/>
                <a:gd name="connsiteY4961" fmla="*/ 184613 h 215656"/>
                <a:gd name="connsiteX4962" fmla="*/ 160803 w 216112"/>
                <a:gd name="connsiteY4962" fmla="*/ 184613 h 215656"/>
                <a:gd name="connsiteX4963" fmla="*/ 160803 w 216112"/>
                <a:gd name="connsiteY4963" fmla="*/ 184613 h 215656"/>
                <a:gd name="connsiteX4964" fmla="*/ 160908 w 216112"/>
                <a:gd name="connsiteY4964" fmla="*/ 184793 h 215656"/>
                <a:gd name="connsiteX4965" fmla="*/ 161598 w 216112"/>
                <a:gd name="connsiteY4965" fmla="*/ 185003 h 215656"/>
                <a:gd name="connsiteX4966" fmla="*/ 161523 w 216112"/>
                <a:gd name="connsiteY4966" fmla="*/ 185033 h 215656"/>
                <a:gd name="connsiteX4967" fmla="*/ 162109 w 216112"/>
                <a:gd name="connsiteY4967" fmla="*/ 185514 h 215656"/>
                <a:gd name="connsiteX4968" fmla="*/ 162199 w 216112"/>
                <a:gd name="connsiteY4968" fmla="*/ 185514 h 215656"/>
                <a:gd name="connsiteX4969" fmla="*/ 162229 w 216112"/>
                <a:gd name="connsiteY4969" fmla="*/ 185709 h 215656"/>
                <a:gd name="connsiteX4970" fmla="*/ 162994 w 216112"/>
                <a:gd name="connsiteY4970" fmla="*/ 185874 h 215656"/>
                <a:gd name="connsiteX4971" fmla="*/ 162994 w 216112"/>
                <a:gd name="connsiteY4971" fmla="*/ 186084 h 215656"/>
                <a:gd name="connsiteX4972" fmla="*/ 162589 w 216112"/>
                <a:gd name="connsiteY4972" fmla="*/ 186249 h 215656"/>
                <a:gd name="connsiteX4973" fmla="*/ 162244 w 216112"/>
                <a:gd name="connsiteY4973" fmla="*/ 186354 h 215656"/>
                <a:gd name="connsiteX4974" fmla="*/ 161238 w 216112"/>
                <a:gd name="connsiteY4974" fmla="*/ 186835 h 215656"/>
                <a:gd name="connsiteX4975" fmla="*/ 161028 w 216112"/>
                <a:gd name="connsiteY4975" fmla="*/ 187165 h 215656"/>
                <a:gd name="connsiteX4976" fmla="*/ 161163 w 216112"/>
                <a:gd name="connsiteY4976" fmla="*/ 187195 h 215656"/>
                <a:gd name="connsiteX4977" fmla="*/ 161313 w 216112"/>
                <a:gd name="connsiteY4977" fmla="*/ 187885 h 215656"/>
                <a:gd name="connsiteX4978" fmla="*/ 161628 w 216112"/>
                <a:gd name="connsiteY4978" fmla="*/ 188021 h 215656"/>
                <a:gd name="connsiteX4979" fmla="*/ 162544 w 216112"/>
                <a:gd name="connsiteY4979" fmla="*/ 188456 h 215656"/>
                <a:gd name="connsiteX4980" fmla="*/ 162394 w 216112"/>
                <a:gd name="connsiteY4980" fmla="*/ 188591 h 215656"/>
                <a:gd name="connsiteX4981" fmla="*/ 163250 w 216112"/>
                <a:gd name="connsiteY4981" fmla="*/ 188816 h 215656"/>
                <a:gd name="connsiteX4982" fmla="*/ 164525 w 216112"/>
                <a:gd name="connsiteY4982" fmla="*/ 189041 h 215656"/>
                <a:gd name="connsiteX4983" fmla="*/ 164991 w 216112"/>
                <a:gd name="connsiteY4983" fmla="*/ 189237 h 215656"/>
                <a:gd name="connsiteX4984" fmla="*/ 164766 w 216112"/>
                <a:gd name="connsiteY4984" fmla="*/ 189507 h 215656"/>
                <a:gd name="connsiteX4985" fmla="*/ 165952 w 216112"/>
                <a:gd name="connsiteY4985" fmla="*/ 68723 h 215656"/>
                <a:gd name="connsiteX4986" fmla="*/ 165937 w 216112"/>
                <a:gd name="connsiteY4986" fmla="*/ 68723 h 215656"/>
                <a:gd name="connsiteX4987" fmla="*/ 165907 w 216112"/>
                <a:gd name="connsiteY4987" fmla="*/ 68708 h 215656"/>
                <a:gd name="connsiteX4988" fmla="*/ 165952 w 216112"/>
                <a:gd name="connsiteY4988" fmla="*/ 68708 h 215656"/>
                <a:gd name="connsiteX4989" fmla="*/ 165922 w 216112"/>
                <a:gd name="connsiteY4989" fmla="*/ 112617 h 215656"/>
                <a:gd name="connsiteX4990" fmla="*/ 165922 w 216112"/>
                <a:gd name="connsiteY4990" fmla="*/ 112617 h 215656"/>
                <a:gd name="connsiteX4991" fmla="*/ 165952 w 216112"/>
                <a:gd name="connsiteY4991" fmla="*/ 112617 h 215656"/>
                <a:gd name="connsiteX4992" fmla="*/ 165922 w 216112"/>
                <a:gd name="connsiteY4992" fmla="*/ 112617 h 215656"/>
                <a:gd name="connsiteX4993" fmla="*/ 166057 w 216112"/>
                <a:gd name="connsiteY4993" fmla="*/ 46416 h 215656"/>
                <a:gd name="connsiteX4994" fmla="*/ 166162 w 216112"/>
                <a:gd name="connsiteY4994" fmla="*/ 46386 h 215656"/>
                <a:gd name="connsiteX4995" fmla="*/ 166162 w 216112"/>
                <a:gd name="connsiteY4995" fmla="*/ 46386 h 215656"/>
                <a:gd name="connsiteX4996" fmla="*/ 166162 w 216112"/>
                <a:gd name="connsiteY4996" fmla="*/ 46416 h 215656"/>
                <a:gd name="connsiteX4997" fmla="*/ 166057 w 216112"/>
                <a:gd name="connsiteY4997" fmla="*/ 46416 h 215656"/>
                <a:gd name="connsiteX4998" fmla="*/ 166492 w 216112"/>
                <a:gd name="connsiteY4998" fmla="*/ 193049 h 215656"/>
                <a:gd name="connsiteX4999" fmla="*/ 166462 w 216112"/>
                <a:gd name="connsiteY4999" fmla="*/ 193049 h 215656"/>
                <a:gd name="connsiteX5000" fmla="*/ 166477 w 216112"/>
                <a:gd name="connsiteY5000" fmla="*/ 193049 h 215656"/>
                <a:gd name="connsiteX5001" fmla="*/ 166477 w 216112"/>
                <a:gd name="connsiteY5001" fmla="*/ 193049 h 215656"/>
                <a:gd name="connsiteX5002" fmla="*/ 166477 w 216112"/>
                <a:gd name="connsiteY5002" fmla="*/ 193049 h 215656"/>
                <a:gd name="connsiteX5003" fmla="*/ 168489 w 216112"/>
                <a:gd name="connsiteY5003" fmla="*/ 131352 h 215656"/>
                <a:gd name="connsiteX5004" fmla="*/ 168489 w 216112"/>
                <a:gd name="connsiteY5004" fmla="*/ 131352 h 215656"/>
                <a:gd name="connsiteX5005" fmla="*/ 168504 w 216112"/>
                <a:gd name="connsiteY5005" fmla="*/ 131352 h 215656"/>
                <a:gd name="connsiteX5006" fmla="*/ 168504 w 216112"/>
                <a:gd name="connsiteY5006" fmla="*/ 131352 h 215656"/>
                <a:gd name="connsiteX5007" fmla="*/ 168489 w 216112"/>
                <a:gd name="connsiteY5007" fmla="*/ 131352 h 215656"/>
                <a:gd name="connsiteX5008" fmla="*/ 169164 w 216112"/>
                <a:gd name="connsiteY5008" fmla="*/ 18464 h 215656"/>
                <a:gd name="connsiteX5009" fmla="*/ 169164 w 216112"/>
                <a:gd name="connsiteY5009" fmla="*/ 18464 h 215656"/>
                <a:gd name="connsiteX5010" fmla="*/ 169179 w 216112"/>
                <a:gd name="connsiteY5010" fmla="*/ 18464 h 215656"/>
                <a:gd name="connsiteX5011" fmla="*/ 169149 w 216112"/>
                <a:gd name="connsiteY5011" fmla="*/ 18464 h 215656"/>
                <a:gd name="connsiteX5012" fmla="*/ 169194 w 216112"/>
                <a:gd name="connsiteY5012" fmla="*/ 79051 h 215656"/>
                <a:gd name="connsiteX5013" fmla="*/ 169194 w 216112"/>
                <a:gd name="connsiteY5013" fmla="*/ 79021 h 215656"/>
                <a:gd name="connsiteX5014" fmla="*/ 169269 w 216112"/>
                <a:gd name="connsiteY5014" fmla="*/ 79036 h 215656"/>
                <a:gd name="connsiteX5015" fmla="*/ 169194 w 216112"/>
                <a:gd name="connsiteY5015" fmla="*/ 79036 h 215656"/>
                <a:gd name="connsiteX5016" fmla="*/ 169629 w 216112"/>
                <a:gd name="connsiteY5016" fmla="*/ 111897 h 215656"/>
                <a:gd name="connsiteX5017" fmla="*/ 169599 w 216112"/>
                <a:gd name="connsiteY5017" fmla="*/ 111897 h 215656"/>
                <a:gd name="connsiteX5018" fmla="*/ 169629 w 216112"/>
                <a:gd name="connsiteY5018" fmla="*/ 111897 h 215656"/>
                <a:gd name="connsiteX5019" fmla="*/ 169629 w 216112"/>
                <a:gd name="connsiteY5019" fmla="*/ 111897 h 215656"/>
                <a:gd name="connsiteX5020" fmla="*/ 169750 w 216112"/>
                <a:gd name="connsiteY5020" fmla="*/ 192224 h 215656"/>
                <a:gd name="connsiteX5021" fmla="*/ 169750 w 216112"/>
                <a:gd name="connsiteY5021" fmla="*/ 192224 h 215656"/>
                <a:gd name="connsiteX5022" fmla="*/ 169750 w 216112"/>
                <a:gd name="connsiteY5022" fmla="*/ 192224 h 215656"/>
                <a:gd name="connsiteX5023" fmla="*/ 169750 w 216112"/>
                <a:gd name="connsiteY5023" fmla="*/ 192224 h 215656"/>
                <a:gd name="connsiteX5024" fmla="*/ 170395 w 216112"/>
                <a:gd name="connsiteY5024" fmla="*/ 176462 h 215656"/>
                <a:gd name="connsiteX5025" fmla="*/ 170395 w 216112"/>
                <a:gd name="connsiteY5025" fmla="*/ 176462 h 215656"/>
                <a:gd name="connsiteX5026" fmla="*/ 170395 w 216112"/>
                <a:gd name="connsiteY5026" fmla="*/ 176462 h 215656"/>
                <a:gd name="connsiteX5027" fmla="*/ 170575 w 216112"/>
                <a:gd name="connsiteY5027" fmla="*/ 195706 h 215656"/>
                <a:gd name="connsiteX5028" fmla="*/ 170575 w 216112"/>
                <a:gd name="connsiteY5028" fmla="*/ 195706 h 215656"/>
                <a:gd name="connsiteX5029" fmla="*/ 170545 w 216112"/>
                <a:gd name="connsiteY5029" fmla="*/ 195706 h 215656"/>
                <a:gd name="connsiteX5030" fmla="*/ 170575 w 216112"/>
                <a:gd name="connsiteY5030" fmla="*/ 195706 h 215656"/>
                <a:gd name="connsiteX5031" fmla="*/ 170575 w 216112"/>
                <a:gd name="connsiteY5031" fmla="*/ 195706 h 215656"/>
                <a:gd name="connsiteX5032" fmla="*/ 170575 w 216112"/>
                <a:gd name="connsiteY5032" fmla="*/ 195706 h 215656"/>
                <a:gd name="connsiteX5033" fmla="*/ 171161 w 216112"/>
                <a:gd name="connsiteY5033" fmla="*/ 170802 h 215656"/>
                <a:gd name="connsiteX5034" fmla="*/ 171131 w 216112"/>
                <a:gd name="connsiteY5034" fmla="*/ 170757 h 215656"/>
                <a:gd name="connsiteX5035" fmla="*/ 171281 w 216112"/>
                <a:gd name="connsiteY5035" fmla="*/ 170757 h 215656"/>
                <a:gd name="connsiteX5036" fmla="*/ 171161 w 216112"/>
                <a:gd name="connsiteY5036" fmla="*/ 170817 h 215656"/>
                <a:gd name="connsiteX5037" fmla="*/ 172797 w 216112"/>
                <a:gd name="connsiteY5037" fmla="*/ 172078 h 215656"/>
                <a:gd name="connsiteX5038" fmla="*/ 172797 w 216112"/>
                <a:gd name="connsiteY5038" fmla="*/ 172078 h 215656"/>
                <a:gd name="connsiteX5039" fmla="*/ 173022 w 216112"/>
                <a:gd name="connsiteY5039" fmla="*/ 172183 h 215656"/>
                <a:gd name="connsiteX5040" fmla="*/ 172782 w 216112"/>
                <a:gd name="connsiteY5040" fmla="*/ 172078 h 215656"/>
                <a:gd name="connsiteX5041" fmla="*/ 173067 w 216112"/>
                <a:gd name="connsiteY5041" fmla="*/ 46101 h 215656"/>
                <a:gd name="connsiteX5042" fmla="*/ 173007 w 216112"/>
                <a:gd name="connsiteY5042" fmla="*/ 46101 h 215656"/>
                <a:gd name="connsiteX5043" fmla="*/ 173112 w 216112"/>
                <a:gd name="connsiteY5043" fmla="*/ 46101 h 215656"/>
                <a:gd name="connsiteX5044" fmla="*/ 173082 w 216112"/>
                <a:gd name="connsiteY5044" fmla="*/ 46101 h 215656"/>
                <a:gd name="connsiteX5045" fmla="*/ 173247 w 216112"/>
                <a:gd name="connsiteY5045" fmla="*/ 39165 h 215656"/>
                <a:gd name="connsiteX5046" fmla="*/ 173247 w 216112"/>
                <a:gd name="connsiteY5046" fmla="*/ 39165 h 215656"/>
                <a:gd name="connsiteX5047" fmla="*/ 173322 w 216112"/>
                <a:gd name="connsiteY5047" fmla="*/ 39165 h 215656"/>
                <a:gd name="connsiteX5048" fmla="*/ 173247 w 216112"/>
                <a:gd name="connsiteY5048" fmla="*/ 39165 h 215656"/>
                <a:gd name="connsiteX5049" fmla="*/ 173893 w 216112"/>
                <a:gd name="connsiteY5049" fmla="*/ 67492 h 215656"/>
                <a:gd name="connsiteX5050" fmla="*/ 173893 w 216112"/>
                <a:gd name="connsiteY5050" fmla="*/ 67492 h 215656"/>
                <a:gd name="connsiteX5051" fmla="*/ 173893 w 216112"/>
                <a:gd name="connsiteY5051" fmla="*/ 67492 h 215656"/>
                <a:gd name="connsiteX5052" fmla="*/ 173893 w 216112"/>
                <a:gd name="connsiteY5052" fmla="*/ 67492 h 215656"/>
                <a:gd name="connsiteX5053" fmla="*/ 173908 w 216112"/>
                <a:gd name="connsiteY5053" fmla="*/ 32635 h 215656"/>
                <a:gd name="connsiteX5054" fmla="*/ 174088 w 216112"/>
                <a:gd name="connsiteY5054" fmla="*/ 32620 h 215656"/>
                <a:gd name="connsiteX5055" fmla="*/ 174088 w 216112"/>
                <a:gd name="connsiteY5055" fmla="*/ 32680 h 215656"/>
                <a:gd name="connsiteX5056" fmla="*/ 173908 w 216112"/>
                <a:gd name="connsiteY5056" fmla="*/ 32635 h 215656"/>
                <a:gd name="connsiteX5057" fmla="*/ 174163 w 216112"/>
                <a:gd name="connsiteY5057" fmla="*/ 63799 h 215656"/>
                <a:gd name="connsiteX5058" fmla="*/ 174148 w 216112"/>
                <a:gd name="connsiteY5058" fmla="*/ 63799 h 215656"/>
                <a:gd name="connsiteX5059" fmla="*/ 174208 w 216112"/>
                <a:gd name="connsiteY5059" fmla="*/ 63799 h 215656"/>
                <a:gd name="connsiteX5060" fmla="*/ 174163 w 216112"/>
                <a:gd name="connsiteY5060" fmla="*/ 63799 h 215656"/>
                <a:gd name="connsiteX5061" fmla="*/ 175574 w 216112"/>
                <a:gd name="connsiteY5061" fmla="*/ 46776 h 215656"/>
                <a:gd name="connsiteX5062" fmla="*/ 175529 w 216112"/>
                <a:gd name="connsiteY5062" fmla="*/ 46776 h 215656"/>
                <a:gd name="connsiteX5063" fmla="*/ 175784 w 216112"/>
                <a:gd name="connsiteY5063" fmla="*/ 46596 h 215656"/>
                <a:gd name="connsiteX5064" fmla="*/ 175574 w 216112"/>
                <a:gd name="connsiteY5064" fmla="*/ 46776 h 215656"/>
                <a:gd name="connsiteX5065" fmla="*/ 175964 w 216112"/>
                <a:gd name="connsiteY5065" fmla="*/ 23823 h 215656"/>
                <a:gd name="connsiteX5066" fmla="*/ 175964 w 216112"/>
                <a:gd name="connsiteY5066" fmla="*/ 23823 h 215656"/>
                <a:gd name="connsiteX5067" fmla="*/ 175979 w 216112"/>
                <a:gd name="connsiteY5067" fmla="*/ 23823 h 215656"/>
                <a:gd name="connsiteX5068" fmla="*/ 175964 w 216112"/>
                <a:gd name="connsiteY5068" fmla="*/ 23823 h 215656"/>
                <a:gd name="connsiteX5069" fmla="*/ 175994 w 216112"/>
                <a:gd name="connsiteY5069" fmla="*/ 28567 h 215656"/>
                <a:gd name="connsiteX5070" fmla="*/ 175979 w 216112"/>
                <a:gd name="connsiteY5070" fmla="*/ 28567 h 215656"/>
                <a:gd name="connsiteX5071" fmla="*/ 176009 w 216112"/>
                <a:gd name="connsiteY5071" fmla="*/ 28567 h 215656"/>
                <a:gd name="connsiteX5072" fmla="*/ 176009 w 216112"/>
                <a:gd name="connsiteY5072" fmla="*/ 28567 h 215656"/>
                <a:gd name="connsiteX5073" fmla="*/ 176955 w 216112"/>
                <a:gd name="connsiteY5073" fmla="*/ 78301 h 215656"/>
                <a:gd name="connsiteX5074" fmla="*/ 176955 w 216112"/>
                <a:gd name="connsiteY5074" fmla="*/ 78301 h 215656"/>
                <a:gd name="connsiteX5075" fmla="*/ 176955 w 216112"/>
                <a:gd name="connsiteY5075" fmla="*/ 78301 h 215656"/>
                <a:gd name="connsiteX5076" fmla="*/ 176955 w 216112"/>
                <a:gd name="connsiteY5076" fmla="*/ 78301 h 215656"/>
                <a:gd name="connsiteX5077" fmla="*/ 178922 w 216112"/>
                <a:gd name="connsiteY5077" fmla="*/ 32755 h 215656"/>
                <a:gd name="connsiteX5078" fmla="*/ 178907 w 216112"/>
                <a:gd name="connsiteY5078" fmla="*/ 32665 h 215656"/>
                <a:gd name="connsiteX5079" fmla="*/ 178922 w 216112"/>
                <a:gd name="connsiteY5079" fmla="*/ 32755 h 215656"/>
                <a:gd name="connsiteX5080" fmla="*/ 178892 w 216112"/>
                <a:gd name="connsiteY5080" fmla="*/ 179899 h 215656"/>
                <a:gd name="connsiteX5081" fmla="*/ 178727 w 216112"/>
                <a:gd name="connsiteY5081" fmla="*/ 179899 h 215656"/>
                <a:gd name="connsiteX5082" fmla="*/ 178727 w 216112"/>
                <a:gd name="connsiteY5082" fmla="*/ 179869 h 215656"/>
                <a:gd name="connsiteX5083" fmla="*/ 178892 w 216112"/>
                <a:gd name="connsiteY5083" fmla="*/ 179899 h 215656"/>
                <a:gd name="connsiteX5084" fmla="*/ 178696 w 216112"/>
                <a:gd name="connsiteY5084" fmla="*/ 179629 h 215656"/>
                <a:gd name="connsiteX5085" fmla="*/ 178696 w 216112"/>
                <a:gd name="connsiteY5085" fmla="*/ 179659 h 215656"/>
                <a:gd name="connsiteX5086" fmla="*/ 178666 w 216112"/>
                <a:gd name="connsiteY5086" fmla="*/ 179629 h 215656"/>
                <a:gd name="connsiteX5087" fmla="*/ 178696 w 216112"/>
                <a:gd name="connsiteY5087" fmla="*/ 179629 h 215656"/>
                <a:gd name="connsiteX5088" fmla="*/ 178171 w 216112"/>
                <a:gd name="connsiteY5088" fmla="*/ 72851 h 215656"/>
                <a:gd name="connsiteX5089" fmla="*/ 178126 w 216112"/>
                <a:gd name="connsiteY5089" fmla="*/ 72851 h 215656"/>
                <a:gd name="connsiteX5090" fmla="*/ 178126 w 216112"/>
                <a:gd name="connsiteY5090" fmla="*/ 72851 h 215656"/>
                <a:gd name="connsiteX5091" fmla="*/ 178171 w 216112"/>
                <a:gd name="connsiteY5091" fmla="*/ 72851 h 215656"/>
                <a:gd name="connsiteX5092" fmla="*/ 178111 w 216112"/>
                <a:gd name="connsiteY5092" fmla="*/ 72746 h 215656"/>
                <a:gd name="connsiteX5093" fmla="*/ 178111 w 216112"/>
                <a:gd name="connsiteY5093" fmla="*/ 72746 h 215656"/>
                <a:gd name="connsiteX5094" fmla="*/ 178096 w 216112"/>
                <a:gd name="connsiteY5094" fmla="*/ 72746 h 215656"/>
                <a:gd name="connsiteX5095" fmla="*/ 178111 w 216112"/>
                <a:gd name="connsiteY5095" fmla="*/ 72746 h 215656"/>
                <a:gd name="connsiteX5096" fmla="*/ 178096 w 216112"/>
                <a:gd name="connsiteY5096" fmla="*/ 72536 h 215656"/>
                <a:gd name="connsiteX5097" fmla="*/ 178096 w 216112"/>
                <a:gd name="connsiteY5097" fmla="*/ 72536 h 215656"/>
                <a:gd name="connsiteX5098" fmla="*/ 178096 w 216112"/>
                <a:gd name="connsiteY5098" fmla="*/ 72536 h 215656"/>
                <a:gd name="connsiteX5099" fmla="*/ 178096 w 216112"/>
                <a:gd name="connsiteY5099" fmla="*/ 72536 h 215656"/>
                <a:gd name="connsiteX5100" fmla="*/ 177466 w 216112"/>
                <a:gd name="connsiteY5100" fmla="*/ 25595 h 215656"/>
                <a:gd name="connsiteX5101" fmla="*/ 177466 w 216112"/>
                <a:gd name="connsiteY5101" fmla="*/ 25625 h 215656"/>
                <a:gd name="connsiteX5102" fmla="*/ 177300 w 216112"/>
                <a:gd name="connsiteY5102" fmla="*/ 25565 h 215656"/>
                <a:gd name="connsiteX5103" fmla="*/ 177466 w 216112"/>
                <a:gd name="connsiteY5103" fmla="*/ 25595 h 215656"/>
                <a:gd name="connsiteX5104" fmla="*/ 177466 w 216112"/>
                <a:gd name="connsiteY5104" fmla="*/ 26586 h 215656"/>
                <a:gd name="connsiteX5105" fmla="*/ 177466 w 216112"/>
                <a:gd name="connsiteY5105" fmla="*/ 26586 h 215656"/>
                <a:gd name="connsiteX5106" fmla="*/ 177405 w 216112"/>
                <a:gd name="connsiteY5106" fmla="*/ 26586 h 215656"/>
                <a:gd name="connsiteX5107" fmla="*/ 177466 w 216112"/>
                <a:gd name="connsiteY5107" fmla="*/ 26586 h 215656"/>
                <a:gd name="connsiteX5108" fmla="*/ 177481 w 216112"/>
                <a:gd name="connsiteY5108" fmla="*/ 70585 h 215656"/>
                <a:gd name="connsiteX5109" fmla="*/ 177421 w 216112"/>
                <a:gd name="connsiteY5109" fmla="*/ 70585 h 215656"/>
                <a:gd name="connsiteX5110" fmla="*/ 177496 w 216112"/>
                <a:gd name="connsiteY5110" fmla="*/ 70555 h 215656"/>
                <a:gd name="connsiteX5111" fmla="*/ 177496 w 216112"/>
                <a:gd name="connsiteY5111" fmla="*/ 70585 h 215656"/>
                <a:gd name="connsiteX5112" fmla="*/ 177496 w 216112"/>
                <a:gd name="connsiteY5112" fmla="*/ 198153 h 215656"/>
                <a:gd name="connsiteX5113" fmla="*/ 179027 w 216112"/>
                <a:gd name="connsiteY5113" fmla="*/ 198213 h 215656"/>
                <a:gd name="connsiteX5114" fmla="*/ 179057 w 216112"/>
                <a:gd name="connsiteY5114" fmla="*/ 198394 h 215656"/>
                <a:gd name="connsiteX5115" fmla="*/ 177511 w 216112"/>
                <a:gd name="connsiteY5115" fmla="*/ 198168 h 215656"/>
                <a:gd name="connsiteX5116" fmla="*/ 179147 w 216112"/>
                <a:gd name="connsiteY5116" fmla="*/ 195526 h 215656"/>
                <a:gd name="connsiteX5117" fmla="*/ 179192 w 216112"/>
                <a:gd name="connsiteY5117" fmla="*/ 195526 h 215656"/>
                <a:gd name="connsiteX5118" fmla="*/ 179192 w 216112"/>
                <a:gd name="connsiteY5118" fmla="*/ 195526 h 215656"/>
                <a:gd name="connsiteX5119" fmla="*/ 179147 w 216112"/>
                <a:gd name="connsiteY5119" fmla="*/ 195526 h 215656"/>
                <a:gd name="connsiteX5120" fmla="*/ 179972 w 216112"/>
                <a:gd name="connsiteY5120" fmla="*/ 153959 h 215656"/>
                <a:gd name="connsiteX5121" fmla="*/ 179987 w 216112"/>
                <a:gd name="connsiteY5121" fmla="*/ 154004 h 215656"/>
                <a:gd name="connsiteX5122" fmla="*/ 179957 w 216112"/>
                <a:gd name="connsiteY5122" fmla="*/ 153959 h 215656"/>
                <a:gd name="connsiteX5123" fmla="*/ 179957 w 216112"/>
                <a:gd name="connsiteY5123" fmla="*/ 153959 h 215656"/>
                <a:gd name="connsiteX5124" fmla="*/ 180017 w 216112"/>
                <a:gd name="connsiteY5124" fmla="*/ 175336 h 215656"/>
                <a:gd name="connsiteX5125" fmla="*/ 179972 w 216112"/>
                <a:gd name="connsiteY5125" fmla="*/ 175336 h 215656"/>
                <a:gd name="connsiteX5126" fmla="*/ 180003 w 216112"/>
                <a:gd name="connsiteY5126" fmla="*/ 175336 h 215656"/>
                <a:gd name="connsiteX5127" fmla="*/ 180017 w 216112"/>
                <a:gd name="connsiteY5127" fmla="*/ 175336 h 215656"/>
                <a:gd name="connsiteX5128" fmla="*/ 180017 w 216112"/>
                <a:gd name="connsiteY5128" fmla="*/ 175336 h 215656"/>
                <a:gd name="connsiteX5129" fmla="*/ 180318 w 216112"/>
                <a:gd name="connsiteY5129" fmla="*/ 142370 h 215656"/>
                <a:gd name="connsiteX5130" fmla="*/ 180393 w 216112"/>
                <a:gd name="connsiteY5130" fmla="*/ 142340 h 215656"/>
                <a:gd name="connsiteX5131" fmla="*/ 180423 w 216112"/>
                <a:gd name="connsiteY5131" fmla="*/ 142340 h 215656"/>
                <a:gd name="connsiteX5132" fmla="*/ 180318 w 216112"/>
                <a:gd name="connsiteY5132" fmla="*/ 142370 h 215656"/>
                <a:gd name="connsiteX5133" fmla="*/ 180873 w 216112"/>
                <a:gd name="connsiteY5133" fmla="*/ 94723 h 215656"/>
                <a:gd name="connsiteX5134" fmla="*/ 180588 w 216112"/>
                <a:gd name="connsiteY5134" fmla="*/ 94813 h 215656"/>
                <a:gd name="connsiteX5135" fmla="*/ 180873 w 216112"/>
                <a:gd name="connsiteY5135" fmla="*/ 94723 h 215656"/>
                <a:gd name="connsiteX5136" fmla="*/ 180768 w 216112"/>
                <a:gd name="connsiteY5136" fmla="*/ 152248 h 215656"/>
                <a:gd name="connsiteX5137" fmla="*/ 180753 w 216112"/>
                <a:gd name="connsiteY5137" fmla="*/ 152248 h 215656"/>
                <a:gd name="connsiteX5138" fmla="*/ 180783 w 216112"/>
                <a:gd name="connsiteY5138" fmla="*/ 152248 h 215656"/>
                <a:gd name="connsiteX5139" fmla="*/ 180783 w 216112"/>
                <a:gd name="connsiteY5139" fmla="*/ 152248 h 215656"/>
                <a:gd name="connsiteX5140" fmla="*/ 180828 w 216112"/>
                <a:gd name="connsiteY5140" fmla="*/ 197163 h 215656"/>
                <a:gd name="connsiteX5141" fmla="*/ 180828 w 216112"/>
                <a:gd name="connsiteY5141" fmla="*/ 197163 h 215656"/>
                <a:gd name="connsiteX5142" fmla="*/ 180828 w 216112"/>
                <a:gd name="connsiteY5142" fmla="*/ 197163 h 215656"/>
                <a:gd name="connsiteX5143" fmla="*/ 180828 w 216112"/>
                <a:gd name="connsiteY5143" fmla="*/ 197163 h 215656"/>
                <a:gd name="connsiteX5144" fmla="*/ 180813 w 216112"/>
                <a:gd name="connsiteY5144" fmla="*/ 149786 h 215656"/>
                <a:gd name="connsiteX5145" fmla="*/ 180843 w 216112"/>
                <a:gd name="connsiteY5145" fmla="*/ 149786 h 215656"/>
                <a:gd name="connsiteX5146" fmla="*/ 180843 w 216112"/>
                <a:gd name="connsiteY5146" fmla="*/ 149786 h 215656"/>
                <a:gd name="connsiteX5147" fmla="*/ 180813 w 216112"/>
                <a:gd name="connsiteY5147" fmla="*/ 149786 h 215656"/>
                <a:gd name="connsiteX5148" fmla="*/ 180783 w 216112"/>
                <a:gd name="connsiteY5148" fmla="*/ 145973 h 215656"/>
                <a:gd name="connsiteX5149" fmla="*/ 180783 w 216112"/>
                <a:gd name="connsiteY5149" fmla="*/ 145943 h 215656"/>
                <a:gd name="connsiteX5150" fmla="*/ 180933 w 216112"/>
                <a:gd name="connsiteY5150" fmla="*/ 145943 h 215656"/>
                <a:gd name="connsiteX5151" fmla="*/ 180783 w 216112"/>
                <a:gd name="connsiteY5151" fmla="*/ 145973 h 215656"/>
                <a:gd name="connsiteX5152" fmla="*/ 181879 w 216112"/>
                <a:gd name="connsiteY5152" fmla="*/ 98596 h 215656"/>
                <a:gd name="connsiteX5153" fmla="*/ 181879 w 216112"/>
                <a:gd name="connsiteY5153" fmla="*/ 98596 h 215656"/>
                <a:gd name="connsiteX5154" fmla="*/ 181879 w 216112"/>
                <a:gd name="connsiteY5154" fmla="*/ 98596 h 215656"/>
                <a:gd name="connsiteX5155" fmla="*/ 181984 w 216112"/>
                <a:gd name="connsiteY5155" fmla="*/ 98596 h 215656"/>
                <a:gd name="connsiteX5156" fmla="*/ 181984 w 216112"/>
                <a:gd name="connsiteY5156" fmla="*/ 98596 h 215656"/>
                <a:gd name="connsiteX5157" fmla="*/ 181879 w 216112"/>
                <a:gd name="connsiteY5157" fmla="*/ 98611 h 215656"/>
                <a:gd name="connsiteX5158" fmla="*/ 182119 w 216112"/>
                <a:gd name="connsiteY5158" fmla="*/ 149381 h 215656"/>
                <a:gd name="connsiteX5159" fmla="*/ 182149 w 216112"/>
                <a:gd name="connsiteY5159" fmla="*/ 149351 h 215656"/>
                <a:gd name="connsiteX5160" fmla="*/ 182179 w 216112"/>
                <a:gd name="connsiteY5160" fmla="*/ 149351 h 215656"/>
                <a:gd name="connsiteX5161" fmla="*/ 182119 w 216112"/>
                <a:gd name="connsiteY5161" fmla="*/ 149381 h 215656"/>
                <a:gd name="connsiteX5162" fmla="*/ 182239 w 216112"/>
                <a:gd name="connsiteY5162" fmla="*/ 75313 h 215656"/>
                <a:gd name="connsiteX5163" fmla="*/ 182239 w 216112"/>
                <a:gd name="connsiteY5163" fmla="*/ 75223 h 215656"/>
                <a:gd name="connsiteX5164" fmla="*/ 182389 w 216112"/>
                <a:gd name="connsiteY5164" fmla="*/ 75208 h 215656"/>
                <a:gd name="connsiteX5165" fmla="*/ 182389 w 216112"/>
                <a:gd name="connsiteY5165" fmla="*/ 75208 h 215656"/>
                <a:gd name="connsiteX5166" fmla="*/ 182389 w 216112"/>
                <a:gd name="connsiteY5166" fmla="*/ 75208 h 215656"/>
                <a:gd name="connsiteX5167" fmla="*/ 182404 w 216112"/>
                <a:gd name="connsiteY5167" fmla="*/ 75208 h 215656"/>
                <a:gd name="connsiteX5168" fmla="*/ 182374 w 216112"/>
                <a:gd name="connsiteY5168" fmla="*/ 75208 h 215656"/>
                <a:gd name="connsiteX5169" fmla="*/ 182224 w 216112"/>
                <a:gd name="connsiteY5169" fmla="*/ 75313 h 215656"/>
                <a:gd name="connsiteX5170" fmla="*/ 182449 w 216112"/>
                <a:gd name="connsiteY5170" fmla="*/ 60707 h 215656"/>
                <a:gd name="connsiteX5171" fmla="*/ 182419 w 216112"/>
                <a:gd name="connsiteY5171" fmla="*/ 60707 h 215656"/>
                <a:gd name="connsiteX5172" fmla="*/ 182464 w 216112"/>
                <a:gd name="connsiteY5172" fmla="*/ 60707 h 215656"/>
                <a:gd name="connsiteX5173" fmla="*/ 182464 w 216112"/>
                <a:gd name="connsiteY5173" fmla="*/ 60707 h 215656"/>
                <a:gd name="connsiteX5174" fmla="*/ 182464 w 216112"/>
                <a:gd name="connsiteY5174" fmla="*/ 195511 h 215656"/>
                <a:gd name="connsiteX5175" fmla="*/ 182464 w 216112"/>
                <a:gd name="connsiteY5175" fmla="*/ 195511 h 215656"/>
                <a:gd name="connsiteX5176" fmla="*/ 182464 w 216112"/>
                <a:gd name="connsiteY5176" fmla="*/ 195511 h 215656"/>
                <a:gd name="connsiteX5177" fmla="*/ 182449 w 216112"/>
                <a:gd name="connsiteY5177" fmla="*/ 195511 h 215656"/>
                <a:gd name="connsiteX5178" fmla="*/ 182930 w 216112"/>
                <a:gd name="connsiteY5178" fmla="*/ 17233 h 215656"/>
                <a:gd name="connsiteX5179" fmla="*/ 182945 w 216112"/>
                <a:gd name="connsiteY5179" fmla="*/ 17233 h 215656"/>
                <a:gd name="connsiteX5180" fmla="*/ 182945 w 216112"/>
                <a:gd name="connsiteY5180" fmla="*/ 17233 h 215656"/>
                <a:gd name="connsiteX5181" fmla="*/ 182930 w 216112"/>
                <a:gd name="connsiteY5181" fmla="*/ 17233 h 215656"/>
                <a:gd name="connsiteX5182" fmla="*/ 183500 w 216112"/>
                <a:gd name="connsiteY5182" fmla="*/ 60077 h 215656"/>
                <a:gd name="connsiteX5183" fmla="*/ 183485 w 216112"/>
                <a:gd name="connsiteY5183" fmla="*/ 60077 h 215656"/>
                <a:gd name="connsiteX5184" fmla="*/ 183545 w 216112"/>
                <a:gd name="connsiteY5184" fmla="*/ 60046 h 215656"/>
                <a:gd name="connsiteX5185" fmla="*/ 183500 w 216112"/>
                <a:gd name="connsiteY5185" fmla="*/ 60077 h 215656"/>
                <a:gd name="connsiteX5186" fmla="*/ 185392 w 216112"/>
                <a:gd name="connsiteY5186" fmla="*/ 23313 h 215656"/>
                <a:gd name="connsiteX5187" fmla="*/ 185407 w 216112"/>
                <a:gd name="connsiteY5187" fmla="*/ 23313 h 215656"/>
                <a:gd name="connsiteX5188" fmla="*/ 185407 w 216112"/>
                <a:gd name="connsiteY5188" fmla="*/ 23313 h 215656"/>
                <a:gd name="connsiteX5189" fmla="*/ 185377 w 216112"/>
                <a:gd name="connsiteY5189" fmla="*/ 23313 h 215656"/>
                <a:gd name="connsiteX5190" fmla="*/ 185722 w 216112"/>
                <a:gd name="connsiteY5190" fmla="*/ 23103 h 215656"/>
                <a:gd name="connsiteX5191" fmla="*/ 185692 w 216112"/>
                <a:gd name="connsiteY5191" fmla="*/ 23058 h 215656"/>
                <a:gd name="connsiteX5192" fmla="*/ 185947 w 216112"/>
                <a:gd name="connsiteY5192" fmla="*/ 23058 h 215656"/>
                <a:gd name="connsiteX5193" fmla="*/ 185722 w 216112"/>
                <a:gd name="connsiteY5193" fmla="*/ 23103 h 215656"/>
                <a:gd name="connsiteX5194" fmla="*/ 185962 w 216112"/>
                <a:gd name="connsiteY5194" fmla="*/ 138768 h 215656"/>
                <a:gd name="connsiteX5195" fmla="*/ 185962 w 216112"/>
                <a:gd name="connsiteY5195" fmla="*/ 138722 h 215656"/>
                <a:gd name="connsiteX5196" fmla="*/ 186112 w 216112"/>
                <a:gd name="connsiteY5196" fmla="*/ 138752 h 215656"/>
                <a:gd name="connsiteX5197" fmla="*/ 185962 w 216112"/>
                <a:gd name="connsiteY5197" fmla="*/ 138752 h 215656"/>
                <a:gd name="connsiteX5198" fmla="*/ 186277 w 216112"/>
                <a:gd name="connsiteY5198" fmla="*/ 134849 h 215656"/>
                <a:gd name="connsiteX5199" fmla="*/ 186277 w 216112"/>
                <a:gd name="connsiteY5199" fmla="*/ 134849 h 215656"/>
                <a:gd name="connsiteX5200" fmla="*/ 186277 w 216112"/>
                <a:gd name="connsiteY5200" fmla="*/ 134849 h 215656"/>
                <a:gd name="connsiteX5201" fmla="*/ 186277 w 216112"/>
                <a:gd name="connsiteY5201" fmla="*/ 134849 h 215656"/>
                <a:gd name="connsiteX5202" fmla="*/ 186412 w 216112"/>
                <a:gd name="connsiteY5202" fmla="*/ 110636 h 215656"/>
                <a:gd name="connsiteX5203" fmla="*/ 186548 w 216112"/>
                <a:gd name="connsiteY5203" fmla="*/ 110636 h 215656"/>
                <a:gd name="connsiteX5204" fmla="*/ 186548 w 216112"/>
                <a:gd name="connsiteY5204" fmla="*/ 110651 h 215656"/>
                <a:gd name="connsiteX5205" fmla="*/ 186412 w 216112"/>
                <a:gd name="connsiteY5205" fmla="*/ 110636 h 215656"/>
                <a:gd name="connsiteX5206" fmla="*/ 186518 w 216112"/>
                <a:gd name="connsiteY5206" fmla="*/ 79321 h 215656"/>
                <a:gd name="connsiteX5207" fmla="*/ 186563 w 216112"/>
                <a:gd name="connsiteY5207" fmla="*/ 79321 h 215656"/>
                <a:gd name="connsiteX5208" fmla="*/ 186563 w 216112"/>
                <a:gd name="connsiteY5208" fmla="*/ 79321 h 215656"/>
                <a:gd name="connsiteX5209" fmla="*/ 186518 w 216112"/>
                <a:gd name="connsiteY5209" fmla="*/ 79321 h 215656"/>
                <a:gd name="connsiteX5210" fmla="*/ 186998 w 216112"/>
                <a:gd name="connsiteY5210" fmla="*/ 21902 h 215656"/>
                <a:gd name="connsiteX5211" fmla="*/ 186953 w 216112"/>
                <a:gd name="connsiteY5211" fmla="*/ 22052 h 215656"/>
                <a:gd name="connsiteX5212" fmla="*/ 186202 w 216112"/>
                <a:gd name="connsiteY5212" fmla="*/ 22187 h 215656"/>
                <a:gd name="connsiteX5213" fmla="*/ 186487 w 216112"/>
                <a:gd name="connsiteY5213" fmla="*/ 21737 h 215656"/>
                <a:gd name="connsiteX5214" fmla="*/ 187118 w 216112"/>
                <a:gd name="connsiteY5214" fmla="*/ 21797 h 215656"/>
                <a:gd name="connsiteX5215" fmla="*/ 186983 w 216112"/>
                <a:gd name="connsiteY5215" fmla="*/ 21902 h 215656"/>
                <a:gd name="connsiteX5216" fmla="*/ 187298 w 216112"/>
                <a:gd name="connsiteY5216" fmla="*/ 20010 h 215656"/>
                <a:gd name="connsiteX5217" fmla="*/ 187298 w 216112"/>
                <a:gd name="connsiteY5217" fmla="*/ 20010 h 215656"/>
                <a:gd name="connsiteX5218" fmla="*/ 187298 w 216112"/>
                <a:gd name="connsiteY5218" fmla="*/ 20010 h 215656"/>
                <a:gd name="connsiteX5219" fmla="*/ 187298 w 216112"/>
                <a:gd name="connsiteY5219" fmla="*/ 20010 h 215656"/>
                <a:gd name="connsiteX5220" fmla="*/ 187283 w 216112"/>
                <a:gd name="connsiteY5220" fmla="*/ 20010 h 215656"/>
                <a:gd name="connsiteX5221" fmla="*/ 187283 w 216112"/>
                <a:gd name="connsiteY5221" fmla="*/ 20010 h 215656"/>
                <a:gd name="connsiteX5222" fmla="*/ 187283 w 216112"/>
                <a:gd name="connsiteY5222" fmla="*/ 20010 h 215656"/>
                <a:gd name="connsiteX5223" fmla="*/ 187283 w 216112"/>
                <a:gd name="connsiteY5223" fmla="*/ 20010 h 215656"/>
                <a:gd name="connsiteX5224" fmla="*/ 191561 w 216112"/>
                <a:gd name="connsiteY5224" fmla="*/ 14862 h 215656"/>
                <a:gd name="connsiteX5225" fmla="*/ 191561 w 216112"/>
                <a:gd name="connsiteY5225" fmla="*/ 14862 h 215656"/>
                <a:gd name="connsiteX5226" fmla="*/ 191561 w 216112"/>
                <a:gd name="connsiteY5226" fmla="*/ 14862 h 215656"/>
                <a:gd name="connsiteX5227" fmla="*/ 191561 w 216112"/>
                <a:gd name="connsiteY5227" fmla="*/ 14862 h 215656"/>
                <a:gd name="connsiteX5228" fmla="*/ 189955 w 216112"/>
                <a:gd name="connsiteY5228" fmla="*/ 15537 h 215656"/>
                <a:gd name="connsiteX5229" fmla="*/ 191306 w 216112"/>
                <a:gd name="connsiteY5229" fmla="*/ 15807 h 215656"/>
                <a:gd name="connsiteX5230" fmla="*/ 191381 w 216112"/>
                <a:gd name="connsiteY5230" fmla="*/ 15777 h 215656"/>
                <a:gd name="connsiteX5231" fmla="*/ 191471 w 216112"/>
                <a:gd name="connsiteY5231" fmla="*/ 15882 h 215656"/>
                <a:gd name="connsiteX5232" fmla="*/ 191877 w 216112"/>
                <a:gd name="connsiteY5232" fmla="*/ 16363 h 215656"/>
                <a:gd name="connsiteX5233" fmla="*/ 191561 w 216112"/>
                <a:gd name="connsiteY5233" fmla="*/ 16603 h 215656"/>
                <a:gd name="connsiteX5234" fmla="*/ 190165 w 216112"/>
                <a:gd name="connsiteY5234" fmla="*/ 16318 h 215656"/>
                <a:gd name="connsiteX5235" fmla="*/ 189760 w 216112"/>
                <a:gd name="connsiteY5235" fmla="*/ 15942 h 215656"/>
                <a:gd name="connsiteX5236" fmla="*/ 189700 w 216112"/>
                <a:gd name="connsiteY5236" fmla="*/ 15627 h 215656"/>
                <a:gd name="connsiteX5237" fmla="*/ 189955 w 216112"/>
                <a:gd name="connsiteY5237" fmla="*/ 15537 h 215656"/>
                <a:gd name="connsiteX5238" fmla="*/ 187658 w 216112"/>
                <a:gd name="connsiteY5238" fmla="*/ 141830 h 215656"/>
                <a:gd name="connsiteX5239" fmla="*/ 187718 w 216112"/>
                <a:gd name="connsiteY5239" fmla="*/ 141830 h 215656"/>
                <a:gd name="connsiteX5240" fmla="*/ 187718 w 216112"/>
                <a:gd name="connsiteY5240" fmla="*/ 141845 h 215656"/>
                <a:gd name="connsiteX5241" fmla="*/ 187658 w 216112"/>
                <a:gd name="connsiteY5241" fmla="*/ 141845 h 215656"/>
                <a:gd name="connsiteX5242" fmla="*/ 187899 w 216112"/>
                <a:gd name="connsiteY5242" fmla="*/ 56894 h 215656"/>
                <a:gd name="connsiteX5243" fmla="*/ 187899 w 216112"/>
                <a:gd name="connsiteY5243" fmla="*/ 56894 h 215656"/>
                <a:gd name="connsiteX5244" fmla="*/ 187914 w 216112"/>
                <a:gd name="connsiteY5244" fmla="*/ 56894 h 215656"/>
                <a:gd name="connsiteX5245" fmla="*/ 187914 w 216112"/>
                <a:gd name="connsiteY5245" fmla="*/ 56894 h 215656"/>
                <a:gd name="connsiteX5246" fmla="*/ 187959 w 216112"/>
                <a:gd name="connsiteY5246" fmla="*/ 21497 h 215656"/>
                <a:gd name="connsiteX5247" fmla="*/ 187839 w 216112"/>
                <a:gd name="connsiteY5247" fmla="*/ 21527 h 215656"/>
                <a:gd name="connsiteX5248" fmla="*/ 187553 w 216112"/>
                <a:gd name="connsiteY5248" fmla="*/ 21452 h 215656"/>
                <a:gd name="connsiteX5249" fmla="*/ 187779 w 216112"/>
                <a:gd name="connsiteY5249" fmla="*/ 21316 h 215656"/>
                <a:gd name="connsiteX5250" fmla="*/ 188544 w 216112"/>
                <a:gd name="connsiteY5250" fmla="*/ 21196 h 215656"/>
                <a:gd name="connsiteX5251" fmla="*/ 188634 w 216112"/>
                <a:gd name="connsiteY5251" fmla="*/ 21196 h 215656"/>
                <a:gd name="connsiteX5252" fmla="*/ 187959 w 216112"/>
                <a:gd name="connsiteY5252" fmla="*/ 21497 h 215656"/>
                <a:gd name="connsiteX5253" fmla="*/ 188784 w 216112"/>
                <a:gd name="connsiteY5253" fmla="*/ 18855 h 215656"/>
                <a:gd name="connsiteX5254" fmla="*/ 188424 w 216112"/>
                <a:gd name="connsiteY5254" fmla="*/ 18855 h 215656"/>
                <a:gd name="connsiteX5255" fmla="*/ 188799 w 216112"/>
                <a:gd name="connsiteY5255" fmla="*/ 18855 h 215656"/>
                <a:gd name="connsiteX5256" fmla="*/ 188799 w 216112"/>
                <a:gd name="connsiteY5256" fmla="*/ 18855 h 215656"/>
                <a:gd name="connsiteX5257" fmla="*/ 188919 w 216112"/>
                <a:gd name="connsiteY5257" fmla="*/ 166059 h 215656"/>
                <a:gd name="connsiteX5258" fmla="*/ 188919 w 216112"/>
                <a:gd name="connsiteY5258" fmla="*/ 166013 h 215656"/>
                <a:gd name="connsiteX5259" fmla="*/ 188979 w 216112"/>
                <a:gd name="connsiteY5259" fmla="*/ 166043 h 215656"/>
                <a:gd name="connsiteX5260" fmla="*/ 188919 w 216112"/>
                <a:gd name="connsiteY5260" fmla="*/ 166043 h 215656"/>
                <a:gd name="connsiteX5261" fmla="*/ 189805 w 216112"/>
                <a:gd name="connsiteY5261" fmla="*/ 189327 h 215656"/>
                <a:gd name="connsiteX5262" fmla="*/ 189820 w 216112"/>
                <a:gd name="connsiteY5262" fmla="*/ 189327 h 215656"/>
                <a:gd name="connsiteX5263" fmla="*/ 189820 w 216112"/>
                <a:gd name="connsiteY5263" fmla="*/ 189327 h 215656"/>
                <a:gd name="connsiteX5264" fmla="*/ 189805 w 216112"/>
                <a:gd name="connsiteY5264" fmla="*/ 189327 h 215656"/>
                <a:gd name="connsiteX5265" fmla="*/ 190000 w 216112"/>
                <a:gd name="connsiteY5265" fmla="*/ 180590 h 215656"/>
                <a:gd name="connsiteX5266" fmla="*/ 190000 w 216112"/>
                <a:gd name="connsiteY5266" fmla="*/ 180590 h 215656"/>
                <a:gd name="connsiteX5267" fmla="*/ 190030 w 216112"/>
                <a:gd name="connsiteY5267" fmla="*/ 180590 h 215656"/>
                <a:gd name="connsiteX5268" fmla="*/ 190000 w 216112"/>
                <a:gd name="connsiteY5268" fmla="*/ 180590 h 215656"/>
                <a:gd name="connsiteX5269" fmla="*/ 189925 w 216112"/>
                <a:gd name="connsiteY5269" fmla="*/ 165503 h 215656"/>
                <a:gd name="connsiteX5270" fmla="*/ 189925 w 216112"/>
                <a:gd name="connsiteY5270" fmla="*/ 165503 h 215656"/>
                <a:gd name="connsiteX5271" fmla="*/ 190060 w 216112"/>
                <a:gd name="connsiteY5271" fmla="*/ 165473 h 215656"/>
                <a:gd name="connsiteX5272" fmla="*/ 189925 w 216112"/>
                <a:gd name="connsiteY5272" fmla="*/ 165503 h 215656"/>
                <a:gd name="connsiteX5273" fmla="*/ 190270 w 216112"/>
                <a:gd name="connsiteY5273" fmla="*/ 28657 h 215656"/>
                <a:gd name="connsiteX5274" fmla="*/ 190270 w 216112"/>
                <a:gd name="connsiteY5274" fmla="*/ 28612 h 215656"/>
                <a:gd name="connsiteX5275" fmla="*/ 190391 w 216112"/>
                <a:gd name="connsiteY5275" fmla="*/ 28612 h 215656"/>
                <a:gd name="connsiteX5276" fmla="*/ 190285 w 216112"/>
                <a:gd name="connsiteY5276" fmla="*/ 28657 h 215656"/>
                <a:gd name="connsiteX5277" fmla="*/ 190526 w 216112"/>
                <a:gd name="connsiteY5277" fmla="*/ 174090 h 215656"/>
                <a:gd name="connsiteX5278" fmla="*/ 190526 w 216112"/>
                <a:gd name="connsiteY5278" fmla="*/ 174090 h 215656"/>
                <a:gd name="connsiteX5279" fmla="*/ 190526 w 216112"/>
                <a:gd name="connsiteY5279" fmla="*/ 174090 h 215656"/>
                <a:gd name="connsiteX5280" fmla="*/ 190526 w 216112"/>
                <a:gd name="connsiteY5280" fmla="*/ 174090 h 215656"/>
                <a:gd name="connsiteX5281" fmla="*/ 190616 w 216112"/>
                <a:gd name="connsiteY5281" fmla="*/ 174090 h 215656"/>
                <a:gd name="connsiteX5282" fmla="*/ 190511 w 216112"/>
                <a:gd name="connsiteY5282" fmla="*/ 174090 h 215656"/>
                <a:gd name="connsiteX5283" fmla="*/ 190406 w 216112"/>
                <a:gd name="connsiteY5283" fmla="*/ 115965 h 215656"/>
                <a:gd name="connsiteX5284" fmla="*/ 190586 w 216112"/>
                <a:gd name="connsiteY5284" fmla="*/ 115845 h 215656"/>
                <a:gd name="connsiteX5285" fmla="*/ 190406 w 216112"/>
                <a:gd name="connsiteY5285" fmla="*/ 115965 h 215656"/>
                <a:gd name="connsiteX5286" fmla="*/ 190811 w 216112"/>
                <a:gd name="connsiteY5286" fmla="*/ 54102 h 215656"/>
                <a:gd name="connsiteX5287" fmla="*/ 190811 w 216112"/>
                <a:gd name="connsiteY5287" fmla="*/ 54102 h 215656"/>
                <a:gd name="connsiteX5288" fmla="*/ 190811 w 216112"/>
                <a:gd name="connsiteY5288" fmla="*/ 54102 h 215656"/>
                <a:gd name="connsiteX5289" fmla="*/ 190811 w 216112"/>
                <a:gd name="connsiteY5289" fmla="*/ 54102 h 215656"/>
                <a:gd name="connsiteX5290" fmla="*/ 190901 w 216112"/>
                <a:gd name="connsiteY5290" fmla="*/ 52451 h 215656"/>
                <a:gd name="connsiteX5291" fmla="*/ 190901 w 216112"/>
                <a:gd name="connsiteY5291" fmla="*/ 52451 h 215656"/>
                <a:gd name="connsiteX5292" fmla="*/ 190901 w 216112"/>
                <a:gd name="connsiteY5292" fmla="*/ 52451 h 215656"/>
                <a:gd name="connsiteX5293" fmla="*/ 190901 w 216112"/>
                <a:gd name="connsiteY5293" fmla="*/ 52451 h 215656"/>
                <a:gd name="connsiteX5294" fmla="*/ 190901 w 216112"/>
                <a:gd name="connsiteY5294" fmla="*/ 52451 h 215656"/>
                <a:gd name="connsiteX5295" fmla="*/ 190901 w 216112"/>
                <a:gd name="connsiteY5295" fmla="*/ 52451 h 215656"/>
                <a:gd name="connsiteX5296" fmla="*/ 190901 w 216112"/>
                <a:gd name="connsiteY5296" fmla="*/ 52451 h 215656"/>
                <a:gd name="connsiteX5297" fmla="*/ 191546 w 216112"/>
                <a:gd name="connsiteY5297" fmla="*/ 78526 h 215656"/>
                <a:gd name="connsiteX5298" fmla="*/ 191546 w 216112"/>
                <a:gd name="connsiteY5298" fmla="*/ 78526 h 215656"/>
                <a:gd name="connsiteX5299" fmla="*/ 191576 w 216112"/>
                <a:gd name="connsiteY5299" fmla="*/ 78526 h 215656"/>
                <a:gd name="connsiteX5300" fmla="*/ 191546 w 216112"/>
                <a:gd name="connsiteY5300" fmla="*/ 78526 h 215656"/>
                <a:gd name="connsiteX5301" fmla="*/ 191561 w 216112"/>
                <a:gd name="connsiteY5301" fmla="*/ 37619 h 215656"/>
                <a:gd name="connsiteX5302" fmla="*/ 191561 w 216112"/>
                <a:gd name="connsiteY5302" fmla="*/ 37619 h 215656"/>
                <a:gd name="connsiteX5303" fmla="*/ 191561 w 216112"/>
                <a:gd name="connsiteY5303" fmla="*/ 37619 h 215656"/>
                <a:gd name="connsiteX5304" fmla="*/ 191576 w 216112"/>
                <a:gd name="connsiteY5304" fmla="*/ 37619 h 215656"/>
                <a:gd name="connsiteX5305" fmla="*/ 191561 w 216112"/>
                <a:gd name="connsiteY5305" fmla="*/ 37619 h 215656"/>
                <a:gd name="connsiteX5306" fmla="*/ 191922 w 216112"/>
                <a:gd name="connsiteY5306" fmla="*/ 155445 h 215656"/>
                <a:gd name="connsiteX5307" fmla="*/ 191922 w 216112"/>
                <a:gd name="connsiteY5307" fmla="*/ 155445 h 215656"/>
                <a:gd name="connsiteX5308" fmla="*/ 191922 w 216112"/>
                <a:gd name="connsiteY5308" fmla="*/ 155445 h 215656"/>
                <a:gd name="connsiteX5309" fmla="*/ 191922 w 216112"/>
                <a:gd name="connsiteY5309" fmla="*/ 155445 h 215656"/>
                <a:gd name="connsiteX5310" fmla="*/ 192042 w 216112"/>
                <a:gd name="connsiteY5310" fmla="*/ 32365 h 215656"/>
                <a:gd name="connsiteX5311" fmla="*/ 191997 w 216112"/>
                <a:gd name="connsiteY5311" fmla="*/ 32365 h 215656"/>
                <a:gd name="connsiteX5312" fmla="*/ 192042 w 216112"/>
                <a:gd name="connsiteY5312" fmla="*/ 32350 h 215656"/>
                <a:gd name="connsiteX5313" fmla="*/ 192042 w 216112"/>
                <a:gd name="connsiteY5313" fmla="*/ 32350 h 215656"/>
                <a:gd name="connsiteX5314" fmla="*/ 191907 w 216112"/>
                <a:gd name="connsiteY5314" fmla="*/ 17969 h 215656"/>
                <a:gd name="connsiteX5315" fmla="*/ 191651 w 216112"/>
                <a:gd name="connsiteY5315" fmla="*/ 18359 h 215656"/>
                <a:gd name="connsiteX5316" fmla="*/ 191021 w 216112"/>
                <a:gd name="connsiteY5316" fmla="*/ 18479 h 215656"/>
                <a:gd name="connsiteX5317" fmla="*/ 190961 w 216112"/>
                <a:gd name="connsiteY5317" fmla="*/ 18524 h 215656"/>
                <a:gd name="connsiteX5318" fmla="*/ 189220 w 216112"/>
                <a:gd name="connsiteY5318" fmla="*/ 18780 h 215656"/>
                <a:gd name="connsiteX5319" fmla="*/ 189220 w 216112"/>
                <a:gd name="connsiteY5319" fmla="*/ 18780 h 215656"/>
                <a:gd name="connsiteX5320" fmla="*/ 188064 w 216112"/>
                <a:gd name="connsiteY5320" fmla="*/ 18359 h 215656"/>
                <a:gd name="connsiteX5321" fmla="*/ 188064 w 216112"/>
                <a:gd name="connsiteY5321" fmla="*/ 18359 h 215656"/>
                <a:gd name="connsiteX5322" fmla="*/ 188334 w 216112"/>
                <a:gd name="connsiteY5322" fmla="*/ 17939 h 215656"/>
                <a:gd name="connsiteX5323" fmla="*/ 187944 w 216112"/>
                <a:gd name="connsiteY5323" fmla="*/ 17744 h 215656"/>
                <a:gd name="connsiteX5324" fmla="*/ 187944 w 216112"/>
                <a:gd name="connsiteY5324" fmla="*/ 17744 h 215656"/>
                <a:gd name="connsiteX5325" fmla="*/ 188454 w 216112"/>
                <a:gd name="connsiteY5325" fmla="*/ 16813 h 215656"/>
                <a:gd name="connsiteX5326" fmla="*/ 190736 w 216112"/>
                <a:gd name="connsiteY5326" fmla="*/ 16888 h 215656"/>
                <a:gd name="connsiteX5327" fmla="*/ 190736 w 216112"/>
                <a:gd name="connsiteY5327" fmla="*/ 16888 h 215656"/>
                <a:gd name="connsiteX5328" fmla="*/ 191667 w 216112"/>
                <a:gd name="connsiteY5328" fmla="*/ 17128 h 215656"/>
                <a:gd name="connsiteX5329" fmla="*/ 191742 w 216112"/>
                <a:gd name="connsiteY5329" fmla="*/ 17128 h 215656"/>
                <a:gd name="connsiteX5330" fmla="*/ 191516 w 216112"/>
                <a:gd name="connsiteY5330" fmla="*/ 17173 h 215656"/>
                <a:gd name="connsiteX5331" fmla="*/ 192132 w 216112"/>
                <a:gd name="connsiteY5331" fmla="*/ 17834 h 215656"/>
                <a:gd name="connsiteX5332" fmla="*/ 192162 w 216112"/>
                <a:gd name="connsiteY5332" fmla="*/ 17879 h 215656"/>
                <a:gd name="connsiteX5333" fmla="*/ 191937 w 216112"/>
                <a:gd name="connsiteY5333" fmla="*/ 17954 h 215656"/>
                <a:gd name="connsiteX5334" fmla="*/ 192252 w 216112"/>
                <a:gd name="connsiteY5334" fmla="*/ 29888 h 215656"/>
                <a:gd name="connsiteX5335" fmla="*/ 192297 w 216112"/>
                <a:gd name="connsiteY5335" fmla="*/ 29888 h 215656"/>
                <a:gd name="connsiteX5336" fmla="*/ 192297 w 216112"/>
                <a:gd name="connsiteY5336" fmla="*/ 29888 h 215656"/>
                <a:gd name="connsiteX5337" fmla="*/ 192252 w 216112"/>
                <a:gd name="connsiteY5337" fmla="*/ 29888 h 215656"/>
                <a:gd name="connsiteX5338" fmla="*/ 192297 w 216112"/>
                <a:gd name="connsiteY5338" fmla="*/ 29903 h 215656"/>
                <a:gd name="connsiteX5339" fmla="*/ 192297 w 216112"/>
                <a:gd name="connsiteY5339" fmla="*/ 29903 h 215656"/>
                <a:gd name="connsiteX5340" fmla="*/ 192297 w 216112"/>
                <a:gd name="connsiteY5340" fmla="*/ 29903 h 215656"/>
                <a:gd name="connsiteX5341" fmla="*/ 192297 w 216112"/>
                <a:gd name="connsiteY5341" fmla="*/ 29903 h 215656"/>
                <a:gd name="connsiteX5342" fmla="*/ 192627 w 216112"/>
                <a:gd name="connsiteY5342" fmla="*/ 169451 h 215656"/>
                <a:gd name="connsiteX5343" fmla="*/ 192597 w 216112"/>
                <a:gd name="connsiteY5343" fmla="*/ 169451 h 215656"/>
                <a:gd name="connsiteX5344" fmla="*/ 192627 w 216112"/>
                <a:gd name="connsiteY5344" fmla="*/ 169451 h 215656"/>
                <a:gd name="connsiteX5345" fmla="*/ 192627 w 216112"/>
                <a:gd name="connsiteY5345" fmla="*/ 169451 h 215656"/>
                <a:gd name="connsiteX5346" fmla="*/ 192627 w 216112"/>
                <a:gd name="connsiteY5346" fmla="*/ 169451 h 215656"/>
                <a:gd name="connsiteX5347" fmla="*/ 192747 w 216112"/>
                <a:gd name="connsiteY5347" fmla="*/ 149831 h 215656"/>
                <a:gd name="connsiteX5348" fmla="*/ 192807 w 216112"/>
                <a:gd name="connsiteY5348" fmla="*/ 149591 h 215656"/>
                <a:gd name="connsiteX5349" fmla="*/ 192807 w 216112"/>
                <a:gd name="connsiteY5349" fmla="*/ 149591 h 215656"/>
                <a:gd name="connsiteX5350" fmla="*/ 192807 w 216112"/>
                <a:gd name="connsiteY5350" fmla="*/ 149621 h 215656"/>
                <a:gd name="connsiteX5351" fmla="*/ 192717 w 216112"/>
                <a:gd name="connsiteY5351" fmla="*/ 149816 h 215656"/>
                <a:gd name="connsiteX5352" fmla="*/ 192988 w 216112"/>
                <a:gd name="connsiteY5352" fmla="*/ 35457 h 215656"/>
                <a:gd name="connsiteX5353" fmla="*/ 192988 w 216112"/>
                <a:gd name="connsiteY5353" fmla="*/ 35457 h 215656"/>
                <a:gd name="connsiteX5354" fmla="*/ 192988 w 216112"/>
                <a:gd name="connsiteY5354" fmla="*/ 35457 h 215656"/>
                <a:gd name="connsiteX5355" fmla="*/ 192988 w 216112"/>
                <a:gd name="connsiteY5355" fmla="*/ 35457 h 215656"/>
                <a:gd name="connsiteX5356" fmla="*/ 193003 w 216112"/>
                <a:gd name="connsiteY5356" fmla="*/ 35563 h 215656"/>
                <a:gd name="connsiteX5357" fmla="*/ 193003 w 216112"/>
                <a:gd name="connsiteY5357" fmla="*/ 35563 h 215656"/>
                <a:gd name="connsiteX5358" fmla="*/ 193003 w 216112"/>
                <a:gd name="connsiteY5358" fmla="*/ 35563 h 215656"/>
                <a:gd name="connsiteX5359" fmla="*/ 193003 w 216112"/>
                <a:gd name="connsiteY5359" fmla="*/ 35563 h 215656"/>
                <a:gd name="connsiteX5360" fmla="*/ 193108 w 216112"/>
                <a:gd name="connsiteY5360" fmla="*/ 76169 h 215656"/>
                <a:gd name="connsiteX5361" fmla="*/ 193108 w 216112"/>
                <a:gd name="connsiteY5361" fmla="*/ 76139 h 215656"/>
                <a:gd name="connsiteX5362" fmla="*/ 193108 w 216112"/>
                <a:gd name="connsiteY5362" fmla="*/ 76139 h 215656"/>
                <a:gd name="connsiteX5363" fmla="*/ 193183 w 216112"/>
                <a:gd name="connsiteY5363" fmla="*/ 76154 h 215656"/>
                <a:gd name="connsiteX5364" fmla="*/ 193108 w 216112"/>
                <a:gd name="connsiteY5364" fmla="*/ 76154 h 215656"/>
                <a:gd name="connsiteX5365" fmla="*/ 193108 w 216112"/>
                <a:gd name="connsiteY5365" fmla="*/ 32680 h 215656"/>
                <a:gd name="connsiteX5366" fmla="*/ 193183 w 216112"/>
                <a:gd name="connsiteY5366" fmla="*/ 32680 h 215656"/>
                <a:gd name="connsiteX5367" fmla="*/ 193138 w 216112"/>
                <a:gd name="connsiteY5367" fmla="*/ 32680 h 215656"/>
                <a:gd name="connsiteX5368" fmla="*/ 193108 w 216112"/>
                <a:gd name="connsiteY5368" fmla="*/ 32680 h 215656"/>
                <a:gd name="connsiteX5369" fmla="*/ 193183 w 216112"/>
                <a:gd name="connsiteY5369" fmla="*/ 32680 h 215656"/>
                <a:gd name="connsiteX5370" fmla="*/ 193183 w 216112"/>
                <a:gd name="connsiteY5370" fmla="*/ 32680 h 215656"/>
                <a:gd name="connsiteX5371" fmla="*/ 193183 w 216112"/>
                <a:gd name="connsiteY5371" fmla="*/ 32680 h 215656"/>
                <a:gd name="connsiteX5372" fmla="*/ 193183 w 216112"/>
                <a:gd name="connsiteY5372" fmla="*/ 32680 h 215656"/>
                <a:gd name="connsiteX5373" fmla="*/ 193228 w 216112"/>
                <a:gd name="connsiteY5373" fmla="*/ 50514 h 215656"/>
                <a:gd name="connsiteX5374" fmla="*/ 193198 w 216112"/>
                <a:gd name="connsiteY5374" fmla="*/ 50514 h 215656"/>
                <a:gd name="connsiteX5375" fmla="*/ 193288 w 216112"/>
                <a:gd name="connsiteY5375" fmla="*/ 50499 h 215656"/>
                <a:gd name="connsiteX5376" fmla="*/ 193243 w 216112"/>
                <a:gd name="connsiteY5376" fmla="*/ 50499 h 215656"/>
                <a:gd name="connsiteX5377" fmla="*/ 193423 w 216112"/>
                <a:gd name="connsiteY5377" fmla="*/ 170802 h 215656"/>
                <a:gd name="connsiteX5378" fmla="*/ 193273 w 216112"/>
                <a:gd name="connsiteY5378" fmla="*/ 170802 h 215656"/>
                <a:gd name="connsiteX5379" fmla="*/ 193438 w 216112"/>
                <a:gd name="connsiteY5379" fmla="*/ 170742 h 215656"/>
                <a:gd name="connsiteX5380" fmla="*/ 193408 w 216112"/>
                <a:gd name="connsiteY5380" fmla="*/ 170802 h 215656"/>
                <a:gd name="connsiteX5381" fmla="*/ 193648 w 216112"/>
                <a:gd name="connsiteY5381" fmla="*/ 35698 h 215656"/>
                <a:gd name="connsiteX5382" fmla="*/ 193648 w 216112"/>
                <a:gd name="connsiteY5382" fmla="*/ 35698 h 215656"/>
                <a:gd name="connsiteX5383" fmla="*/ 193648 w 216112"/>
                <a:gd name="connsiteY5383" fmla="*/ 35698 h 215656"/>
                <a:gd name="connsiteX5384" fmla="*/ 193648 w 216112"/>
                <a:gd name="connsiteY5384" fmla="*/ 35698 h 215656"/>
                <a:gd name="connsiteX5385" fmla="*/ 193708 w 216112"/>
                <a:gd name="connsiteY5385" fmla="*/ 176852 h 215656"/>
                <a:gd name="connsiteX5386" fmla="*/ 193708 w 216112"/>
                <a:gd name="connsiteY5386" fmla="*/ 176852 h 215656"/>
                <a:gd name="connsiteX5387" fmla="*/ 193708 w 216112"/>
                <a:gd name="connsiteY5387" fmla="*/ 176867 h 215656"/>
                <a:gd name="connsiteX5388" fmla="*/ 193648 w 216112"/>
                <a:gd name="connsiteY5388" fmla="*/ 176867 h 215656"/>
                <a:gd name="connsiteX5389" fmla="*/ 193708 w 216112"/>
                <a:gd name="connsiteY5389" fmla="*/ 176852 h 215656"/>
                <a:gd name="connsiteX5390" fmla="*/ 193693 w 216112"/>
                <a:gd name="connsiteY5390" fmla="*/ 177407 h 215656"/>
                <a:gd name="connsiteX5391" fmla="*/ 193783 w 216112"/>
                <a:gd name="connsiteY5391" fmla="*/ 177407 h 215656"/>
                <a:gd name="connsiteX5392" fmla="*/ 193783 w 216112"/>
                <a:gd name="connsiteY5392" fmla="*/ 177437 h 215656"/>
                <a:gd name="connsiteX5393" fmla="*/ 193693 w 216112"/>
                <a:gd name="connsiteY5393" fmla="*/ 177422 h 215656"/>
                <a:gd name="connsiteX5394" fmla="*/ 193933 w 216112"/>
                <a:gd name="connsiteY5394" fmla="*/ 17804 h 215656"/>
                <a:gd name="connsiteX5395" fmla="*/ 193828 w 216112"/>
                <a:gd name="connsiteY5395" fmla="*/ 17804 h 215656"/>
                <a:gd name="connsiteX5396" fmla="*/ 193123 w 216112"/>
                <a:gd name="connsiteY5396" fmla="*/ 17534 h 215656"/>
                <a:gd name="connsiteX5397" fmla="*/ 193123 w 216112"/>
                <a:gd name="connsiteY5397" fmla="*/ 17534 h 215656"/>
                <a:gd name="connsiteX5398" fmla="*/ 193123 w 216112"/>
                <a:gd name="connsiteY5398" fmla="*/ 17534 h 215656"/>
                <a:gd name="connsiteX5399" fmla="*/ 193123 w 216112"/>
                <a:gd name="connsiteY5399" fmla="*/ 17534 h 215656"/>
                <a:gd name="connsiteX5400" fmla="*/ 192927 w 216112"/>
                <a:gd name="connsiteY5400" fmla="*/ 17023 h 215656"/>
                <a:gd name="connsiteX5401" fmla="*/ 193438 w 216112"/>
                <a:gd name="connsiteY5401" fmla="*/ 16993 h 215656"/>
                <a:gd name="connsiteX5402" fmla="*/ 193753 w 216112"/>
                <a:gd name="connsiteY5402" fmla="*/ 17188 h 215656"/>
                <a:gd name="connsiteX5403" fmla="*/ 193993 w 216112"/>
                <a:gd name="connsiteY5403" fmla="*/ 17308 h 215656"/>
                <a:gd name="connsiteX5404" fmla="*/ 193918 w 216112"/>
                <a:gd name="connsiteY5404" fmla="*/ 17819 h 215656"/>
                <a:gd name="connsiteX5405" fmla="*/ 200403 w 216112"/>
                <a:gd name="connsiteY5405" fmla="*/ 180890 h 215656"/>
                <a:gd name="connsiteX5406" fmla="*/ 200343 w 216112"/>
                <a:gd name="connsiteY5406" fmla="*/ 180890 h 215656"/>
                <a:gd name="connsiteX5407" fmla="*/ 200343 w 216112"/>
                <a:gd name="connsiteY5407" fmla="*/ 180890 h 215656"/>
                <a:gd name="connsiteX5408" fmla="*/ 200403 w 216112"/>
                <a:gd name="connsiteY5408" fmla="*/ 180890 h 215656"/>
                <a:gd name="connsiteX5409" fmla="*/ 199908 w 216112"/>
                <a:gd name="connsiteY5409" fmla="*/ 163386 h 215656"/>
                <a:gd name="connsiteX5410" fmla="*/ 199668 w 216112"/>
                <a:gd name="connsiteY5410" fmla="*/ 163236 h 215656"/>
                <a:gd name="connsiteX5411" fmla="*/ 199908 w 216112"/>
                <a:gd name="connsiteY5411" fmla="*/ 163386 h 215656"/>
                <a:gd name="connsiteX5412" fmla="*/ 198287 w 216112"/>
                <a:gd name="connsiteY5412" fmla="*/ 160504 h 215656"/>
                <a:gd name="connsiteX5413" fmla="*/ 198167 w 216112"/>
                <a:gd name="connsiteY5413" fmla="*/ 160564 h 215656"/>
                <a:gd name="connsiteX5414" fmla="*/ 198107 w 216112"/>
                <a:gd name="connsiteY5414" fmla="*/ 160504 h 215656"/>
                <a:gd name="connsiteX5415" fmla="*/ 198287 w 216112"/>
                <a:gd name="connsiteY5415" fmla="*/ 160504 h 215656"/>
                <a:gd name="connsiteX5416" fmla="*/ 198227 w 216112"/>
                <a:gd name="connsiteY5416" fmla="*/ 27216 h 215656"/>
                <a:gd name="connsiteX5417" fmla="*/ 198422 w 216112"/>
                <a:gd name="connsiteY5417" fmla="*/ 27261 h 215656"/>
                <a:gd name="connsiteX5418" fmla="*/ 198227 w 216112"/>
                <a:gd name="connsiteY5418" fmla="*/ 27261 h 215656"/>
                <a:gd name="connsiteX5419" fmla="*/ 198227 w 216112"/>
                <a:gd name="connsiteY5419" fmla="*/ 27216 h 215656"/>
                <a:gd name="connsiteX5420" fmla="*/ 198227 w 216112"/>
                <a:gd name="connsiteY5420" fmla="*/ 27216 h 215656"/>
                <a:gd name="connsiteX5421" fmla="*/ 194429 w 216112"/>
                <a:gd name="connsiteY5421" fmla="*/ 175426 h 215656"/>
                <a:gd name="connsiteX5422" fmla="*/ 194429 w 216112"/>
                <a:gd name="connsiteY5422" fmla="*/ 175426 h 215656"/>
                <a:gd name="connsiteX5423" fmla="*/ 194429 w 216112"/>
                <a:gd name="connsiteY5423" fmla="*/ 175426 h 215656"/>
                <a:gd name="connsiteX5424" fmla="*/ 194429 w 216112"/>
                <a:gd name="connsiteY5424" fmla="*/ 175426 h 215656"/>
                <a:gd name="connsiteX5425" fmla="*/ 194429 w 216112"/>
                <a:gd name="connsiteY5425" fmla="*/ 175426 h 215656"/>
                <a:gd name="connsiteX5426" fmla="*/ 194429 w 216112"/>
                <a:gd name="connsiteY5426" fmla="*/ 163176 h 215656"/>
                <a:gd name="connsiteX5427" fmla="*/ 194429 w 216112"/>
                <a:gd name="connsiteY5427" fmla="*/ 163176 h 215656"/>
                <a:gd name="connsiteX5428" fmla="*/ 194429 w 216112"/>
                <a:gd name="connsiteY5428" fmla="*/ 163176 h 215656"/>
                <a:gd name="connsiteX5429" fmla="*/ 194429 w 216112"/>
                <a:gd name="connsiteY5429" fmla="*/ 163176 h 215656"/>
                <a:gd name="connsiteX5430" fmla="*/ 194534 w 216112"/>
                <a:gd name="connsiteY5430" fmla="*/ 176146 h 215656"/>
                <a:gd name="connsiteX5431" fmla="*/ 194459 w 216112"/>
                <a:gd name="connsiteY5431" fmla="*/ 176101 h 215656"/>
                <a:gd name="connsiteX5432" fmla="*/ 194594 w 216112"/>
                <a:gd name="connsiteY5432" fmla="*/ 176131 h 215656"/>
                <a:gd name="connsiteX5433" fmla="*/ 194534 w 216112"/>
                <a:gd name="connsiteY5433" fmla="*/ 176131 h 215656"/>
                <a:gd name="connsiteX5434" fmla="*/ 194624 w 216112"/>
                <a:gd name="connsiteY5434" fmla="*/ 89124 h 215656"/>
                <a:gd name="connsiteX5435" fmla="*/ 194744 w 216112"/>
                <a:gd name="connsiteY5435" fmla="*/ 88869 h 215656"/>
                <a:gd name="connsiteX5436" fmla="*/ 194624 w 216112"/>
                <a:gd name="connsiteY5436" fmla="*/ 89124 h 215656"/>
                <a:gd name="connsiteX5437" fmla="*/ 194879 w 216112"/>
                <a:gd name="connsiteY5437" fmla="*/ 81903 h 215656"/>
                <a:gd name="connsiteX5438" fmla="*/ 194879 w 216112"/>
                <a:gd name="connsiteY5438" fmla="*/ 81903 h 215656"/>
                <a:gd name="connsiteX5439" fmla="*/ 194879 w 216112"/>
                <a:gd name="connsiteY5439" fmla="*/ 81903 h 215656"/>
                <a:gd name="connsiteX5440" fmla="*/ 194879 w 216112"/>
                <a:gd name="connsiteY5440" fmla="*/ 81903 h 215656"/>
                <a:gd name="connsiteX5441" fmla="*/ 194894 w 216112"/>
                <a:gd name="connsiteY5441" fmla="*/ 60077 h 215656"/>
                <a:gd name="connsiteX5442" fmla="*/ 194894 w 216112"/>
                <a:gd name="connsiteY5442" fmla="*/ 60077 h 215656"/>
                <a:gd name="connsiteX5443" fmla="*/ 194894 w 216112"/>
                <a:gd name="connsiteY5443" fmla="*/ 60077 h 215656"/>
                <a:gd name="connsiteX5444" fmla="*/ 194894 w 216112"/>
                <a:gd name="connsiteY5444" fmla="*/ 60077 h 215656"/>
                <a:gd name="connsiteX5445" fmla="*/ 194894 w 216112"/>
                <a:gd name="connsiteY5445" fmla="*/ 60077 h 215656"/>
                <a:gd name="connsiteX5446" fmla="*/ 194894 w 216112"/>
                <a:gd name="connsiteY5446" fmla="*/ 60077 h 215656"/>
                <a:gd name="connsiteX5447" fmla="*/ 194894 w 216112"/>
                <a:gd name="connsiteY5447" fmla="*/ 60077 h 215656"/>
                <a:gd name="connsiteX5448" fmla="*/ 194969 w 216112"/>
                <a:gd name="connsiteY5448" fmla="*/ 48037 h 215656"/>
                <a:gd name="connsiteX5449" fmla="*/ 194939 w 216112"/>
                <a:gd name="connsiteY5449" fmla="*/ 48037 h 215656"/>
                <a:gd name="connsiteX5450" fmla="*/ 194939 w 216112"/>
                <a:gd name="connsiteY5450" fmla="*/ 48037 h 215656"/>
                <a:gd name="connsiteX5451" fmla="*/ 194924 w 216112"/>
                <a:gd name="connsiteY5451" fmla="*/ 48037 h 215656"/>
                <a:gd name="connsiteX5452" fmla="*/ 194924 w 216112"/>
                <a:gd name="connsiteY5452" fmla="*/ 48037 h 215656"/>
                <a:gd name="connsiteX5453" fmla="*/ 194939 w 216112"/>
                <a:gd name="connsiteY5453" fmla="*/ 48037 h 215656"/>
                <a:gd name="connsiteX5454" fmla="*/ 194939 w 216112"/>
                <a:gd name="connsiteY5454" fmla="*/ 48037 h 215656"/>
                <a:gd name="connsiteX5455" fmla="*/ 194969 w 216112"/>
                <a:gd name="connsiteY5455" fmla="*/ 48037 h 215656"/>
                <a:gd name="connsiteX5456" fmla="*/ 194969 w 216112"/>
                <a:gd name="connsiteY5456" fmla="*/ 48037 h 215656"/>
                <a:gd name="connsiteX5457" fmla="*/ 195104 w 216112"/>
                <a:gd name="connsiteY5457" fmla="*/ 46806 h 215656"/>
                <a:gd name="connsiteX5458" fmla="*/ 195089 w 216112"/>
                <a:gd name="connsiteY5458" fmla="*/ 46806 h 215656"/>
                <a:gd name="connsiteX5459" fmla="*/ 195254 w 216112"/>
                <a:gd name="connsiteY5459" fmla="*/ 46791 h 215656"/>
                <a:gd name="connsiteX5460" fmla="*/ 195254 w 216112"/>
                <a:gd name="connsiteY5460" fmla="*/ 46791 h 215656"/>
                <a:gd name="connsiteX5461" fmla="*/ 195089 w 216112"/>
                <a:gd name="connsiteY5461" fmla="*/ 46806 h 215656"/>
                <a:gd name="connsiteX5462" fmla="*/ 195254 w 216112"/>
                <a:gd name="connsiteY5462" fmla="*/ 60077 h 215656"/>
                <a:gd name="connsiteX5463" fmla="*/ 195254 w 216112"/>
                <a:gd name="connsiteY5463" fmla="*/ 60077 h 215656"/>
                <a:gd name="connsiteX5464" fmla="*/ 195254 w 216112"/>
                <a:gd name="connsiteY5464" fmla="*/ 60077 h 215656"/>
                <a:gd name="connsiteX5465" fmla="*/ 195434 w 216112"/>
                <a:gd name="connsiteY5465" fmla="*/ 73842 h 215656"/>
                <a:gd name="connsiteX5466" fmla="*/ 195509 w 216112"/>
                <a:gd name="connsiteY5466" fmla="*/ 73842 h 215656"/>
                <a:gd name="connsiteX5467" fmla="*/ 195449 w 216112"/>
                <a:gd name="connsiteY5467" fmla="*/ 73872 h 215656"/>
                <a:gd name="connsiteX5468" fmla="*/ 195449 w 216112"/>
                <a:gd name="connsiteY5468" fmla="*/ 73842 h 215656"/>
                <a:gd name="connsiteX5469" fmla="*/ 195765 w 216112"/>
                <a:gd name="connsiteY5469" fmla="*/ 181205 h 215656"/>
                <a:gd name="connsiteX5470" fmla="*/ 195765 w 216112"/>
                <a:gd name="connsiteY5470" fmla="*/ 181205 h 215656"/>
                <a:gd name="connsiteX5471" fmla="*/ 195810 w 216112"/>
                <a:gd name="connsiteY5471" fmla="*/ 181205 h 215656"/>
                <a:gd name="connsiteX5472" fmla="*/ 195765 w 216112"/>
                <a:gd name="connsiteY5472" fmla="*/ 181205 h 215656"/>
                <a:gd name="connsiteX5473" fmla="*/ 195705 w 216112"/>
                <a:gd name="connsiteY5473" fmla="*/ 174705 h 215656"/>
                <a:gd name="connsiteX5474" fmla="*/ 195705 w 216112"/>
                <a:gd name="connsiteY5474" fmla="*/ 174705 h 215656"/>
                <a:gd name="connsiteX5475" fmla="*/ 195705 w 216112"/>
                <a:gd name="connsiteY5475" fmla="*/ 174705 h 215656"/>
                <a:gd name="connsiteX5476" fmla="*/ 195705 w 216112"/>
                <a:gd name="connsiteY5476" fmla="*/ 174705 h 215656"/>
                <a:gd name="connsiteX5477" fmla="*/ 195705 w 216112"/>
                <a:gd name="connsiteY5477" fmla="*/ 174705 h 215656"/>
                <a:gd name="connsiteX5478" fmla="*/ 195810 w 216112"/>
                <a:gd name="connsiteY5478" fmla="*/ 174705 h 215656"/>
                <a:gd name="connsiteX5479" fmla="*/ 195705 w 216112"/>
                <a:gd name="connsiteY5479" fmla="*/ 174705 h 215656"/>
                <a:gd name="connsiteX5480" fmla="*/ 196425 w 216112"/>
                <a:gd name="connsiteY5480" fmla="*/ 170367 h 215656"/>
                <a:gd name="connsiteX5481" fmla="*/ 196425 w 216112"/>
                <a:gd name="connsiteY5481" fmla="*/ 170397 h 215656"/>
                <a:gd name="connsiteX5482" fmla="*/ 195690 w 216112"/>
                <a:gd name="connsiteY5482" fmla="*/ 170322 h 215656"/>
                <a:gd name="connsiteX5483" fmla="*/ 195509 w 216112"/>
                <a:gd name="connsiteY5483" fmla="*/ 170007 h 215656"/>
                <a:gd name="connsiteX5484" fmla="*/ 196966 w 216112"/>
                <a:gd name="connsiteY5484" fmla="*/ 169946 h 215656"/>
                <a:gd name="connsiteX5485" fmla="*/ 197116 w 216112"/>
                <a:gd name="connsiteY5485" fmla="*/ 169917 h 215656"/>
                <a:gd name="connsiteX5486" fmla="*/ 196440 w 216112"/>
                <a:gd name="connsiteY5486" fmla="*/ 170367 h 215656"/>
                <a:gd name="connsiteX5487" fmla="*/ 195615 w 216112"/>
                <a:gd name="connsiteY5487" fmla="*/ 141740 h 215656"/>
                <a:gd name="connsiteX5488" fmla="*/ 195690 w 216112"/>
                <a:gd name="connsiteY5488" fmla="*/ 141740 h 215656"/>
                <a:gd name="connsiteX5489" fmla="*/ 195615 w 216112"/>
                <a:gd name="connsiteY5489" fmla="*/ 141740 h 215656"/>
                <a:gd name="connsiteX5490" fmla="*/ 195615 w 216112"/>
                <a:gd name="connsiteY5490" fmla="*/ 141740 h 215656"/>
                <a:gd name="connsiteX5491" fmla="*/ 195705 w 216112"/>
                <a:gd name="connsiteY5491" fmla="*/ 113113 h 215656"/>
                <a:gd name="connsiteX5492" fmla="*/ 195705 w 216112"/>
                <a:gd name="connsiteY5492" fmla="*/ 113113 h 215656"/>
                <a:gd name="connsiteX5493" fmla="*/ 195705 w 216112"/>
                <a:gd name="connsiteY5493" fmla="*/ 113113 h 215656"/>
                <a:gd name="connsiteX5494" fmla="*/ 195690 w 216112"/>
                <a:gd name="connsiteY5494" fmla="*/ 113113 h 215656"/>
                <a:gd name="connsiteX5495" fmla="*/ 195990 w 216112"/>
                <a:gd name="connsiteY5495" fmla="*/ 57915 h 215656"/>
                <a:gd name="connsiteX5496" fmla="*/ 196005 w 216112"/>
                <a:gd name="connsiteY5496" fmla="*/ 57915 h 215656"/>
                <a:gd name="connsiteX5497" fmla="*/ 196005 w 216112"/>
                <a:gd name="connsiteY5497" fmla="*/ 57915 h 215656"/>
                <a:gd name="connsiteX5498" fmla="*/ 196005 w 216112"/>
                <a:gd name="connsiteY5498" fmla="*/ 57915 h 215656"/>
                <a:gd name="connsiteX5499" fmla="*/ 196005 w 216112"/>
                <a:gd name="connsiteY5499" fmla="*/ 57915 h 215656"/>
                <a:gd name="connsiteX5500" fmla="*/ 196005 w 216112"/>
                <a:gd name="connsiteY5500" fmla="*/ 57915 h 215656"/>
                <a:gd name="connsiteX5501" fmla="*/ 196500 w 216112"/>
                <a:gd name="connsiteY5501" fmla="*/ 57374 h 215656"/>
                <a:gd name="connsiteX5502" fmla="*/ 196650 w 216112"/>
                <a:gd name="connsiteY5502" fmla="*/ 57329 h 215656"/>
                <a:gd name="connsiteX5503" fmla="*/ 196650 w 216112"/>
                <a:gd name="connsiteY5503" fmla="*/ 57389 h 215656"/>
                <a:gd name="connsiteX5504" fmla="*/ 196500 w 216112"/>
                <a:gd name="connsiteY5504" fmla="*/ 57359 h 215656"/>
                <a:gd name="connsiteX5505" fmla="*/ 197356 w 216112"/>
                <a:gd name="connsiteY5505" fmla="*/ 54927 h 215656"/>
                <a:gd name="connsiteX5506" fmla="*/ 197356 w 216112"/>
                <a:gd name="connsiteY5506" fmla="*/ 54927 h 215656"/>
                <a:gd name="connsiteX5507" fmla="*/ 197356 w 216112"/>
                <a:gd name="connsiteY5507" fmla="*/ 54927 h 215656"/>
                <a:gd name="connsiteX5508" fmla="*/ 197356 w 216112"/>
                <a:gd name="connsiteY5508" fmla="*/ 54927 h 215656"/>
                <a:gd name="connsiteX5509" fmla="*/ 197881 w 216112"/>
                <a:gd name="connsiteY5509" fmla="*/ 136801 h 215656"/>
                <a:gd name="connsiteX5510" fmla="*/ 197881 w 216112"/>
                <a:gd name="connsiteY5510" fmla="*/ 136801 h 215656"/>
                <a:gd name="connsiteX5511" fmla="*/ 197881 w 216112"/>
                <a:gd name="connsiteY5511" fmla="*/ 136801 h 215656"/>
                <a:gd name="connsiteX5512" fmla="*/ 197881 w 216112"/>
                <a:gd name="connsiteY5512" fmla="*/ 136801 h 215656"/>
                <a:gd name="connsiteX5513" fmla="*/ 197881 w 216112"/>
                <a:gd name="connsiteY5513" fmla="*/ 136801 h 215656"/>
                <a:gd name="connsiteX5514" fmla="*/ 198857 w 216112"/>
                <a:gd name="connsiteY5514" fmla="*/ 151017 h 215656"/>
                <a:gd name="connsiteX5515" fmla="*/ 198857 w 216112"/>
                <a:gd name="connsiteY5515" fmla="*/ 151017 h 215656"/>
                <a:gd name="connsiteX5516" fmla="*/ 198902 w 216112"/>
                <a:gd name="connsiteY5516" fmla="*/ 151017 h 215656"/>
                <a:gd name="connsiteX5517" fmla="*/ 198857 w 216112"/>
                <a:gd name="connsiteY5517" fmla="*/ 151017 h 215656"/>
                <a:gd name="connsiteX5518" fmla="*/ 199142 w 216112"/>
                <a:gd name="connsiteY5518" fmla="*/ 64745 h 215656"/>
                <a:gd name="connsiteX5519" fmla="*/ 199172 w 216112"/>
                <a:gd name="connsiteY5519" fmla="*/ 64715 h 215656"/>
                <a:gd name="connsiteX5520" fmla="*/ 199172 w 216112"/>
                <a:gd name="connsiteY5520" fmla="*/ 64715 h 215656"/>
                <a:gd name="connsiteX5521" fmla="*/ 199172 w 216112"/>
                <a:gd name="connsiteY5521" fmla="*/ 64760 h 215656"/>
                <a:gd name="connsiteX5522" fmla="*/ 199142 w 216112"/>
                <a:gd name="connsiteY5522" fmla="*/ 64760 h 215656"/>
                <a:gd name="connsiteX5523" fmla="*/ 199187 w 216112"/>
                <a:gd name="connsiteY5523" fmla="*/ 150596 h 215656"/>
                <a:gd name="connsiteX5524" fmla="*/ 199232 w 216112"/>
                <a:gd name="connsiteY5524" fmla="*/ 150596 h 215656"/>
                <a:gd name="connsiteX5525" fmla="*/ 199232 w 216112"/>
                <a:gd name="connsiteY5525" fmla="*/ 150596 h 215656"/>
                <a:gd name="connsiteX5526" fmla="*/ 199187 w 216112"/>
                <a:gd name="connsiteY5526" fmla="*/ 150596 h 215656"/>
                <a:gd name="connsiteX5527" fmla="*/ 199292 w 216112"/>
                <a:gd name="connsiteY5527" fmla="*/ 151017 h 215656"/>
                <a:gd name="connsiteX5528" fmla="*/ 199262 w 216112"/>
                <a:gd name="connsiteY5528" fmla="*/ 151017 h 215656"/>
                <a:gd name="connsiteX5529" fmla="*/ 199292 w 216112"/>
                <a:gd name="connsiteY5529" fmla="*/ 151017 h 215656"/>
                <a:gd name="connsiteX5530" fmla="*/ 199292 w 216112"/>
                <a:gd name="connsiteY5530" fmla="*/ 151017 h 215656"/>
                <a:gd name="connsiteX5531" fmla="*/ 199563 w 216112"/>
                <a:gd name="connsiteY5531" fmla="*/ 86317 h 215656"/>
                <a:gd name="connsiteX5532" fmla="*/ 199623 w 216112"/>
                <a:gd name="connsiteY5532" fmla="*/ 86317 h 215656"/>
                <a:gd name="connsiteX5533" fmla="*/ 199623 w 216112"/>
                <a:gd name="connsiteY5533" fmla="*/ 86332 h 215656"/>
                <a:gd name="connsiteX5534" fmla="*/ 199548 w 216112"/>
                <a:gd name="connsiteY5534" fmla="*/ 86317 h 215656"/>
                <a:gd name="connsiteX5535" fmla="*/ 199593 w 216112"/>
                <a:gd name="connsiteY5535" fmla="*/ 155550 h 215656"/>
                <a:gd name="connsiteX5536" fmla="*/ 199593 w 216112"/>
                <a:gd name="connsiteY5536" fmla="*/ 155520 h 215656"/>
                <a:gd name="connsiteX5537" fmla="*/ 199863 w 216112"/>
                <a:gd name="connsiteY5537" fmla="*/ 155490 h 215656"/>
                <a:gd name="connsiteX5538" fmla="*/ 199593 w 216112"/>
                <a:gd name="connsiteY5538" fmla="*/ 155550 h 215656"/>
                <a:gd name="connsiteX5539" fmla="*/ 199878 w 216112"/>
                <a:gd name="connsiteY5539" fmla="*/ 50154 h 215656"/>
                <a:gd name="connsiteX5540" fmla="*/ 199758 w 216112"/>
                <a:gd name="connsiteY5540" fmla="*/ 50544 h 215656"/>
                <a:gd name="connsiteX5541" fmla="*/ 199848 w 216112"/>
                <a:gd name="connsiteY5541" fmla="*/ 51220 h 215656"/>
                <a:gd name="connsiteX5542" fmla="*/ 199818 w 216112"/>
                <a:gd name="connsiteY5542" fmla="*/ 51250 h 215656"/>
                <a:gd name="connsiteX5543" fmla="*/ 199698 w 216112"/>
                <a:gd name="connsiteY5543" fmla="*/ 51250 h 215656"/>
                <a:gd name="connsiteX5544" fmla="*/ 199232 w 216112"/>
                <a:gd name="connsiteY5544" fmla="*/ 51280 h 215656"/>
                <a:gd name="connsiteX5545" fmla="*/ 198902 w 216112"/>
                <a:gd name="connsiteY5545" fmla="*/ 51325 h 215656"/>
                <a:gd name="connsiteX5546" fmla="*/ 198707 w 216112"/>
                <a:gd name="connsiteY5546" fmla="*/ 51235 h 215656"/>
                <a:gd name="connsiteX5547" fmla="*/ 198692 w 216112"/>
                <a:gd name="connsiteY5547" fmla="*/ 50334 h 215656"/>
                <a:gd name="connsiteX5548" fmla="*/ 199533 w 216112"/>
                <a:gd name="connsiteY5548" fmla="*/ 50034 h 215656"/>
                <a:gd name="connsiteX5549" fmla="*/ 200013 w 216112"/>
                <a:gd name="connsiteY5549" fmla="*/ 50079 h 215656"/>
                <a:gd name="connsiteX5550" fmla="*/ 199863 w 216112"/>
                <a:gd name="connsiteY5550" fmla="*/ 50169 h 215656"/>
                <a:gd name="connsiteX5551" fmla="*/ 200178 w 216112"/>
                <a:gd name="connsiteY5551" fmla="*/ 129625 h 215656"/>
                <a:gd name="connsiteX5552" fmla="*/ 200178 w 216112"/>
                <a:gd name="connsiteY5552" fmla="*/ 129595 h 215656"/>
                <a:gd name="connsiteX5553" fmla="*/ 200163 w 216112"/>
                <a:gd name="connsiteY5553" fmla="*/ 129595 h 215656"/>
                <a:gd name="connsiteX5554" fmla="*/ 200253 w 216112"/>
                <a:gd name="connsiteY5554" fmla="*/ 129610 h 215656"/>
                <a:gd name="connsiteX5555" fmla="*/ 200178 w 216112"/>
                <a:gd name="connsiteY5555" fmla="*/ 129610 h 215656"/>
                <a:gd name="connsiteX5556" fmla="*/ 200313 w 216112"/>
                <a:gd name="connsiteY5556" fmla="*/ 158057 h 215656"/>
                <a:gd name="connsiteX5557" fmla="*/ 200433 w 216112"/>
                <a:gd name="connsiteY5557" fmla="*/ 158027 h 215656"/>
                <a:gd name="connsiteX5558" fmla="*/ 200433 w 216112"/>
                <a:gd name="connsiteY5558" fmla="*/ 158057 h 215656"/>
                <a:gd name="connsiteX5559" fmla="*/ 200313 w 216112"/>
                <a:gd name="connsiteY5559" fmla="*/ 158057 h 215656"/>
                <a:gd name="connsiteX5560" fmla="*/ 200433 w 216112"/>
                <a:gd name="connsiteY5560" fmla="*/ 158027 h 215656"/>
                <a:gd name="connsiteX5561" fmla="*/ 200433 w 216112"/>
                <a:gd name="connsiteY5561" fmla="*/ 158027 h 215656"/>
                <a:gd name="connsiteX5562" fmla="*/ 200433 w 216112"/>
                <a:gd name="connsiteY5562" fmla="*/ 158027 h 215656"/>
                <a:gd name="connsiteX5563" fmla="*/ 200433 w 216112"/>
                <a:gd name="connsiteY5563" fmla="*/ 158027 h 215656"/>
                <a:gd name="connsiteX5564" fmla="*/ 200433 w 216112"/>
                <a:gd name="connsiteY5564" fmla="*/ 158027 h 215656"/>
                <a:gd name="connsiteX5565" fmla="*/ 200493 w 216112"/>
                <a:gd name="connsiteY5565" fmla="*/ 129085 h 215656"/>
                <a:gd name="connsiteX5566" fmla="*/ 200493 w 216112"/>
                <a:gd name="connsiteY5566" fmla="*/ 129085 h 215656"/>
                <a:gd name="connsiteX5567" fmla="*/ 200523 w 216112"/>
                <a:gd name="connsiteY5567" fmla="*/ 129085 h 215656"/>
                <a:gd name="connsiteX5568" fmla="*/ 200493 w 216112"/>
                <a:gd name="connsiteY5568" fmla="*/ 129085 h 215656"/>
                <a:gd name="connsiteX5569" fmla="*/ 200734 w 216112"/>
                <a:gd name="connsiteY5569" fmla="*/ 151647 h 215656"/>
                <a:gd name="connsiteX5570" fmla="*/ 200734 w 216112"/>
                <a:gd name="connsiteY5570" fmla="*/ 151647 h 215656"/>
                <a:gd name="connsiteX5571" fmla="*/ 200779 w 216112"/>
                <a:gd name="connsiteY5571" fmla="*/ 151647 h 215656"/>
                <a:gd name="connsiteX5572" fmla="*/ 200734 w 216112"/>
                <a:gd name="connsiteY5572" fmla="*/ 151647 h 215656"/>
                <a:gd name="connsiteX5573" fmla="*/ 200734 w 216112"/>
                <a:gd name="connsiteY5573" fmla="*/ 135675 h 215656"/>
                <a:gd name="connsiteX5574" fmla="*/ 200734 w 216112"/>
                <a:gd name="connsiteY5574" fmla="*/ 135675 h 215656"/>
                <a:gd name="connsiteX5575" fmla="*/ 200794 w 216112"/>
                <a:gd name="connsiteY5575" fmla="*/ 135675 h 215656"/>
                <a:gd name="connsiteX5576" fmla="*/ 200734 w 216112"/>
                <a:gd name="connsiteY5576" fmla="*/ 135675 h 215656"/>
                <a:gd name="connsiteX5577" fmla="*/ 200884 w 216112"/>
                <a:gd name="connsiteY5577" fmla="*/ 158328 h 215656"/>
                <a:gd name="connsiteX5578" fmla="*/ 200929 w 216112"/>
                <a:gd name="connsiteY5578" fmla="*/ 158328 h 215656"/>
                <a:gd name="connsiteX5579" fmla="*/ 200929 w 216112"/>
                <a:gd name="connsiteY5579" fmla="*/ 158328 h 215656"/>
                <a:gd name="connsiteX5580" fmla="*/ 200884 w 216112"/>
                <a:gd name="connsiteY5580" fmla="*/ 158328 h 215656"/>
                <a:gd name="connsiteX5581" fmla="*/ 201124 w 216112"/>
                <a:gd name="connsiteY5581" fmla="*/ 118922 h 215656"/>
                <a:gd name="connsiteX5582" fmla="*/ 201124 w 216112"/>
                <a:gd name="connsiteY5582" fmla="*/ 118922 h 215656"/>
                <a:gd name="connsiteX5583" fmla="*/ 201124 w 216112"/>
                <a:gd name="connsiteY5583" fmla="*/ 118922 h 215656"/>
                <a:gd name="connsiteX5584" fmla="*/ 201124 w 216112"/>
                <a:gd name="connsiteY5584" fmla="*/ 118922 h 215656"/>
                <a:gd name="connsiteX5585" fmla="*/ 200854 w 216112"/>
                <a:gd name="connsiteY5585" fmla="*/ 49688 h 215656"/>
                <a:gd name="connsiteX5586" fmla="*/ 200854 w 216112"/>
                <a:gd name="connsiteY5586" fmla="*/ 49688 h 215656"/>
                <a:gd name="connsiteX5587" fmla="*/ 200854 w 216112"/>
                <a:gd name="connsiteY5587" fmla="*/ 49688 h 215656"/>
                <a:gd name="connsiteX5588" fmla="*/ 199968 w 216112"/>
                <a:gd name="connsiteY5588" fmla="*/ 49253 h 215656"/>
                <a:gd name="connsiteX5589" fmla="*/ 199413 w 216112"/>
                <a:gd name="connsiteY5589" fmla="*/ 48007 h 215656"/>
                <a:gd name="connsiteX5590" fmla="*/ 199413 w 216112"/>
                <a:gd name="connsiteY5590" fmla="*/ 48007 h 215656"/>
                <a:gd name="connsiteX5591" fmla="*/ 199277 w 216112"/>
                <a:gd name="connsiteY5591" fmla="*/ 47917 h 215656"/>
                <a:gd name="connsiteX5592" fmla="*/ 199277 w 216112"/>
                <a:gd name="connsiteY5592" fmla="*/ 47917 h 215656"/>
                <a:gd name="connsiteX5593" fmla="*/ 199277 w 216112"/>
                <a:gd name="connsiteY5593" fmla="*/ 47917 h 215656"/>
                <a:gd name="connsiteX5594" fmla="*/ 199277 w 216112"/>
                <a:gd name="connsiteY5594" fmla="*/ 47827 h 215656"/>
                <a:gd name="connsiteX5595" fmla="*/ 198887 w 216112"/>
                <a:gd name="connsiteY5595" fmla="*/ 47722 h 215656"/>
                <a:gd name="connsiteX5596" fmla="*/ 197911 w 216112"/>
                <a:gd name="connsiteY5596" fmla="*/ 47362 h 215656"/>
                <a:gd name="connsiteX5597" fmla="*/ 198692 w 216112"/>
                <a:gd name="connsiteY5597" fmla="*/ 47061 h 215656"/>
                <a:gd name="connsiteX5598" fmla="*/ 198587 w 216112"/>
                <a:gd name="connsiteY5598" fmla="*/ 46476 h 215656"/>
                <a:gd name="connsiteX5599" fmla="*/ 198227 w 216112"/>
                <a:gd name="connsiteY5599" fmla="*/ 45981 h 215656"/>
                <a:gd name="connsiteX5600" fmla="*/ 197446 w 216112"/>
                <a:gd name="connsiteY5600" fmla="*/ 45665 h 215656"/>
                <a:gd name="connsiteX5601" fmla="*/ 197071 w 216112"/>
                <a:gd name="connsiteY5601" fmla="*/ 45560 h 215656"/>
                <a:gd name="connsiteX5602" fmla="*/ 197386 w 216112"/>
                <a:gd name="connsiteY5602" fmla="*/ 45260 h 215656"/>
                <a:gd name="connsiteX5603" fmla="*/ 198407 w 216112"/>
                <a:gd name="connsiteY5603" fmla="*/ 44855 h 215656"/>
                <a:gd name="connsiteX5604" fmla="*/ 198407 w 216112"/>
                <a:gd name="connsiteY5604" fmla="*/ 44855 h 215656"/>
                <a:gd name="connsiteX5605" fmla="*/ 198377 w 216112"/>
                <a:gd name="connsiteY5605" fmla="*/ 44855 h 215656"/>
                <a:gd name="connsiteX5606" fmla="*/ 198377 w 216112"/>
                <a:gd name="connsiteY5606" fmla="*/ 44855 h 215656"/>
                <a:gd name="connsiteX5607" fmla="*/ 198722 w 216112"/>
                <a:gd name="connsiteY5607" fmla="*/ 44855 h 215656"/>
                <a:gd name="connsiteX5608" fmla="*/ 198722 w 216112"/>
                <a:gd name="connsiteY5608" fmla="*/ 44855 h 215656"/>
                <a:gd name="connsiteX5609" fmla="*/ 198902 w 216112"/>
                <a:gd name="connsiteY5609" fmla="*/ 43834 h 215656"/>
                <a:gd name="connsiteX5610" fmla="*/ 198902 w 216112"/>
                <a:gd name="connsiteY5610" fmla="*/ 43834 h 215656"/>
                <a:gd name="connsiteX5611" fmla="*/ 198902 w 216112"/>
                <a:gd name="connsiteY5611" fmla="*/ 43744 h 215656"/>
                <a:gd name="connsiteX5612" fmla="*/ 199127 w 216112"/>
                <a:gd name="connsiteY5612" fmla="*/ 43128 h 215656"/>
                <a:gd name="connsiteX5613" fmla="*/ 198647 w 216112"/>
                <a:gd name="connsiteY5613" fmla="*/ 42498 h 215656"/>
                <a:gd name="connsiteX5614" fmla="*/ 198121 w 216112"/>
                <a:gd name="connsiteY5614" fmla="*/ 41582 h 215656"/>
                <a:gd name="connsiteX5615" fmla="*/ 198121 w 216112"/>
                <a:gd name="connsiteY5615" fmla="*/ 41582 h 215656"/>
                <a:gd name="connsiteX5616" fmla="*/ 197701 w 216112"/>
                <a:gd name="connsiteY5616" fmla="*/ 41387 h 215656"/>
                <a:gd name="connsiteX5617" fmla="*/ 196185 w 216112"/>
                <a:gd name="connsiteY5617" fmla="*/ 41282 h 215656"/>
                <a:gd name="connsiteX5618" fmla="*/ 195885 w 216112"/>
                <a:gd name="connsiteY5618" fmla="*/ 41117 h 215656"/>
                <a:gd name="connsiteX5619" fmla="*/ 195885 w 216112"/>
                <a:gd name="connsiteY5619" fmla="*/ 41117 h 215656"/>
                <a:gd name="connsiteX5620" fmla="*/ 196065 w 216112"/>
                <a:gd name="connsiteY5620" fmla="*/ 40922 h 215656"/>
                <a:gd name="connsiteX5621" fmla="*/ 196785 w 216112"/>
                <a:gd name="connsiteY5621" fmla="*/ 40471 h 215656"/>
                <a:gd name="connsiteX5622" fmla="*/ 196785 w 216112"/>
                <a:gd name="connsiteY5622" fmla="*/ 40276 h 215656"/>
                <a:gd name="connsiteX5623" fmla="*/ 196680 w 216112"/>
                <a:gd name="connsiteY5623" fmla="*/ 40171 h 215656"/>
                <a:gd name="connsiteX5624" fmla="*/ 196680 w 216112"/>
                <a:gd name="connsiteY5624" fmla="*/ 40171 h 215656"/>
                <a:gd name="connsiteX5625" fmla="*/ 196680 w 216112"/>
                <a:gd name="connsiteY5625" fmla="*/ 40171 h 215656"/>
                <a:gd name="connsiteX5626" fmla="*/ 196650 w 216112"/>
                <a:gd name="connsiteY5626" fmla="*/ 39856 h 215656"/>
                <a:gd name="connsiteX5627" fmla="*/ 195855 w 216112"/>
                <a:gd name="connsiteY5627" fmla="*/ 39330 h 215656"/>
                <a:gd name="connsiteX5628" fmla="*/ 195675 w 216112"/>
                <a:gd name="connsiteY5628" fmla="*/ 38685 h 215656"/>
                <a:gd name="connsiteX5629" fmla="*/ 195675 w 216112"/>
                <a:gd name="connsiteY5629" fmla="*/ 38640 h 215656"/>
                <a:gd name="connsiteX5630" fmla="*/ 194969 w 216112"/>
                <a:gd name="connsiteY5630" fmla="*/ 38295 h 215656"/>
                <a:gd name="connsiteX5631" fmla="*/ 194939 w 216112"/>
                <a:gd name="connsiteY5631" fmla="*/ 38204 h 215656"/>
                <a:gd name="connsiteX5632" fmla="*/ 194939 w 216112"/>
                <a:gd name="connsiteY5632" fmla="*/ 38204 h 215656"/>
                <a:gd name="connsiteX5633" fmla="*/ 195690 w 216112"/>
                <a:gd name="connsiteY5633" fmla="*/ 37799 h 215656"/>
                <a:gd name="connsiteX5634" fmla="*/ 195660 w 216112"/>
                <a:gd name="connsiteY5634" fmla="*/ 37859 h 215656"/>
                <a:gd name="connsiteX5635" fmla="*/ 196050 w 216112"/>
                <a:gd name="connsiteY5635" fmla="*/ 38370 h 215656"/>
                <a:gd name="connsiteX5636" fmla="*/ 197131 w 216112"/>
                <a:gd name="connsiteY5636" fmla="*/ 38520 h 215656"/>
                <a:gd name="connsiteX5637" fmla="*/ 197461 w 216112"/>
                <a:gd name="connsiteY5637" fmla="*/ 38400 h 215656"/>
                <a:gd name="connsiteX5638" fmla="*/ 197341 w 216112"/>
                <a:gd name="connsiteY5638" fmla="*/ 35743 h 215656"/>
                <a:gd name="connsiteX5639" fmla="*/ 197371 w 216112"/>
                <a:gd name="connsiteY5639" fmla="*/ 34091 h 215656"/>
                <a:gd name="connsiteX5640" fmla="*/ 196710 w 216112"/>
                <a:gd name="connsiteY5640" fmla="*/ 32755 h 215656"/>
                <a:gd name="connsiteX5641" fmla="*/ 196020 w 216112"/>
                <a:gd name="connsiteY5641" fmla="*/ 32755 h 215656"/>
                <a:gd name="connsiteX5642" fmla="*/ 195525 w 216112"/>
                <a:gd name="connsiteY5642" fmla="*/ 32155 h 215656"/>
                <a:gd name="connsiteX5643" fmla="*/ 195299 w 216112"/>
                <a:gd name="connsiteY5643" fmla="*/ 30894 h 215656"/>
                <a:gd name="connsiteX5644" fmla="*/ 195645 w 216112"/>
                <a:gd name="connsiteY5644" fmla="*/ 30789 h 215656"/>
                <a:gd name="connsiteX5645" fmla="*/ 197206 w 216112"/>
                <a:gd name="connsiteY5645" fmla="*/ 29543 h 215656"/>
                <a:gd name="connsiteX5646" fmla="*/ 197161 w 216112"/>
                <a:gd name="connsiteY5646" fmla="*/ 29453 h 215656"/>
                <a:gd name="connsiteX5647" fmla="*/ 196455 w 216112"/>
                <a:gd name="connsiteY5647" fmla="*/ 29333 h 215656"/>
                <a:gd name="connsiteX5648" fmla="*/ 196455 w 216112"/>
                <a:gd name="connsiteY5648" fmla="*/ 29333 h 215656"/>
                <a:gd name="connsiteX5649" fmla="*/ 196981 w 216112"/>
                <a:gd name="connsiteY5649" fmla="*/ 28417 h 215656"/>
                <a:gd name="connsiteX5650" fmla="*/ 196500 w 216112"/>
                <a:gd name="connsiteY5650" fmla="*/ 28042 h 215656"/>
                <a:gd name="connsiteX5651" fmla="*/ 197086 w 216112"/>
                <a:gd name="connsiteY5651" fmla="*/ 27186 h 215656"/>
                <a:gd name="connsiteX5652" fmla="*/ 197041 w 216112"/>
                <a:gd name="connsiteY5652" fmla="*/ 26886 h 215656"/>
                <a:gd name="connsiteX5653" fmla="*/ 194789 w 216112"/>
                <a:gd name="connsiteY5653" fmla="*/ 26465 h 215656"/>
                <a:gd name="connsiteX5654" fmla="*/ 194789 w 216112"/>
                <a:gd name="connsiteY5654" fmla="*/ 26465 h 215656"/>
                <a:gd name="connsiteX5655" fmla="*/ 195449 w 216112"/>
                <a:gd name="connsiteY5655" fmla="*/ 25865 h 215656"/>
                <a:gd name="connsiteX5656" fmla="*/ 196140 w 216112"/>
                <a:gd name="connsiteY5656" fmla="*/ 25655 h 215656"/>
                <a:gd name="connsiteX5657" fmla="*/ 195990 w 216112"/>
                <a:gd name="connsiteY5657" fmla="*/ 25235 h 215656"/>
                <a:gd name="connsiteX5658" fmla="*/ 195960 w 216112"/>
                <a:gd name="connsiteY5658" fmla="*/ 25235 h 215656"/>
                <a:gd name="connsiteX5659" fmla="*/ 195960 w 216112"/>
                <a:gd name="connsiteY5659" fmla="*/ 25024 h 215656"/>
                <a:gd name="connsiteX5660" fmla="*/ 195960 w 216112"/>
                <a:gd name="connsiteY5660" fmla="*/ 25024 h 215656"/>
                <a:gd name="connsiteX5661" fmla="*/ 195509 w 216112"/>
                <a:gd name="connsiteY5661" fmla="*/ 23943 h 215656"/>
                <a:gd name="connsiteX5662" fmla="*/ 194669 w 216112"/>
                <a:gd name="connsiteY5662" fmla="*/ 23208 h 215656"/>
                <a:gd name="connsiteX5663" fmla="*/ 194804 w 216112"/>
                <a:gd name="connsiteY5663" fmla="*/ 22773 h 215656"/>
                <a:gd name="connsiteX5664" fmla="*/ 194804 w 216112"/>
                <a:gd name="connsiteY5664" fmla="*/ 22142 h 215656"/>
                <a:gd name="connsiteX5665" fmla="*/ 194549 w 216112"/>
                <a:gd name="connsiteY5665" fmla="*/ 21767 h 215656"/>
                <a:gd name="connsiteX5666" fmla="*/ 194519 w 216112"/>
                <a:gd name="connsiteY5666" fmla="*/ 21617 h 215656"/>
                <a:gd name="connsiteX5667" fmla="*/ 194759 w 216112"/>
                <a:gd name="connsiteY5667" fmla="*/ 21452 h 215656"/>
                <a:gd name="connsiteX5668" fmla="*/ 194804 w 216112"/>
                <a:gd name="connsiteY5668" fmla="*/ 21392 h 215656"/>
                <a:gd name="connsiteX5669" fmla="*/ 195389 w 216112"/>
                <a:gd name="connsiteY5669" fmla="*/ 21887 h 215656"/>
                <a:gd name="connsiteX5670" fmla="*/ 195795 w 216112"/>
                <a:gd name="connsiteY5670" fmla="*/ 22382 h 215656"/>
                <a:gd name="connsiteX5671" fmla="*/ 196620 w 216112"/>
                <a:gd name="connsiteY5671" fmla="*/ 22968 h 215656"/>
                <a:gd name="connsiteX5672" fmla="*/ 197116 w 216112"/>
                <a:gd name="connsiteY5672" fmla="*/ 24154 h 215656"/>
                <a:gd name="connsiteX5673" fmla="*/ 197281 w 216112"/>
                <a:gd name="connsiteY5673" fmla="*/ 24319 h 215656"/>
                <a:gd name="connsiteX5674" fmla="*/ 197596 w 216112"/>
                <a:gd name="connsiteY5674" fmla="*/ 24514 h 215656"/>
                <a:gd name="connsiteX5675" fmla="*/ 197626 w 216112"/>
                <a:gd name="connsiteY5675" fmla="*/ 24724 h 215656"/>
                <a:gd name="connsiteX5676" fmla="*/ 197596 w 216112"/>
                <a:gd name="connsiteY5676" fmla="*/ 25129 h 215656"/>
                <a:gd name="connsiteX5677" fmla="*/ 197596 w 216112"/>
                <a:gd name="connsiteY5677" fmla="*/ 25190 h 215656"/>
                <a:gd name="connsiteX5678" fmla="*/ 197596 w 216112"/>
                <a:gd name="connsiteY5678" fmla="*/ 25190 h 215656"/>
                <a:gd name="connsiteX5679" fmla="*/ 197221 w 216112"/>
                <a:gd name="connsiteY5679" fmla="*/ 25730 h 215656"/>
                <a:gd name="connsiteX5680" fmla="*/ 197086 w 216112"/>
                <a:gd name="connsiteY5680" fmla="*/ 26450 h 215656"/>
                <a:gd name="connsiteX5681" fmla="*/ 197446 w 216112"/>
                <a:gd name="connsiteY5681" fmla="*/ 27081 h 215656"/>
                <a:gd name="connsiteX5682" fmla="*/ 197671 w 216112"/>
                <a:gd name="connsiteY5682" fmla="*/ 27201 h 215656"/>
                <a:gd name="connsiteX5683" fmla="*/ 197686 w 216112"/>
                <a:gd name="connsiteY5683" fmla="*/ 27231 h 215656"/>
                <a:gd name="connsiteX5684" fmla="*/ 197806 w 216112"/>
                <a:gd name="connsiteY5684" fmla="*/ 27486 h 215656"/>
                <a:gd name="connsiteX5685" fmla="*/ 197776 w 216112"/>
                <a:gd name="connsiteY5685" fmla="*/ 27711 h 215656"/>
                <a:gd name="connsiteX5686" fmla="*/ 197941 w 216112"/>
                <a:gd name="connsiteY5686" fmla="*/ 27952 h 215656"/>
                <a:gd name="connsiteX5687" fmla="*/ 198317 w 216112"/>
                <a:gd name="connsiteY5687" fmla="*/ 28642 h 215656"/>
                <a:gd name="connsiteX5688" fmla="*/ 198512 w 216112"/>
                <a:gd name="connsiteY5688" fmla="*/ 28867 h 215656"/>
                <a:gd name="connsiteX5689" fmla="*/ 198947 w 216112"/>
                <a:gd name="connsiteY5689" fmla="*/ 29243 h 215656"/>
                <a:gd name="connsiteX5690" fmla="*/ 199262 w 216112"/>
                <a:gd name="connsiteY5690" fmla="*/ 30008 h 215656"/>
                <a:gd name="connsiteX5691" fmla="*/ 199352 w 216112"/>
                <a:gd name="connsiteY5691" fmla="*/ 30203 h 215656"/>
                <a:gd name="connsiteX5692" fmla="*/ 199202 w 216112"/>
                <a:gd name="connsiteY5692" fmla="*/ 30579 h 215656"/>
                <a:gd name="connsiteX5693" fmla="*/ 198782 w 216112"/>
                <a:gd name="connsiteY5693" fmla="*/ 30669 h 215656"/>
                <a:gd name="connsiteX5694" fmla="*/ 198272 w 216112"/>
                <a:gd name="connsiteY5694" fmla="*/ 31194 h 215656"/>
                <a:gd name="connsiteX5695" fmla="*/ 198527 w 216112"/>
                <a:gd name="connsiteY5695" fmla="*/ 31329 h 215656"/>
                <a:gd name="connsiteX5696" fmla="*/ 198752 w 216112"/>
                <a:gd name="connsiteY5696" fmla="*/ 31434 h 215656"/>
                <a:gd name="connsiteX5697" fmla="*/ 198707 w 216112"/>
                <a:gd name="connsiteY5697" fmla="*/ 31750 h 215656"/>
                <a:gd name="connsiteX5698" fmla="*/ 198302 w 216112"/>
                <a:gd name="connsiteY5698" fmla="*/ 31750 h 215656"/>
                <a:gd name="connsiteX5699" fmla="*/ 198302 w 216112"/>
                <a:gd name="connsiteY5699" fmla="*/ 31795 h 215656"/>
                <a:gd name="connsiteX5700" fmla="*/ 198302 w 216112"/>
                <a:gd name="connsiteY5700" fmla="*/ 31840 h 215656"/>
                <a:gd name="connsiteX5701" fmla="*/ 198737 w 216112"/>
                <a:gd name="connsiteY5701" fmla="*/ 32365 h 215656"/>
                <a:gd name="connsiteX5702" fmla="*/ 199788 w 216112"/>
                <a:gd name="connsiteY5702" fmla="*/ 34001 h 215656"/>
                <a:gd name="connsiteX5703" fmla="*/ 199788 w 216112"/>
                <a:gd name="connsiteY5703" fmla="*/ 34001 h 215656"/>
                <a:gd name="connsiteX5704" fmla="*/ 199788 w 216112"/>
                <a:gd name="connsiteY5704" fmla="*/ 34001 h 215656"/>
                <a:gd name="connsiteX5705" fmla="*/ 200178 w 216112"/>
                <a:gd name="connsiteY5705" fmla="*/ 34797 h 215656"/>
                <a:gd name="connsiteX5706" fmla="*/ 200343 w 216112"/>
                <a:gd name="connsiteY5706" fmla="*/ 34902 h 215656"/>
                <a:gd name="connsiteX5707" fmla="*/ 199187 w 216112"/>
                <a:gd name="connsiteY5707" fmla="*/ 35277 h 215656"/>
                <a:gd name="connsiteX5708" fmla="*/ 198812 w 216112"/>
                <a:gd name="connsiteY5708" fmla="*/ 35938 h 215656"/>
                <a:gd name="connsiteX5709" fmla="*/ 199127 w 216112"/>
                <a:gd name="connsiteY5709" fmla="*/ 36103 h 215656"/>
                <a:gd name="connsiteX5710" fmla="*/ 199593 w 216112"/>
                <a:gd name="connsiteY5710" fmla="*/ 38535 h 215656"/>
                <a:gd name="connsiteX5711" fmla="*/ 199983 w 216112"/>
                <a:gd name="connsiteY5711" fmla="*/ 38640 h 215656"/>
                <a:gd name="connsiteX5712" fmla="*/ 200028 w 216112"/>
                <a:gd name="connsiteY5712" fmla="*/ 38730 h 215656"/>
                <a:gd name="connsiteX5713" fmla="*/ 200373 w 216112"/>
                <a:gd name="connsiteY5713" fmla="*/ 38835 h 215656"/>
                <a:gd name="connsiteX5714" fmla="*/ 200223 w 216112"/>
                <a:gd name="connsiteY5714" fmla="*/ 38865 h 215656"/>
                <a:gd name="connsiteX5715" fmla="*/ 200178 w 216112"/>
                <a:gd name="connsiteY5715" fmla="*/ 39661 h 215656"/>
                <a:gd name="connsiteX5716" fmla="*/ 201739 w 216112"/>
                <a:gd name="connsiteY5716" fmla="*/ 40006 h 215656"/>
                <a:gd name="connsiteX5717" fmla="*/ 201529 w 216112"/>
                <a:gd name="connsiteY5717" fmla="*/ 40081 h 215656"/>
                <a:gd name="connsiteX5718" fmla="*/ 201064 w 216112"/>
                <a:gd name="connsiteY5718" fmla="*/ 40276 h 215656"/>
                <a:gd name="connsiteX5719" fmla="*/ 200974 w 216112"/>
                <a:gd name="connsiteY5719" fmla="*/ 40306 h 215656"/>
                <a:gd name="connsiteX5720" fmla="*/ 199653 w 216112"/>
                <a:gd name="connsiteY5720" fmla="*/ 40486 h 215656"/>
                <a:gd name="connsiteX5721" fmla="*/ 199653 w 216112"/>
                <a:gd name="connsiteY5721" fmla="*/ 40486 h 215656"/>
                <a:gd name="connsiteX5722" fmla="*/ 199653 w 216112"/>
                <a:gd name="connsiteY5722" fmla="*/ 40486 h 215656"/>
                <a:gd name="connsiteX5723" fmla="*/ 199232 w 216112"/>
                <a:gd name="connsiteY5723" fmla="*/ 40486 h 215656"/>
                <a:gd name="connsiteX5724" fmla="*/ 198812 w 216112"/>
                <a:gd name="connsiteY5724" fmla="*/ 40666 h 215656"/>
                <a:gd name="connsiteX5725" fmla="*/ 199608 w 216112"/>
                <a:gd name="connsiteY5725" fmla="*/ 42033 h 215656"/>
                <a:gd name="connsiteX5726" fmla="*/ 199953 w 216112"/>
                <a:gd name="connsiteY5726" fmla="*/ 42033 h 215656"/>
                <a:gd name="connsiteX5727" fmla="*/ 199953 w 216112"/>
                <a:gd name="connsiteY5727" fmla="*/ 42033 h 215656"/>
                <a:gd name="connsiteX5728" fmla="*/ 199998 w 216112"/>
                <a:gd name="connsiteY5728" fmla="*/ 42123 h 215656"/>
                <a:gd name="connsiteX5729" fmla="*/ 199998 w 216112"/>
                <a:gd name="connsiteY5729" fmla="*/ 42123 h 215656"/>
                <a:gd name="connsiteX5730" fmla="*/ 200643 w 216112"/>
                <a:gd name="connsiteY5730" fmla="*/ 43774 h 215656"/>
                <a:gd name="connsiteX5731" fmla="*/ 200719 w 216112"/>
                <a:gd name="connsiteY5731" fmla="*/ 43864 h 215656"/>
                <a:gd name="connsiteX5732" fmla="*/ 200719 w 216112"/>
                <a:gd name="connsiteY5732" fmla="*/ 43864 h 215656"/>
                <a:gd name="connsiteX5733" fmla="*/ 200764 w 216112"/>
                <a:gd name="connsiteY5733" fmla="*/ 44269 h 215656"/>
                <a:gd name="connsiteX5734" fmla="*/ 200809 w 216112"/>
                <a:gd name="connsiteY5734" fmla="*/ 44690 h 215656"/>
                <a:gd name="connsiteX5735" fmla="*/ 200929 w 216112"/>
                <a:gd name="connsiteY5735" fmla="*/ 45260 h 215656"/>
                <a:gd name="connsiteX5736" fmla="*/ 200568 w 216112"/>
                <a:gd name="connsiteY5736" fmla="*/ 45305 h 215656"/>
                <a:gd name="connsiteX5737" fmla="*/ 200208 w 216112"/>
                <a:gd name="connsiteY5737" fmla="*/ 45560 h 215656"/>
                <a:gd name="connsiteX5738" fmla="*/ 200028 w 216112"/>
                <a:gd name="connsiteY5738" fmla="*/ 45770 h 215656"/>
                <a:gd name="connsiteX5739" fmla="*/ 200433 w 216112"/>
                <a:gd name="connsiteY5739" fmla="*/ 46926 h 215656"/>
                <a:gd name="connsiteX5740" fmla="*/ 200643 w 216112"/>
                <a:gd name="connsiteY5740" fmla="*/ 47482 h 215656"/>
                <a:gd name="connsiteX5741" fmla="*/ 200673 w 216112"/>
                <a:gd name="connsiteY5741" fmla="*/ 47677 h 215656"/>
                <a:gd name="connsiteX5742" fmla="*/ 200613 w 216112"/>
                <a:gd name="connsiteY5742" fmla="*/ 47962 h 215656"/>
                <a:gd name="connsiteX5743" fmla="*/ 200523 w 216112"/>
                <a:gd name="connsiteY5743" fmla="*/ 48097 h 215656"/>
                <a:gd name="connsiteX5744" fmla="*/ 200583 w 216112"/>
                <a:gd name="connsiteY5744" fmla="*/ 48322 h 215656"/>
                <a:gd name="connsiteX5745" fmla="*/ 200974 w 216112"/>
                <a:gd name="connsiteY5745" fmla="*/ 49148 h 215656"/>
                <a:gd name="connsiteX5746" fmla="*/ 201154 w 216112"/>
                <a:gd name="connsiteY5746" fmla="*/ 49283 h 215656"/>
                <a:gd name="connsiteX5747" fmla="*/ 201439 w 216112"/>
                <a:gd name="connsiteY5747" fmla="*/ 49403 h 215656"/>
                <a:gd name="connsiteX5748" fmla="*/ 200779 w 216112"/>
                <a:gd name="connsiteY5748" fmla="*/ 49749 h 215656"/>
                <a:gd name="connsiteX5749" fmla="*/ 194969 w 216112"/>
                <a:gd name="connsiteY5749" fmla="*/ 35848 h 215656"/>
                <a:gd name="connsiteX5750" fmla="*/ 195209 w 216112"/>
                <a:gd name="connsiteY5750" fmla="*/ 35788 h 215656"/>
                <a:gd name="connsiteX5751" fmla="*/ 194969 w 216112"/>
                <a:gd name="connsiteY5751" fmla="*/ 35848 h 215656"/>
                <a:gd name="connsiteX5752" fmla="*/ 195840 w 216112"/>
                <a:gd name="connsiteY5752" fmla="*/ 28462 h 215656"/>
                <a:gd name="connsiteX5753" fmla="*/ 195930 w 216112"/>
                <a:gd name="connsiteY5753" fmla="*/ 28462 h 215656"/>
                <a:gd name="connsiteX5754" fmla="*/ 195885 w 216112"/>
                <a:gd name="connsiteY5754" fmla="*/ 28522 h 215656"/>
                <a:gd name="connsiteX5755" fmla="*/ 195840 w 216112"/>
                <a:gd name="connsiteY5755" fmla="*/ 28477 h 215656"/>
                <a:gd name="connsiteX5756" fmla="*/ 201274 w 216112"/>
                <a:gd name="connsiteY5756" fmla="*/ 44029 h 215656"/>
                <a:gd name="connsiteX5757" fmla="*/ 201199 w 216112"/>
                <a:gd name="connsiteY5757" fmla="*/ 44029 h 215656"/>
                <a:gd name="connsiteX5758" fmla="*/ 201199 w 216112"/>
                <a:gd name="connsiteY5758" fmla="*/ 43999 h 215656"/>
                <a:gd name="connsiteX5759" fmla="*/ 201199 w 216112"/>
                <a:gd name="connsiteY5759" fmla="*/ 43999 h 215656"/>
                <a:gd name="connsiteX5760" fmla="*/ 201274 w 216112"/>
                <a:gd name="connsiteY5760" fmla="*/ 44029 h 215656"/>
                <a:gd name="connsiteX5761" fmla="*/ 200148 w 216112"/>
                <a:gd name="connsiteY5761" fmla="*/ 41477 h 215656"/>
                <a:gd name="connsiteX5762" fmla="*/ 199983 w 216112"/>
                <a:gd name="connsiteY5762" fmla="*/ 41537 h 215656"/>
                <a:gd name="connsiteX5763" fmla="*/ 199983 w 216112"/>
                <a:gd name="connsiteY5763" fmla="*/ 41492 h 215656"/>
                <a:gd name="connsiteX5764" fmla="*/ 200148 w 216112"/>
                <a:gd name="connsiteY5764" fmla="*/ 41492 h 215656"/>
                <a:gd name="connsiteX5765" fmla="*/ 201874 w 216112"/>
                <a:gd name="connsiteY5765" fmla="*/ 112722 h 215656"/>
                <a:gd name="connsiteX5766" fmla="*/ 201844 w 216112"/>
                <a:gd name="connsiteY5766" fmla="*/ 112722 h 215656"/>
                <a:gd name="connsiteX5767" fmla="*/ 201904 w 216112"/>
                <a:gd name="connsiteY5767" fmla="*/ 112707 h 215656"/>
                <a:gd name="connsiteX5768" fmla="*/ 201874 w 216112"/>
                <a:gd name="connsiteY5768" fmla="*/ 112707 h 215656"/>
                <a:gd name="connsiteX5769" fmla="*/ 202865 w 216112"/>
                <a:gd name="connsiteY5769" fmla="*/ 143196 h 215656"/>
                <a:gd name="connsiteX5770" fmla="*/ 202910 w 216112"/>
                <a:gd name="connsiteY5770" fmla="*/ 143196 h 215656"/>
                <a:gd name="connsiteX5771" fmla="*/ 202865 w 216112"/>
                <a:gd name="connsiteY5771" fmla="*/ 143196 h 215656"/>
                <a:gd name="connsiteX5772" fmla="*/ 202865 w 216112"/>
                <a:gd name="connsiteY5772" fmla="*/ 143196 h 215656"/>
                <a:gd name="connsiteX5773" fmla="*/ 202535 w 216112"/>
                <a:gd name="connsiteY5773" fmla="*/ 39781 h 215656"/>
                <a:gd name="connsiteX5774" fmla="*/ 202535 w 216112"/>
                <a:gd name="connsiteY5774" fmla="*/ 39781 h 215656"/>
                <a:gd name="connsiteX5775" fmla="*/ 202535 w 216112"/>
                <a:gd name="connsiteY5775" fmla="*/ 39781 h 215656"/>
                <a:gd name="connsiteX5776" fmla="*/ 202535 w 216112"/>
                <a:gd name="connsiteY5776" fmla="*/ 39781 h 215656"/>
                <a:gd name="connsiteX5777" fmla="*/ 203195 w 216112"/>
                <a:gd name="connsiteY5777" fmla="*/ 101479 h 215656"/>
                <a:gd name="connsiteX5778" fmla="*/ 203135 w 216112"/>
                <a:gd name="connsiteY5778" fmla="*/ 101479 h 215656"/>
                <a:gd name="connsiteX5779" fmla="*/ 203195 w 216112"/>
                <a:gd name="connsiteY5779" fmla="*/ 101479 h 215656"/>
                <a:gd name="connsiteX5780" fmla="*/ 203195 w 216112"/>
                <a:gd name="connsiteY5780" fmla="*/ 101479 h 215656"/>
                <a:gd name="connsiteX5781" fmla="*/ 203195 w 216112"/>
                <a:gd name="connsiteY5781" fmla="*/ 101479 h 215656"/>
                <a:gd name="connsiteX5782" fmla="*/ 203210 w 216112"/>
                <a:gd name="connsiteY5782" fmla="*/ 101479 h 215656"/>
                <a:gd name="connsiteX5783" fmla="*/ 203210 w 216112"/>
                <a:gd name="connsiteY5783" fmla="*/ 101479 h 215656"/>
                <a:gd name="connsiteX5784" fmla="*/ 203210 w 216112"/>
                <a:gd name="connsiteY5784" fmla="*/ 101479 h 215656"/>
                <a:gd name="connsiteX5785" fmla="*/ 203210 w 216112"/>
                <a:gd name="connsiteY5785" fmla="*/ 101479 h 215656"/>
                <a:gd name="connsiteX5786" fmla="*/ 203931 w 216112"/>
                <a:gd name="connsiteY5786" fmla="*/ 117046 h 215656"/>
                <a:gd name="connsiteX5787" fmla="*/ 203931 w 216112"/>
                <a:gd name="connsiteY5787" fmla="*/ 117046 h 215656"/>
                <a:gd name="connsiteX5788" fmla="*/ 203931 w 216112"/>
                <a:gd name="connsiteY5788" fmla="*/ 117046 h 215656"/>
                <a:gd name="connsiteX5789" fmla="*/ 203961 w 216112"/>
                <a:gd name="connsiteY5789" fmla="*/ 117046 h 215656"/>
                <a:gd name="connsiteX5790" fmla="*/ 203931 w 216112"/>
                <a:gd name="connsiteY5790" fmla="*/ 117046 h 215656"/>
                <a:gd name="connsiteX5791" fmla="*/ 204006 w 216112"/>
                <a:gd name="connsiteY5791" fmla="*/ 99212 h 215656"/>
                <a:gd name="connsiteX5792" fmla="*/ 204021 w 216112"/>
                <a:gd name="connsiteY5792" fmla="*/ 99212 h 215656"/>
                <a:gd name="connsiteX5793" fmla="*/ 204021 w 216112"/>
                <a:gd name="connsiteY5793" fmla="*/ 99212 h 215656"/>
                <a:gd name="connsiteX5794" fmla="*/ 204006 w 216112"/>
                <a:gd name="connsiteY5794" fmla="*/ 99212 h 215656"/>
                <a:gd name="connsiteX5795" fmla="*/ 204907 w 216112"/>
                <a:gd name="connsiteY5795" fmla="*/ 124762 h 215656"/>
                <a:gd name="connsiteX5796" fmla="*/ 204907 w 216112"/>
                <a:gd name="connsiteY5796" fmla="*/ 124762 h 215656"/>
                <a:gd name="connsiteX5797" fmla="*/ 204907 w 216112"/>
                <a:gd name="connsiteY5797" fmla="*/ 124762 h 215656"/>
                <a:gd name="connsiteX5798" fmla="*/ 204907 w 216112"/>
                <a:gd name="connsiteY5798" fmla="*/ 124762 h 215656"/>
                <a:gd name="connsiteX5799" fmla="*/ 204982 w 216112"/>
                <a:gd name="connsiteY5799" fmla="*/ 108894 h 215656"/>
                <a:gd name="connsiteX5800" fmla="*/ 204982 w 216112"/>
                <a:gd name="connsiteY5800" fmla="*/ 108894 h 215656"/>
                <a:gd name="connsiteX5801" fmla="*/ 204982 w 216112"/>
                <a:gd name="connsiteY5801" fmla="*/ 108894 h 215656"/>
                <a:gd name="connsiteX5802" fmla="*/ 204982 w 216112"/>
                <a:gd name="connsiteY5802" fmla="*/ 108894 h 215656"/>
                <a:gd name="connsiteX5803" fmla="*/ 204982 w 216112"/>
                <a:gd name="connsiteY5803" fmla="*/ 108894 h 215656"/>
                <a:gd name="connsiteX5804" fmla="*/ 204982 w 216112"/>
                <a:gd name="connsiteY5804" fmla="*/ 108894 h 215656"/>
                <a:gd name="connsiteX5805" fmla="*/ 204982 w 216112"/>
                <a:gd name="connsiteY5805" fmla="*/ 108894 h 215656"/>
                <a:gd name="connsiteX5806" fmla="*/ 205973 w 216112"/>
                <a:gd name="connsiteY5806" fmla="*/ 135240 h 215656"/>
                <a:gd name="connsiteX5807" fmla="*/ 205898 w 216112"/>
                <a:gd name="connsiteY5807" fmla="*/ 135270 h 215656"/>
                <a:gd name="connsiteX5808" fmla="*/ 205898 w 216112"/>
                <a:gd name="connsiteY5808" fmla="*/ 135270 h 215656"/>
                <a:gd name="connsiteX5809" fmla="*/ 205988 w 216112"/>
                <a:gd name="connsiteY5809" fmla="*/ 135240 h 215656"/>
                <a:gd name="connsiteX5810" fmla="*/ 205447 w 216112"/>
                <a:gd name="connsiteY5810" fmla="*/ 109105 h 215656"/>
                <a:gd name="connsiteX5811" fmla="*/ 205417 w 216112"/>
                <a:gd name="connsiteY5811" fmla="*/ 109105 h 215656"/>
                <a:gd name="connsiteX5812" fmla="*/ 205417 w 216112"/>
                <a:gd name="connsiteY5812" fmla="*/ 109105 h 215656"/>
                <a:gd name="connsiteX5813" fmla="*/ 205417 w 216112"/>
                <a:gd name="connsiteY5813" fmla="*/ 109105 h 215656"/>
                <a:gd name="connsiteX5814" fmla="*/ 205492 w 216112"/>
                <a:gd name="connsiteY5814" fmla="*/ 109105 h 215656"/>
                <a:gd name="connsiteX5815" fmla="*/ 205432 w 216112"/>
                <a:gd name="connsiteY5815" fmla="*/ 109105 h 215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Lst>
              <a:rect l="l" t="t" r="r" b="b"/>
              <a:pathLst>
                <a:path w="216112" h="215656">
                  <a:moveTo>
                    <a:pt x="207444" y="130586"/>
                  </a:moveTo>
                  <a:lnTo>
                    <a:pt x="207399" y="130511"/>
                  </a:lnTo>
                  <a:cubicBezTo>
                    <a:pt x="208104" y="130001"/>
                    <a:pt x="207939" y="129505"/>
                    <a:pt x="207113" y="129010"/>
                  </a:cubicBezTo>
                  <a:lnTo>
                    <a:pt x="207083" y="128875"/>
                  </a:lnTo>
                  <a:cubicBezTo>
                    <a:pt x="207219" y="128529"/>
                    <a:pt x="206963" y="128199"/>
                    <a:pt x="206738" y="127854"/>
                  </a:cubicBezTo>
                  <a:lnTo>
                    <a:pt x="206678" y="127539"/>
                  </a:lnTo>
                  <a:lnTo>
                    <a:pt x="206513" y="126923"/>
                  </a:lnTo>
                  <a:lnTo>
                    <a:pt x="206513" y="126923"/>
                  </a:lnTo>
                  <a:cubicBezTo>
                    <a:pt x="206513" y="126923"/>
                    <a:pt x="206513" y="126923"/>
                    <a:pt x="206513" y="126923"/>
                  </a:cubicBezTo>
                  <a:cubicBezTo>
                    <a:pt x="206528" y="126728"/>
                    <a:pt x="207384" y="126653"/>
                    <a:pt x="207669" y="126503"/>
                  </a:cubicBezTo>
                  <a:cubicBezTo>
                    <a:pt x="208239" y="126293"/>
                    <a:pt x="207714" y="126037"/>
                    <a:pt x="207864" y="125812"/>
                  </a:cubicBezTo>
                  <a:cubicBezTo>
                    <a:pt x="208194" y="125617"/>
                    <a:pt x="208194" y="125407"/>
                    <a:pt x="208179" y="125212"/>
                  </a:cubicBezTo>
                  <a:cubicBezTo>
                    <a:pt x="208239" y="125212"/>
                    <a:pt x="208299" y="125212"/>
                    <a:pt x="208359" y="125167"/>
                  </a:cubicBezTo>
                  <a:cubicBezTo>
                    <a:pt x="208359" y="125137"/>
                    <a:pt x="208359" y="125107"/>
                    <a:pt x="208389" y="125077"/>
                  </a:cubicBezTo>
                  <a:cubicBezTo>
                    <a:pt x="208585" y="124882"/>
                    <a:pt x="208540" y="124687"/>
                    <a:pt x="208449" y="124491"/>
                  </a:cubicBezTo>
                  <a:cubicBezTo>
                    <a:pt x="208449" y="124236"/>
                    <a:pt x="208299" y="123981"/>
                    <a:pt x="208119" y="123726"/>
                  </a:cubicBezTo>
                  <a:cubicBezTo>
                    <a:pt x="208119" y="123696"/>
                    <a:pt x="208119" y="123666"/>
                    <a:pt x="208119" y="123636"/>
                  </a:cubicBezTo>
                  <a:cubicBezTo>
                    <a:pt x="207894" y="123395"/>
                    <a:pt x="208404" y="123125"/>
                    <a:pt x="207534" y="122915"/>
                  </a:cubicBezTo>
                  <a:lnTo>
                    <a:pt x="207534" y="122915"/>
                  </a:lnTo>
                  <a:cubicBezTo>
                    <a:pt x="207534" y="122915"/>
                    <a:pt x="207429" y="122300"/>
                    <a:pt x="207429" y="122300"/>
                  </a:cubicBezTo>
                  <a:lnTo>
                    <a:pt x="207294" y="121984"/>
                  </a:lnTo>
                  <a:lnTo>
                    <a:pt x="208645" y="121579"/>
                  </a:lnTo>
                  <a:lnTo>
                    <a:pt x="208495" y="121369"/>
                  </a:lnTo>
                  <a:lnTo>
                    <a:pt x="208495" y="121369"/>
                  </a:lnTo>
                  <a:cubicBezTo>
                    <a:pt x="208495" y="121369"/>
                    <a:pt x="208510" y="121309"/>
                    <a:pt x="208480" y="121264"/>
                  </a:cubicBezTo>
                  <a:lnTo>
                    <a:pt x="208480" y="121264"/>
                  </a:lnTo>
                  <a:lnTo>
                    <a:pt x="208480" y="120754"/>
                  </a:lnTo>
                  <a:cubicBezTo>
                    <a:pt x="208480" y="120754"/>
                    <a:pt x="208465" y="120754"/>
                    <a:pt x="208465" y="120754"/>
                  </a:cubicBezTo>
                  <a:lnTo>
                    <a:pt x="208825" y="120754"/>
                  </a:lnTo>
                  <a:cubicBezTo>
                    <a:pt x="208825" y="120754"/>
                    <a:pt x="208660" y="119718"/>
                    <a:pt x="208660" y="119718"/>
                  </a:cubicBezTo>
                  <a:cubicBezTo>
                    <a:pt x="208900" y="119613"/>
                    <a:pt x="209065" y="119492"/>
                    <a:pt x="209125" y="119372"/>
                  </a:cubicBezTo>
                  <a:cubicBezTo>
                    <a:pt x="209035" y="119102"/>
                    <a:pt x="209320" y="118817"/>
                    <a:pt x="208465" y="118562"/>
                  </a:cubicBezTo>
                  <a:cubicBezTo>
                    <a:pt x="208299" y="118562"/>
                    <a:pt x="208164" y="118562"/>
                    <a:pt x="208044" y="118592"/>
                  </a:cubicBezTo>
                  <a:lnTo>
                    <a:pt x="208044" y="118592"/>
                  </a:lnTo>
                  <a:cubicBezTo>
                    <a:pt x="208044" y="118592"/>
                    <a:pt x="208029" y="118577"/>
                    <a:pt x="208029" y="118577"/>
                  </a:cubicBezTo>
                  <a:cubicBezTo>
                    <a:pt x="208134" y="118307"/>
                    <a:pt x="207564" y="118006"/>
                    <a:pt x="208284" y="117751"/>
                  </a:cubicBezTo>
                  <a:lnTo>
                    <a:pt x="208164" y="117031"/>
                  </a:lnTo>
                  <a:lnTo>
                    <a:pt x="208164" y="117031"/>
                  </a:lnTo>
                  <a:cubicBezTo>
                    <a:pt x="208164" y="117031"/>
                    <a:pt x="209320" y="116610"/>
                    <a:pt x="209320" y="116610"/>
                  </a:cubicBezTo>
                  <a:cubicBezTo>
                    <a:pt x="209665" y="116565"/>
                    <a:pt x="209710" y="116490"/>
                    <a:pt x="209741" y="116400"/>
                  </a:cubicBezTo>
                  <a:cubicBezTo>
                    <a:pt x="209921" y="115755"/>
                    <a:pt x="209816" y="115094"/>
                    <a:pt x="209350" y="114449"/>
                  </a:cubicBezTo>
                  <a:cubicBezTo>
                    <a:pt x="209185" y="114449"/>
                    <a:pt x="209065" y="114449"/>
                    <a:pt x="208945" y="114464"/>
                  </a:cubicBezTo>
                  <a:lnTo>
                    <a:pt x="208945" y="114464"/>
                  </a:lnTo>
                  <a:cubicBezTo>
                    <a:pt x="208945" y="114464"/>
                    <a:pt x="208945" y="114449"/>
                    <a:pt x="208945" y="114449"/>
                  </a:cubicBezTo>
                  <a:lnTo>
                    <a:pt x="208855" y="113938"/>
                  </a:lnTo>
                  <a:lnTo>
                    <a:pt x="208825" y="113758"/>
                  </a:lnTo>
                  <a:lnTo>
                    <a:pt x="208705" y="113113"/>
                  </a:lnTo>
                  <a:lnTo>
                    <a:pt x="208495" y="112377"/>
                  </a:lnTo>
                  <a:lnTo>
                    <a:pt x="208495" y="112377"/>
                  </a:lnTo>
                  <a:cubicBezTo>
                    <a:pt x="208795" y="112167"/>
                    <a:pt x="208765" y="111912"/>
                    <a:pt x="209680" y="111761"/>
                  </a:cubicBezTo>
                  <a:lnTo>
                    <a:pt x="209635" y="111356"/>
                  </a:lnTo>
                  <a:lnTo>
                    <a:pt x="209635" y="111356"/>
                  </a:lnTo>
                  <a:cubicBezTo>
                    <a:pt x="209635" y="111356"/>
                    <a:pt x="209635" y="111356"/>
                    <a:pt x="209635" y="111356"/>
                  </a:cubicBezTo>
                  <a:cubicBezTo>
                    <a:pt x="210341" y="111131"/>
                    <a:pt x="209771" y="110876"/>
                    <a:pt x="209921" y="110636"/>
                  </a:cubicBezTo>
                  <a:lnTo>
                    <a:pt x="209846" y="110125"/>
                  </a:lnTo>
                  <a:lnTo>
                    <a:pt x="209846" y="110125"/>
                  </a:lnTo>
                  <a:cubicBezTo>
                    <a:pt x="210536" y="109870"/>
                    <a:pt x="209966" y="109570"/>
                    <a:pt x="210071" y="109285"/>
                  </a:cubicBezTo>
                  <a:cubicBezTo>
                    <a:pt x="210056" y="109255"/>
                    <a:pt x="210041" y="109225"/>
                    <a:pt x="210026" y="109179"/>
                  </a:cubicBezTo>
                  <a:lnTo>
                    <a:pt x="209650" y="109179"/>
                  </a:lnTo>
                  <a:cubicBezTo>
                    <a:pt x="209650" y="109179"/>
                    <a:pt x="209515" y="108879"/>
                    <a:pt x="209515" y="108879"/>
                  </a:cubicBezTo>
                  <a:lnTo>
                    <a:pt x="209440" y="108414"/>
                  </a:lnTo>
                  <a:cubicBezTo>
                    <a:pt x="209560" y="108234"/>
                    <a:pt x="209425" y="108039"/>
                    <a:pt x="209350" y="107858"/>
                  </a:cubicBezTo>
                  <a:lnTo>
                    <a:pt x="209320" y="107648"/>
                  </a:lnTo>
                  <a:cubicBezTo>
                    <a:pt x="209320" y="107648"/>
                    <a:pt x="209320" y="107588"/>
                    <a:pt x="209350" y="107558"/>
                  </a:cubicBezTo>
                  <a:cubicBezTo>
                    <a:pt x="209410" y="107483"/>
                    <a:pt x="209455" y="107408"/>
                    <a:pt x="209725" y="107363"/>
                  </a:cubicBezTo>
                  <a:lnTo>
                    <a:pt x="211317" y="107363"/>
                  </a:lnTo>
                  <a:cubicBezTo>
                    <a:pt x="211317" y="107363"/>
                    <a:pt x="211842" y="107648"/>
                    <a:pt x="211842" y="107648"/>
                  </a:cubicBezTo>
                  <a:cubicBezTo>
                    <a:pt x="212533" y="107858"/>
                    <a:pt x="213103" y="107888"/>
                    <a:pt x="213553" y="107618"/>
                  </a:cubicBezTo>
                  <a:cubicBezTo>
                    <a:pt x="213869" y="107423"/>
                    <a:pt x="214244" y="107228"/>
                    <a:pt x="214589" y="107033"/>
                  </a:cubicBezTo>
                  <a:cubicBezTo>
                    <a:pt x="215010" y="106898"/>
                    <a:pt x="215850" y="106853"/>
                    <a:pt x="215760" y="106628"/>
                  </a:cubicBezTo>
                  <a:lnTo>
                    <a:pt x="215730" y="106628"/>
                  </a:lnTo>
                  <a:cubicBezTo>
                    <a:pt x="215730" y="106628"/>
                    <a:pt x="215715" y="106417"/>
                    <a:pt x="215715" y="106417"/>
                  </a:cubicBezTo>
                  <a:cubicBezTo>
                    <a:pt x="214799" y="106087"/>
                    <a:pt x="216511" y="105772"/>
                    <a:pt x="215655" y="105442"/>
                  </a:cubicBezTo>
                  <a:cubicBezTo>
                    <a:pt x="215145" y="105246"/>
                    <a:pt x="215070" y="105081"/>
                    <a:pt x="215745" y="104901"/>
                  </a:cubicBezTo>
                  <a:cubicBezTo>
                    <a:pt x="216316" y="104751"/>
                    <a:pt x="216301" y="104556"/>
                    <a:pt x="215130" y="104511"/>
                  </a:cubicBezTo>
                  <a:cubicBezTo>
                    <a:pt x="215055" y="104511"/>
                    <a:pt x="214995" y="104511"/>
                    <a:pt x="214935" y="104511"/>
                  </a:cubicBezTo>
                  <a:lnTo>
                    <a:pt x="214935" y="104451"/>
                  </a:lnTo>
                  <a:cubicBezTo>
                    <a:pt x="214935" y="104451"/>
                    <a:pt x="214484" y="104346"/>
                    <a:pt x="214484" y="104346"/>
                  </a:cubicBezTo>
                  <a:lnTo>
                    <a:pt x="214094" y="104346"/>
                  </a:lnTo>
                  <a:cubicBezTo>
                    <a:pt x="214094" y="104346"/>
                    <a:pt x="214064" y="104346"/>
                    <a:pt x="214049" y="104346"/>
                  </a:cubicBezTo>
                  <a:cubicBezTo>
                    <a:pt x="214214" y="104331"/>
                    <a:pt x="214319" y="104301"/>
                    <a:pt x="214259" y="104241"/>
                  </a:cubicBezTo>
                  <a:cubicBezTo>
                    <a:pt x="214199" y="104106"/>
                    <a:pt x="214349" y="103970"/>
                    <a:pt x="214304" y="103835"/>
                  </a:cubicBezTo>
                  <a:cubicBezTo>
                    <a:pt x="214184" y="103580"/>
                    <a:pt x="213779" y="103355"/>
                    <a:pt x="212458" y="103430"/>
                  </a:cubicBezTo>
                  <a:cubicBezTo>
                    <a:pt x="211737" y="103565"/>
                    <a:pt x="211812" y="103775"/>
                    <a:pt x="211797" y="103986"/>
                  </a:cubicBezTo>
                  <a:cubicBezTo>
                    <a:pt x="211722" y="104511"/>
                    <a:pt x="212262" y="105036"/>
                    <a:pt x="212683" y="105547"/>
                  </a:cubicBezTo>
                  <a:cubicBezTo>
                    <a:pt x="212953" y="105862"/>
                    <a:pt x="212097" y="106207"/>
                    <a:pt x="213223" y="106507"/>
                  </a:cubicBezTo>
                  <a:cubicBezTo>
                    <a:pt x="212848" y="106598"/>
                    <a:pt x="212893" y="106748"/>
                    <a:pt x="212533" y="106838"/>
                  </a:cubicBezTo>
                  <a:cubicBezTo>
                    <a:pt x="212202" y="106928"/>
                    <a:pt x="211662" y="106943"/>
                    <a:pt x="211362" y="107033"/>
                  </a:cubicBezTo>
                  <a:lnTo>
                    <a:pt x="211347" y="107033"/>
                  </a:lnTo>
                  <a:cubicBezTo>
                    <a:pt x="211347" y="107033"/>
                    <a:pt x="211242" y="107018"/>
                    <a:pt x="211242" y="107018"/>
                  </a:cubicBezTo>
                  <a:lnTo>
                    <a:pt x="210911" y="106928"/>
                  </a:lnTo>
                  <a:lnTo>
                    <a:pt x="210911" y="106928"/>
                  </a:lnTo>
                  <a:lnTo>
                    <a:pt x="210911" y="106928"/>
                  </a:lnTo>
                  <a:cubicBezTo>
                    <a:pt x="210911" y="106928"/>
                    <a:pt x="210791" y="106522"/>
                    <a:pt x="210791" y="106522"/>
                  </a:cubicBezTo>
                  <a:cubicBezTo>
                    <a:pt x="210731" y="106042"/>
                    <a:pt x="210671" y="105562"/>
                    <a:pt x="210086" y="105081"/>
                  </a:cubicBezTo>
                  <a:cubicBezTo>
                    <a:pt x="209846" y="104886"/>
                    <a:pt x="209560" y="104676"/>
                    <a:pt x="210101" y="104496"/>
                  </a:cubicBezTo>
                  <a:cubicBezTo>
                    <a:pt x="210566" y="104346"/>
                    <a:pt x="210686" y="104211"/>
                    <a:pt x="210041" y="104046"/>
                  </a:cubicBezTo>
                  <a:cubicBezTo>
                    <a:pt x="209500" y="103910"/>
                    <a:pt x="208945" y="103820"/>
                    <a:pt x="208194" y="103865"/>
                  </a:cubicBezTo>
                  <a:cubicBezTo>
                    <a:pt x="207414" y="103910"/>
                    <a:pt x="206918" y="104046"/>
                    <a:pt x="206768" y="104241"/>
                  </a:cubicBezTo>
                  <a:cubicBezTo>
                    <a:pt x="206633" y="104406"/>
                    <a:pt x="206903" y="104586"/>
                    <a:pt x="206963" y="104751"/>
                  </a:cubicBezTo>
                  <a:cubicBezTo>
                    <a:pt x="207038" y="104961"/>
                    <a:pt x="206963" y="105156"/>
                    <a:pt x="205988" y="105201"/>
                  </a:cubicBezTo>
                  <a:cubicBezTo>
                    <a:pt x="205717" y="104751"/>
                    <a:pt x="206423" y="104286"/>
                    <a:pt x="205732" y="103835"/>
                  </a:cubicBezTo>
                  <a:cubicBezTo>
                    <a:pt x="205207" y="103730"/>
                    <a:pt x="205327" y="103535"/>
                    <a:pt x="204982" y="103415"/>
                  </a:cubicBezTo>
                  <a:lnTo>
                    <a:pt x="204952" y="103385"/>
                  </a:lnTo>
                  <a:cubicBezTo>
                    <a:pt x="204577" y="103220"/>
                    <a:pt x="204426" y="103040"/>
                    <a:pt x="204381" y="102860"/>
                  </a:cubicBezTo>
                  <a:cubicBezTo>
                    <a:pt x="204426" y="102860"/>
                    <a:pt x="204471" y="102860"/>
                    <a:pt x="204501" y="102860"/>
                  </a:cubicBezTo>
                  <a:cubicBezTo>
                    <a:pt x="204832" y="102845"/>
                    <a:pt x="205057" y="102785"/>
                    <a:pt x="205222" y="102725"/>
                  </a:cubicBezTo>
                  <a:lnTo>
                    <a:pt x="205222" y="102725"/>
                  </a:lnTo>
                  <a:cubicBezTo>
                    <a:pt x="205312" y="102725"/>
                    <a:pt x="205387" y="102725"/>
                    <a:pt x="205462" y="102680"/>
                  </a:cubicBezTo>
                  <a:cubicBezTo>
                    <a:pt x="205492" y="102649"/>
                    <a:pt x="205507" y="102619"/>
                    <a:pt x="205522" y="102604"/>
                  </a:cubicBezTo>
                  <a:lnTo>
                    <a:pt x="205522" y="102604"/>
                  </a:lnTo>
                  <a:cubicBezTo>
                    <a:pt x="206108" y="102499"/>
                    <a:pt x="205837" y="102334"/>
                    <a:pt x="205883" y="102199"/>
                  </a:cubicBezTo>
                  <a:cubicBezTo>
                    <a:pt x="206318" y="101929"/>
                    <a:pt x="206138" y="101659"/>
                    <a:pt x="206063" y="101374"/>
                  </a:cubicBezTo>
                  <a:cubicBezTo>
                    <a:pt x="204667" y="100968"/>
                    <a:pt x="205612" y="100443"/>
                    <a:pt x="204637" y="100022"/>
                  </a:cubicBezTo>
                  <a:lnTo>
                    <a:pt x="204577" y="99932"/>
                  </a:lnTo>
                  <a:lnTo>
                    <a:pt x="204577" y="99932"/>
                  </a:lnTo>
                  <a:cubicBezTo>
                    <a:pt x="204531" y="99752"/>
                    <a:pt x="204546" y="99572"/>
                    <a:pt x="204907" y="99407"/>
                  </a:cubicBezTo>
                  <a:cubicBezTo>
                    <a:pt x="204456" y="99107"/>
                    <a:pt x="204306" y="98792"/>
                    <a:pt x="204351" y="98476"/>
                  </a:cubicBezTo>
                  <a:lnTo>
                    <a:pt x="203946" y="98371"/>
                  </a:lnTo>
                  <a:lnTo>
                    <a:pt x="203946" y="98371"/>
                  </a:lnTo>
                  <a:cubicBezTo>
                    <a:pt x="203946" y="98371"/>
                    <a:pt x="203796" y="98176"/>
                    <a:pt x="203796" y="98176"/>
                  </a:cubicBezTo>
                  <a:lnTo>
                    <a:pt x="203706" y="98176"/>
                  </a:lnTo>
                  <a:cubicBezTo>
                    <a:pt x="203706" y="98176"/>
                    <a:pt x="203706" y="98116"/>
                    <a:pt x="203736" y="98101"/>
                  </a:cubicBezTo>
                  <a:cubicBezTo>
                    <a:pt x="203826" y="98041"/>
                    <a:pt x="203901" y="97996"/>
                    <a:pt x="203886" y="97936"/>
                  </a:cubicBezTo>
                  <a:lnTo>
                    <a:pt x="203931" y="97936"/>
                  </a:lnTo>
                  <a:cubicBezTo>
                    <a:pt x="204261" y="97936"/>
                    <a:pt x="204561" y="97936"/>
                    <a:pt x="204772" y="97861"/>
                  </a:cubicBezTo>
                  <a:cubicBezTo>
                    <a:pt x="204817" y="97846"/>
                    <a:pt x="204832" y="97816"/>
                    <a:pt x="204862" y="97801"/>
                  </a:cubicBezTo>
                  <a:cubicBezTo>
                    <a:pt x="205102" y="97741"/>
                    <a:pt x="205027" y="97651"/>
                    <a:pt x="204982" y="97576"/>
                  </a:cubicBezTo>
                  <a:lnTo>
                    <a:pt x="204982" y="97530"/>
                  </a:lnTo>
                  <a:cubicBezTo>
                    <a:pt x="204982" y="97530"/>
                    <a:pt x="204952" y="97486"/>
                    <a:pt x="204982" y="97455"/>
                  </a:cubicBezTo>
                  <a:cubicBezTo>
                    <a:pt x="205117" y="97410"/>
                    <a:pt x="205072" y="97380"/>
                    <a:pt x="204862" y="97365"/>
                  </a:cubicBezTo>
                  <a:lnTo>
                    <a:pt x="204787" y="97365"/>
                  </a:lnTo>
                  <a:cubicBezTo>
                    <a:pt x="204787" y="97365"/>
                    <a:pt x="204637" y="97275"/>
                    <a:pt x="204531" y="97245"/>
                  </a:cubicBezTo>
                  <a:lnTo>
                    <a:pt x="204456" y="97215"/>
                  </a:lnTo>
                  <a:lnTo>
                    <a:pt x="203856" y="94273"/>
                  </a:lnTo>
                  <a:lnTo>
                    <a:pt x="203856" y="94198"/>
                  </a:lnTo>
                  <a:cubicBezTo>
                    <a:pt x="204066" y="93973"/>
                    <a:pt x="203856" y="93733"/>
                    <a:pt x="204081" y="93492"/>
                  </a:cubicBezTo>
                  <a:cubicBezTo>
                    <a:pt x="204156" y="93402"/>
                    <a:pt x="204186" y="93297"/>
                    <a:pt x="204216" y="93207"/>
                  </a:cubicBezTo>
                  <a:cubicBezTo>
                    <a:pt x="204231" y="93042"/>
                    <a:pt x="204787" y="92952"/>
                    <a:pt x="205027" y="92817"/>
                  </a:cubicBezTo>
                  <a:cubicBezTo>
                    <a:pt x="205162" y="92817"/>
                    <a:pt x="205297" y="92817"/>
                    <a:pt x="205432" y="92787"/>
                  </a:cubicBezTo>
                  <a:cubicBezTo>
                    <a:pt x="205807" y="92622"/>
                    <a:pt x="205687" y="92457"/>
                    <a:pt x="205192" y="92291"/>
                  </a:cubicBezTo>
                  <a:lnTo>
                    <a:pt x="205132" y="92291"/>
                  </a:lnTo>
                  <a:cubicBezTo>
                    <a:pt x="205132" y="92291"/>
                    <a:pt x="204561" y="89454"/>
                    <a:pt x="204561" y="89454"/>
                  </a:cubicBezTo>
                  <a:cubicBezTo>
                    <a:pt x="204592" y="89409"/>
                    <a:pt x="204622" y="89379"/>
                    <a:pt x="204637" y="89334"/>
                  </a:cubicBezTo>
                  <a:cubicBezTo>
                    <a:pt x="204787" y="89079"/>
                    <a:pt x="204381" y="88839"/>
                    <a:pt x="204546" y="88584"/>
                  </a:cubicBezTo>
                  <a:cubicBezTo>
                    <a:pt x="204622" y="88538"/>
                    <a:pt x="204712" y="88493"/>
                    <a:pt x="204802" y="88464"/>
                  </a:cubicBezTo>
                  <a:lnTo>
                    <a:pt x="205567" y="88253"/>
                  </a:lnTo>
                  <a:cubicBezTo>
                    <a:pt x="206348" y="88088"/>
                    <a:pt x="205807" y="87863"/>
                    <a:pt x="205973" y="87668"/>
                  </a:cubicBezTo>
                  <a:cubicBezTo>
                    <a:pt x="206063" y="87623"/>
                    <a:pt x="206063" y="87578"/>
                    <a:pt x="205973" y="87548"/>
                  </a:cubicBezTo>
                  <a:cubicBezTo>
                    <a:pt x="205913" y="87548"/>
                    <a:pt x="205837" y="87518"/>
                    <a:pt x="205762" y="87518"/>
                  </a:cubicBezTo>
                  <a:lnTo>
                    <a:pt x="205822" y="86947"/>
                  </a:lnTo>
                  <a:lnTo>
                    <a:pt x="205822" y="86947"/>
                  </a:lnTo>
                  <a:cubicBezTo>
                    <a:pt x="205913" y="86947"/>
                    <a:pt x="206003" y="86947"/>
                    <a:pt x="206123" y="86947"/>
                  </a:cubicBezTo>
                  <a:lnTo>
                    <a:pt x="205943" y="85611"/>
                  </a:lnTo>
                  <a:cubicBezTo>
                    <a:pt x="205807" y="85506"/>
                    <a:pt x="205913" y="85371"/>
                    <a:pt x="205477" y="85296"/>
                  </a:cubicBezTo>
                  <a:lnTo>
                    <a:pt x="205477" y="85296"/>
                  </a:lnTo>
                  <a:lnTo>
                    <a:pt x="205312" y="84906"/>
                  </a:lnTo>
                  <a:lnTo>
                    <a:pt x="205312" y="84906"/>
                  </a:lnTo>
                  <a:lnTo>
                    <a:pt x="205102" y="83870"/>
                  </a:lnTo>
                  <a:cubicBezTo>
                    <a:pt x="205192" y="83675"/>
                    <a:pt x="204907" y="83419"/>
                    <a:pt x="206243" y="83450"/>
                  </a:cubicBezTo>
                  <a:cubicBezTo>
                    <a:pt x="206633" y="83450"/>
                    <a:pt x="206618" y="83345"/>
                    <a:pt x="206648" y="83269"/>
                  </a:cubicBezTo>
                  <a:cubicBezTo>
                    <a:pt x="207068" y="83179"/>
                    <a:pt x="206978" y="83059"/>
                    <a:pt x="206948" y="82939"/>
                  </a:cubicBezTo>
                  <a:lnTo>
                    <a:pt x="206333" y="79967"/>
                  </a:lnTo>
                  <a:cubicBezTo>
                    <a:pt x="206228" y="79967"/>
                    <a:pt x="206138" y="79967"/>
                    <a:pt x="206048" y="79967"/>
                  </a:cubicBezTo>
                  <a:lnTo>
                    <a:pt x="206048" y="79967"/>
                  </a:lnTo>
                  <a:cubicBezTo>
                    <a:pt x="206048" y="79967"/>
                    <a:pt x="205822" y="79501"/>
                    <a:pt x="205822" y="79501"/>
                  </a:cubicBezTo>
                  <a:cubicBezTo>
                    <a:pt x="205852" y="79501"/>
                    <a:pt x="205913" y="79486"/>
                    <a:pt x="205943" y="79472"/>
                  </a:cubicBezTo>
                  <a:cubicBezTo>
                    <a:pt x="206033" y="79427"/>
                    <a:pt x="206063" y="79366"/>
                    <a:pt x="206033" y="79321"/>
                  </a:cubicBezTo>
                  <a:cubicBezTo>
                    <a:pt x="206138" y="79066"/>
                    <a:pt x="205627" y="78796"/>
                    <a:pt x="206123" y="78556"/>
                  </a:cubicBezTo>
                  <a:cubicBezTo>
                    <a:pt x="207354" y="78556"/>
                    <a:pt x="207309" y="78346"/>
                    <a:pt x="207113" y="78121"/>
                  </a:cubicBezTo>
                  <a:lnTo>
                    <a:pt x="207038" y="77805"/>
                  </a:lnTo>
                  <a:lnTo>
                    <a:pt x="206948" y="77190"/>
                  </a:lnTo>
                  <a:lnTo>
                    <a:pt x="207023" y="77190"/>
                  </a:lnTo>
                  <a:cubicBezTo>
                    <a:pt x="207264" y="76845"/>
                    <a:pt x="207008" y="76499"/>
                    <a:pt x="206933" y="76154"/>
                  </a:cubicBezTo>
                  <a:cubicBezTo>
                    <a:pt x="206903" y="76034"/>
                    <a:pt x="207264" y="75854"/>
                    <a:pt x="206633" y="75779"/>
                  </a:cubicBezTo>
                  <a:cubicBezTo>
                    <a:pt x="206558" y="75734"/>
                    <a:pt x="206468" y="75689"/>
                    <a:pt x="206363" y="75644"/>
                  </a:cubicBezTo>
                  <a:lnTo>
                    <a:pt x="206333" y="75448"/>
                  </a:lnTo>
                  <a:cubicBezTo>
                    <a:pt x="206948" y="75103"/>
                    <a:pt x="206363" y="74743"/>
                    <a:pt x="206378" y="74398"/>
                  </a:cubicBezTo>
                  <a:lnTo>
                    <a:pt x="206243" y="73677"/>
                  </a:lnTo>
                  <a:cubicBezTo>
                    <a:pt x="207489" y="73467"/>
                    <a:pt x="208044" y="73167"/>
                    <a:pt x="207729" y="72746"/>
                  </a:cubicBezTo>
                  <a:cubicBezTo>
                    <a:pt x="207924" y="72536"/>
                    <a:pt x="207789" y="72326"/>
                    <a:pt x="207669" y="72116"/>
                  </a:cubicBezTo>
                  <a:cubicBezTo>
                    <a:pt x="207534" y="71906"/>
                    <a:pt x="207459" y="71696"/>
                    <a:pt x="207414" y="71470"/>
                  </a:cubicBezTo>
                  <a:cubicBezTo>
                    <a:pt x="207414" y="71170"/>
                    <a:pt x="207399" y="70855"/>
                    <a:pt x="207249" y="70555"/>
                  </a:cubicBezTo>
                  <a:cubicBezTo>
                    <a:pt x="207219" y="70374"/>
                    <a:pt x="207159" y="70194"/>
                    <a:pt x="207083" y="70029"/>
                  </a:cubicBezTo>
                  <a:cubicBezTo>
                    <a:pt x="207008" y="69969"/>
                    <a:pt x="206918" y="69909"/>
                    <a:pt x="206768" y="69864"/>
                  </a:cubicBezTo>
                  <a:cubicBezTo>
                    <a:pt x="206693" y="69834"/>
                    <a:pt x="206693" y="69804"/>
                    <a:pt x="206753" y="69774"/>
                  </a:cubicBezTo>
                  <a:cubicBezTo>
                    <a:pt x="206843" y="69594"/>
                    <a:pt x="206933" y="69414"/>
                    <a:pt x="206633" y="69234"/>
                  </a:cubicBezTo>
                  <a:lnTo>
                    <a:pt x="206633" y="69189"/>
                  </a:lnTo>
                  <a:cubicBezTo>
                    <a:pt x="206708" y="69144"/>
                    <a:pt x="206708" y="69099"/>
                    <a:pt x="206603" y="69038"/>
                  </a:cubicBezTo>
                  <a:cubicBezTo>
                    <a:pt x="206468" y="68693"/>
                    <a:pt x="207969" y="68558"/>
                    <a:pt x="207849" y="68213"/>
                  </a:cubicBezTo>
                  <a:lnTo>
                    <a:pt x="207969" y="68108"/>
                  </a:lnTo>
                  <a:cubicBezTo>
                    <a:pt x="208149" y="67882"/>
                    <a:pt x="207969" y="67642"/>
                    <a:pt x="207909" y="67402"/>
                  </a:cubicBezTo>
                  <a:cubicBezTo>
                    <a:pt x="207864" y="67372"/>
                    <a:pt x="207834" y="67357"/>
                    <a:pt x="207804" y="67327"/>
                  </a:cubicBezTo>
                  <a:cubicBezTo>
                    <a:pt x="207999" y="67207"/>
                    <a:pt x="207804" y="67072"/>
                    <a:pt x="207849" y="66952"/>
                  </a:cubicBezTo>
                  <a:cubicBezTo>
                    <a:pt x="207744" y="66712"/>
                    <a:pt x="207849" y="66471"/>
                    <a:pt x="207624" y="66231"/>
                  </a:cubicBezTo>
                  <a:cubicBezTo>
                    <a:pt x="207624" y="66126"/>
                    <a:pt x="207579" y="66021"/>
                    <a:pt x="207534" y="65916"/>
                  </a:cubicBezTo>
                  <a:cubicBezTo>
                    <a:pt x="207489" y="65886"/>
                    <a:pt x="207474" y="65856"/>
                    <a:pt x="207429" y="65826"/>
                  </a:cubicBezTo>
                  <a:lnTo>
                    <a:pt x="207474" y="65721"/>
                  </a:lnTo>
                  <a:lnTo>
                    <a:pt x="207294" y="65421"/>
                  </a:lnTo>
                  <a:lnTo>
                    <a:pt x="207143" y="65421"/>
                  </a:lnTo>
                  <a:cubicBezTo>
                    <a:pt x="207143" y="65421"/>
                    <a:pt x="207143" y="65406"/>
                    <a:pt x="207143" y="65406"/>
                  </a:cubicBezTo>
                  <a:cubicBezTo>
                    <a:pt x="207038" y="65196"/>
                    <a:pt x="207204" y="65000"/>
                    <a:pt x="206873" y="64790"/>
                  </a:cubicBezTo>
                  <a:cubicBezTo>
                    <a:pt x="206603" y="64535"/>
                    <a:pt x="206438" y="64295"/>
                    <a:pt x="207113" y="64085"/>
                  </a:cubicBezTo>
                  <a:lnTo>
                    <a:pt x="207789" y="63980"/>
                  </a:lnTo>
                  <a:cubicBezTo>
                    <a:pt x="207969" y="63964"/>
                    <a:pt x="208014" y="63919"/>
                    <a:pt x="207879" y="63875"/>
                  </a:cubicBezTo>
                  <a:cubicBezTo>
                    <a:pt x="208014" y="63634"/>
                    <a:pt x="208179" y="63409"/>
                    <a:pt x="208014" y="63169"/>
                  </a:cubicBezTo>
                  <a:cubicBezTo>
                    <a:pt x="207609" y="63019"/>
                    <a:pt x="207909" y="62839"/>
                    <a:pt x="207624" y="62689"/>
                  </a:cubicBezTo>
                  <a:cubicBezTo>
                    <a:pt x="207609" y="62178"/>
                    <a:pt x="207489" y="61653"/>
                    <a:pt x="207369" y="61142"/>
                  </a:cubicBezTo>
                  <a:cubicBezTo>
                    <a:pt x="207339" y="61022"/>
                    <a:pt x="207309" y="60902"/>
                    <a:pt x="207234" y="60797"/>
                  </a:cubicBezTo>
                  <a:cubicBezTo>
                    <a:pt x="207189" y="60737"/>
                    <a:pt x="207143" y="60677"/>
                    <a:pt x="207068" y="60632"/>
                  </a:cubicBezTo>
                  <a:cubicBezTo>
                    <a:pt x="206993" y="60572"/>
                    <a:pt x="206933" y="60512"/>
                    <a:pt x="206903" y="60452"/>
                  </a:cubicBezTo>
                  <a:cubicBezTo>
                    <a:pt x="206933" y="60242"/>
                    <a:pt x="206753" y="60016"/>
                    <a:pt x="206768" y="59791"/>
                  </a:cubicBezTo>
                  <a:cubicBezTo>
                    <a:pt x="206678" y="59596"/>
                    <a:pt x="206768" y="59386"/>
                    <a:pt x="206543" y="59191"/>
                  </a:cubicBezTo>
                  <a:cubicBezTo>
                    <a:pt x="206663" y="59191"/>
                    <a:pt x="206753" y="59161"/>
                    <a:pt x="206798" y="59131"/>
                  </a:cubicBezTo>
                  <a:cubicBezTo>
                    <a:pt x="206903" y="59026"/>
                    <a:pt x="207279" y="59056"/>
                    <a:pt x="207549" y="59026"/>
                  </a:cubicBezTo>
                  <a:cubicBezTo>
                    <a:pt x="208074" y="59026"/>
                    <a:pt x="207864" y="58906"/>
                    <a:pt x="207954" y="58831"/>
                  </a:cubicBezTo>
                  <a:cubicBezTo>
                    <a:pt x="207894" y="58801"/>
                    <a:pt x="207864" y="58771"/>
                    <a:pt x="207849" y="58740"/>
                  </a:cubicBezTo>
                  <a:cubicBezTo>
                    <a:pt x="207744" y="58710"/>
                    <a:pt x="207639" y="58665"/>
                    <a:pt x="207549" y="58620"/>
                  </a:cubicBezTo>
                  <a:cubicBezTo>
                    <a:pt x="207519" y="58590"/>
                    <a:pt x="207504" y="58575"/>
                    <a:pt x="207489" y="58545"/>
                  </a:cubicBezTo>
                  <a:lnTo>
                    <a:pt x="207444" y="58455"/>
                  </a:lnTo>
                  <a:cubicBezTo>
                    <a:pt x="207414" y="58350"/>
                    <a:pt x="207459" y="58245"/>
                    <a:pt x="207549" y="58140"/>
                  </a:cubicBezTo>
                  <a:lnTo>
                    <a:pt x="207489" y="57840"/>
                  </a:lnTo>
                  <a:cubicBezTo>
                    <a:pt x="207414" y="57720"/>
                    <a:pt x="207549" y="57585"/>
                    <a:pt x="207249" y="57465"/>
                  </a:cubicBezTo>
                  <a:lnTo>
                    <a:pt x="207189" y="57465"/>
                  </a:lnTo>
                  <a:cubicBezTo>
                    <a:pt x="207189" y="57465"/>
                    <a:pt x="207159" y="57374"/>
                    <a:pt x="207159" y="57374"/>
                  </a:cubicBezTo>
                  <a:lnTo>
                    <a:pt x="207204" y="57059"/>
                  </a:lnTo>
                  <a:lnTo>
                    <a:pt x="206993" y="56339"/>
                  </a:lnTo>
                  <a:cubicBezTo>
                    <a:pt x="206963" y="56189"/>
                    <a:pt x="206948" y="56038"/>
                    <a:pt x="207068" y="55888"/>
                  </a:cubicBezTo>
                  <a:cubicBezTo>
                    <a:pt x="206963" y="55588"/>
                    <a:pt x="207113" y="55303"/>
                    <a:pt x="206768" y="55003"/>
                  </a:cubicBezTo>
                  <a:lnTo>
                    <a:pt x="206618" y="54717"/>
                  </a:lnTo>
                  <a:cubicBezTo>
                    <a:pt x="206618" y="54717"/>
                    <a:pt x="206588" y="54687"/>
                    <a:pt x="206543" y="54672"/>
                  </a:cubicBezTo>
                  <a:cubicBezTo>
                    <a:pt x="206528" y="54672"/>
                    <a:pt x="206498" y="54672"/>
                    <a:pt x="206468" y="54672"/>
                  </a:cubicBezTo>
                  <a:cubicBezTo>
                    <a:pt x="206438" y="54492"/>
                    <a:pt x="206213" y="54297"/>
                    <a:pt x="206903" y="54177"/>
                  </a:cubicBezTo>
                  <a:lnTo>
                    <a:pt x="207279" y="54072"/>
                  </a:lnTo>
                  <a:cubicBezTo>
                    <a:pt x="207999" y="53997"/>
                    <a:pt x="207429" y="53802"/>
                    <a:pt x="207639" y="53682"/>
                  </a:cubicBezTo>
                  <a:cubicBezTo>
                    <a:pt x="207759" y="53501"/>
                    <a:pt x="207774" y="53336"/>
                    <a:pt x="207489" y="53171"/>
                  </a:cubicBezTo>
                  <a:lnTo>
                    <a:pt x="206963" y="52856"/>
                  </a:lnTo>
                  <a:lnTo>
                    <a:pt x="206918" y="52556"/>
                  </a:lnTo>
                  <a:cubicBezTo>
                    <a:pt x="206798" y="52496"/>
                    <a:pt x="206723" y="52451"/>
                    <a:pt x="206648" y="52391"/>
                  </a:cubicBezTo>
                  <a:cubicBezTo>
                    <a:pt x="206783" y="52270"/>
                    <a:pt x="206648" y="52150"/>
                    <a:pt x="206663" y="52045"/>
                  </a:cubicBezTo>
                  <a:cubicBezTo>
                    <a:pt x="206588" y="51790"/>
                    <a:pt x="206723" y="51535"/>
                    <a:pt x="206018" y="51325"/>
                  </a:cubicBezTo>
                  <a:lnTo>
                    <a:pt x="205852" y="51024"/>
                  </a:lnTo>
                  <a:lnTo>
                    <a:pt x="205852" y="51024"/>
                  </a:lnTo>
                  <a:lnTo>
                    <a:pt x="205732" y="50409"/>
                  </a:lnTo>
                  <a:lnTo>
                    <a:pt x="205582" y="50409"/>
                  </a:lnTo>
                  <a:cubicBezTo>
                    <a:pt x="205582" y="50409"/>
                    <a:pt x="205462" y="49839"/>
                    <a:pt x="205462" y="49839"/>
                  </a:cubicBezTo>
                  <a:cubicBezTo>
                    <a:pt x="205432" y="49839"/>
                    <a:pt x="205387" y="49809"/>
                    <a:pt x="205357" y="49809"/>
                  </a:cubicBezTo>
                  <a:cubicBezTo>
                    <a:pt x="205372" y="49809"/>
                    <a:pt x="205402" y="49809"/>
                    <a:pt x="205447" y="49809"/>
                  </a:cubicBezTo>
                  <a:cubicBezTo>
                    <a:pt x="205522" y="49809"/>
                    <a:pt x="205582" y="49809"/>
                    <a:pt x="205627" y="49764"/>
                  </a:cubicBezTo>
                  <a:lnTo>
                    <a:pt x="206273" y="49463"/>
                  </a:lnTo>
                  <a:cubicBezTo>
                    <a:pt x="206588" y="49343"/>
                    <a:pt x="206678" y="49208"/>
                    <a:pt x="206693" y="49058"/>
                  </a:cubicBezTo>
                  <a:lnTo>
                    <a:pt x="206603" y="48863"/>
                  </a:lnTo>
                  <a:cubicBezTo>
                    <a:pt x="207098" y="48473"/>
                    <a:pt x="207008" y="48097"/>
                    <a:pt x="206363" y="47707"/>
                  </a:cubicBezTo>
                  <a:lnTo>
                    <a:pt x="206288" y="47197"/>
                  </a:lnTo>
                  <a:cubicBezTo>
                    <a:pt x="206288" y="47197"/>
                    <a:pt x="206348" y="47106"/>
                    <a:pt x="206288" y="47046"/>
                  </a:cubicBezTo>
                  <a:cubicBezTo>
                    <a:pt x="206138" y="46926"/>
                    <a:pt x="206198" y="46776"/>
                    <a:pt x="206063" y="46656"/>
                  </a:cubicBezTo>
                  <a:lnTo>
                    <a:pt x="206018" y="46476"/>
                  </a:lnTo>
                  <a:cubicBezTo>
                    <a:pt x="205928" y="46476"/>
                    <a:pt x="205837" y="46476"/>
                    <a:pt x="205747" y="46476"/>
                  </a:cubicBezTo>
                  <a:lnTo>
                    <a:pt x="205747" y="46476"/>
                  </a:lnTo>
                  <a:cubicBezTo>
                    <a:pt x="205747" y="46476"/>
                    <a:pt x="205597" y="46191"/>
                    <a:pt x="205597" y="46191"/>
                  </a:cubicBezTo>
                  <a:lnTo>
                    <a:pt x="205642" y="45966"/>
                  </a:lnTo>
                  <a:cubicBezTo>
                    <a:pt x="205507" y="45575"/>
                    <a:pt x="205447" y="45200"/>
                    <a:pt x="204652" y="44840"/>
                  </a:cubicBezTo>
                  <a:cubicBezTo>
                    <a:pt x="204652" y="44810"/>
                    <a:pt x="204652" y="44780"/>
                    <a:pt x="204682" y="44750"/>
                  </a:cubicBezTo>
                  <a:cubicBezTo>
                    <a:pt x="204862" y="44570"/>
                    <a:pt x="206303" y="44780"/>
                    <a:pt x="205943" y="44434"/>
                  </a:cubicBezTo>
                  <a:lnTo>
                    <a:pt x="205898" y="44239"/>
                  </a:lnTo>
                  <a:lnTo>
                    <a:pt x="205522" y="44029"/>
                  </a:lnTo>
                  <a:lnTo>
                    <a:pt x="205087" y="42078"/>
                  </a:lnTo>
                  <a:cubicBezTo>
                    <a:pt x="204982" y="42078"/>
                    <a:pt x="204892" y="42078"/>
                    <a:pt x="204802" y="42063"/>
                  </a:cubicBezTo>
                  <a:lnTo>
                    <a:pt x="204516" y="41057"/>
                  </a:lnTo>
                  <a:cubicBezTo>
                    <a:pt x="204411" y="41042"/>
                    <a:pt x="204321" y="41027"/>
                    <a:pt x="204231" y="41042"/>
                  </a:cubicBezTo>
                  <a:cubicBezTo>
                    <a:pt x="204051" y="40877"/>
                    <a:pt x="204471" y="40681"/>
                    <a:pt x="203691" y="40561"/>
                  </a:cubicBezTo>
                  <a:lnTo>
                    <a:pt x="203691" y="40561"/>
                  </a:lnTo>
                  <a:cubicBezTo>
                    <a:pt x="203691" y="40561"/>
                    <a:pt x="203691" y="40561"/>
                    <a:pt x="203691" y="40561"/>
                  </a:cubicBezTo>
                  <a:lnTo>
                    <a:pt x="203346" y="40456"/>
                  </a:lnTo>
                  <a:cubicBezTo>
                    <a:pt x="203601" y="40351"/>
                    <a:pt x="203811" y="40246"/>
                    <a:pt x="203931" y="40111"/>
                  </a:cubicBezTo>
                  <a:cubicBezTo>
                    <a:pt x="203781" y="39826"/>
                    <a:pt x="204697" y="39721"/>
                    <a:pt x="205027" y="39511"/>
                  </a:cubicBezTo>
                  <a:cubicBezTo>
                    <a:pt x="204922" y="39436"/>
                    <a:pt x="205012" y="39330"/>
                    <a:pt x="204622" y="39300"/>
                  </a:cubicBezTo>
                  <a:lnTo>
                    <a:pt x="204456" y="39105"/>
                  </a:lnTo>
                  <a:lnTo>
                    <a:pt x="204351" y="38595"/>
                  </a:lnTo>
                  <a:lnTo>
                    <a:pt x="204351" y="38595"/>
                  </a:lnTo>
                  <a:cubicBezTo>
                    <a:pt x="204351" y="38595"/>
                    <a:pt x="204351" y="38595"/>
                    <a:pt x="204351" y="38595"/>
                  </a:cubicBezTo>
                  <a:lnTo>
                    <a:pt x="204426" y="38385"/>
                  </a:lnTo>
                  <a:cubicBezTo>
                    <a:pt x="204516" y="38039"/>
                    <a:pt x="204546" y="37709"/>
                    <a:pt x="204201" y="37364"/>
                  </a:cubicBezTo>
                  <a:cubicBezTo>
                    <a:pt x="203811" y="37244"/>
                    <a:pt x="203706" y="37109"/>
                    <a:pt x="203646" y="36959"/>
                  </a:cubicBezTo>
                  <a:lnTo>
                    <a:pt x="203511" y="36238"/>
                  </a:lnTo>
                  <a:cubicBezTo>
                    <a:pt x="203511" y="36238"/>
                    <a:pt x="203481" y="36208"/>
                    <a:pt x="203436" y="36193"/>
                  </a:cubicBezTo>
                  <a:cubicBezTo>
                    <a:pt x="203436" y="36193"/>
                    <a:pt x="203406" y="36193"/>
                    <a:pt x="203391" y="36193"/>
                  </a:cubicBezTo>
                  <a:cubicBezTo>
                    <a:pt x="203391" y="36193"/>
                    <a:pt x="203391" y="36178"/>
                    <a:pt x="203361" y="36163"/>
                  </a:cubicBezTo>
                  <a:lnTo>
                    <a:pt x="203271" y="35713"/>
                  </a:lnTo>
                  <a:cubicBezTo>
                    <a:pt x="203301" y="35563"/>
                    <a:pt x="203135" y="35412"/>
                    <a:pt x="202805" y="35292"/>
                  </a:cubicBezTo>
                  <a:lnTo>
                    <a:pt x="203691" y="35172"/>
                  </a:lnTo>
                  <a:cubicBezTo>
                    <a:pt x="204426" y="35082"/>
                    <a:pt x="203871" y="34917"/>
                    <a:pt x="203916" y="34797"/>
                  </a:cubicBezTo>
                  <a:lnTo>
                    <a:pt x="203916" y="34797"/>
                  </a:lnTo>
                  <a:cubicBezTo>
                    <a:pt x="203916" y="34797"/>
                    <a:pt x="203916" y="34797"/>
                    <a:pt x="203916" y="34797"/>
                  </a:cubicBezTo>
                  <a:cubicBezTo>
                    <a:pt x="203841" y="34497"/>
                    <a:pt x="204096" y="34197"/>
                    <a:pt x="203571" y="33911"/>
                  </a:cubicBezTo>
                  <a:cubicBezTo>
                    <a:pt x="203541" y="33896"/>
                    <a:pt x="203511" y="33866"/>
                    <a:pt x="203451" y="33851"/>
                  </a:cubicBezTo>
                  <a:lnTo>
                    <a:pt x="203331" y="33551"/>
                  </a:lnTo>
                  <a:cubicBezTo>
                    <a:pt x="202895" y="33401"/>
                    <a:pt x="203391" y="33191"/>
                    <a:pt x="202865" y="33056"/>
                  </a:cubicBezTo>
                  <a:cubicBezTo>
                    <a:pt x="202895" y="33056"/>
                    <a:pt x="202925" y="33056"/>
                    <a:pt x="202955" y="33056"/>
                  </a:cubicBezTo>
                  <a:cubicBezTo>
                    <a:pt x="203030" y="33011"/>
                    <a:pt x="203030" y="32965"/>
                    <a:pt x="202925" y="32921"/>
                  </a:cubicBezTo>
                  <a:lnTo>
                    <a:pt x="202775" y="32620"/>
                  </a:lnTo>
                  <a:cubicBezTo>
                    <a:pt x="202430" y="32530"/>
                    <a:pt x="202385" y="32410"/>
                    <a:pt x="202370" y="32290"/>
                  </a:cubicBezTo>
                  <a:cubicBezTo>
                    <a:pt x="202475" y="32185"/>
                    <a:pt x="202460" y="32080"/>
                    <a:pt x="202475" y="31960"/>
                  </a:cubicBezTo>
                  <a:cubicBezTo>
                    <a:pt x="202415" y="31825"/>
                    <a:pt x="202550" y="31690"/>
                    <a:pt x="202250" y="31569"/>
                  </a:cubicBezTo>
                  <a:cubicBezTo>
                    <a:pt x="202070" y="31479"/>
                    <a:pt x="201739" y="31389"/>
                    <a:pt x="201799" y="31269"/>
                  </a:cubicBezTo>
                  <a:cubicBezTo>
                    <a:pt x="201649" y="31224"/>
                    <a:pt x="201574" y="31164"/>
                    <a:pt x="201484" y="31104"/>
                  </a:cubicBezTo>
                  <a:cubicBezTo>
                    <a:pt x="201349" y="30954"/>
                    <a:pt x="201319" y="30819"/>
                    <a:pt x="201409" y="30669"/>
                  </a:cubicBezTo>
                  <a:cubicBezTo>
                    <a:pt x="201439" y="30639"/>
                    <a:pt x="201439" y="30609"/>
                    <a:pt x="201409" y="30594"/>
                  </a:cubicBezTo>
                  <a:cubicBezTo>
                    <a:pt x="201499" y="30594"/>
                    <a:pt x="201574" y="30564"/>
                    <a:pt x="201649" y="30534"/>
                  </a:cubicBezTo>
                  <a:cubicBezTo>
                    <a:pt x="201964" y="30384"/>
                    <a:pt x="202250" y="30218"/>
                    <a:pt x="202985" y="30233"/>
                  </a:cubicBezTo>
                  <a:cubicBezTo>
                    <a:pt x="203165" y="30218"/>
                    <a:pt x="203195" y="30173"/>
                    <a:pt x="203075" y="30128"/>
                  </a:cubicBezTo>
                  <a:cubicBezTo>
                    <a:pt x="202715" y="30008"/>
                    <a:pt x="202535" y="29873"/>
                    <a:pt x="202535" y="29723"/>
                  </a:cubicBezTo>
                  <a:cubicBezTo>
                    <a:pt x="202190" y="29198"/>
                    <a:pt x="202100" y="28672"/>
                    <a:pt x="202190" y="28162"/>
                  </a:cubicBezTo>
                  <a:cubicBezTo>
                    <a:pt x="202220" y="28132"/>
                    <a:pt x="202235" y="28117"/>
                    <a:pt x="202205" y="28087"/>
                  </a:cubicBezTo>
                  <a:cubicBezTo>
                    <a:pt x="201859" y="27922"/>
                    <a:pt x="201995" y="27756"/>
                    <a:pt x="201964" y="27591"/>
                  </a:cubicBezTo>
                  <a:cubicBezTo>
                    <a:pt x="201844" y="27036"/>
                    <a:pt x="201784" y="26481"/>
                    <a:pt x="200914" y="25955"/>
                  </a:cubicBezTo>
                  <a:cubicBezTo>
                    <a:pt x="200809" y="25940"/>
                    <a:pt x="200703" y="25925"/>
                    <a:pt x="200628" y="25925"/>
                  </a:cubicBezTo>
                  <a:lnTo>
                    <a:pt x="200643" y="25925"/>
                  </a:lnTo>
                  <a:cubicBezTo>
                    <a:pt x="200643" y="25925"/>
                    <a:pt x="200719" y="25820"/>
                    <a:pt x="200719" y="25820"/>
                  </a:cubicBezTo>
                  <a:cubicBezTo>
                    <a:pt x="201559" y="25655"/>
                    <a:pt x="201814" y="25490"/>
                    <a:pt x="201394" y="25159"/>
                  </a:cubicBezTo>
                  <a:cubicBezTo>
                    <a:pt x="200824" y="24709"/>
                    <a:pt x="200643" y="24229"/>
                    <a:pt x="200298" y="23763"/>
                  </a:cubicBezTo>
                  <a:lnTo>
                    <a:pt x="198677" y="20896"/>
                  </a:lnTo>
                  <a:lnTo>
                    <a:pt x="199953" y="20896"/>
                  </a:lnTo>
                  <a:cubicBezTo>
                    <a:pt x="199983" y="19995"/>
                    <a:pt x="199112" y="19110"/>
                    <a:pt x="199037" y="18209"/>
                  </a:cubicBezTo>
                  <a:lnTo>
                    <a:pt x="198947" y="17699"/>
                  </a:lnTo>
                  <a:lnTo>
                    <a:pt x="198887" y="16978"/>
                  </a:lnTo>
                  <a:cubicBezTo>
                    <a:pt x="198647" y="16813"/>
                    <a:pt x="199067" y="16603"/>
                    <a:pt x="198437" y="16453"/>
                  </a:cubicBezTo>
                  <a:cubicBezTo>
                    <a:pt x="198767" y="16228"/>
                    <a:pt x="198917" y="15987"/>
                    <a:pt x="199563" y="15822"/>
                  </a:cubicBezTo>
                  <a:cubicBezTo>
                    <a:pt x="200313" y="15627"/>
                    <a:pt x="200643" y="15417"/>
                    <a:pt x="199758" y="15147"/>
                  </a:cubicBezTo>
                  <a:cubicBezTo>
                    <a:pt x="198872" y="14862"/>
                    <a:pt x="198137" y="14862"/>
                    <a:pt x="197371" y="15132"/>
                  </a:cubicBezTo>
                  <a:cubicBezTo>
                    <a:pt x="197116" y="15207"/>
                    <a:pt x="196831" y="15267"/>
                    <a:pt x="196785" y="15387"/>
                  </a:cubicBezTo>
                  <a:lnTo>
                    <a:pt x="196710" y="15507"/>
                  </a:lnTo>
                  <a:cubicBezTo>
                    <a:pt x="196710" y="15507"/>
                    <a:pt x="196605" y="15507"/>
                    <a:pt x="196545" y="15522"/>
                  </a:cubicBezTo>
                  <a:lnTo>
                    <a:pt x="196500" y="15432"/>
                  </a:lnTo>
                  <a:cubicBezTo>
                    <a:pt x="196455" y="15327"/>
                    <a:pt x="196350" y="15222"/>
                    <a:pt x="196095" y="15132"/>
                  </a:cubicBezTo>
                  <a:lnTo>
                    <a:pt x="195840" y="14516"/>
                  </a:lnTo>
                  <a:lnTo>
                    <a:pt x="195930" y="14306"/>
                  </a:lnTo>
                  <a:lnTo>
                    <a:pt x="195795" y="14201"/>
                  </a:lnTo>
                  <a:cubicBezTo>
                    <a:pt x="195825" y="13856"/>
                    <a:pt x="195825" y="13495"/>
                    <a:pt x="195239" y="13165"/>
                  </a:cubicBezTo>
                  <a:cubicBezTo>
                    <a:pt x="195374" y="12955"/>
                    <a:pt x="195014" y="12790"/>
                    <a:pt x="194534" y="12640"/>
                  </a:cubicBezTo>
                  <a:cubicBezTo>
                    <a:pt x="193963" y="12550"/>
                    <a:pt x="193498" y="12625"/>
                    <a:pt x="193033" y="12700"/>
                  </a:cubicBezTo>
                  <a:cubicBezTo>
                    <a:pt x="192943" y="12700"/>
                    <a:pt x="192882" y="12715"/>
                    <a:pt x="192822" y="12730"/>
                  </a:cubicBezTo>
                  <a:lnTo>
                    <a:pt x="192792" y="12730"/>
                  </a:lnTo>
                  <a:cubicBezTo>
                    <a:pt x="192177" y="12730"/>
                    <a:pt x="191561" y="12730"/>
                    <a:pt x="190976" y="12655"/>
                  </a:cubicBezTo>
                  <a:cubicBezTo>
                    <a:pt x="190826" y="12655"/>
                    <a:pt x="190676" y="12640"/>
                    <a:pt x="190526" y="12640"/>
                  </a:cubicBezTo>
                  <a:cubicBezTo>
                    <a:pt x="190240" y="12445"/>
                    <a:pt x="190706" y="12235"/>
                    <a:pt x="190541" y="12039"/>
                  </a:cubicBezTo>
                  <a:lnTo>
                    <a:pt x="190541" y="12039"/>
                  </a:lnTo>
                  <a:lnTo>
                    <a:pt x="190631" y="11919"/>
                  </a:lnTo>
                  <a:lnTo>
                    <a:pt x="190526" y="11829"/>
                  </a:lnTo>
                  <a:cubicBezTo>
                    <a:pt x="189940" y="11799"/>
                    <a:pt x="189385" y="11829"/>
                    <a:pt x="188874" y="11904"/>
                  </a:cubicBezTo>
                  <a:cubicBezTo>
                    <a:pt x="188799" y="11844"/>
                    <a:pt x="188664" y="11829"/>
                    <a:pt x="188469" y="11844"/>
                  </a:cubicBezTo>
                  <a:lnTo>
                    <a:pt x="187343" y="11514"/>
                  </a:lnTo>
                  <a:lnTo>
                    <a:pt x="187343" y="11244"/>
                  </a:lnTo>
                  <a:cubicBezTo>
                    <a:pt x="187343" y="11244"/>
                    <a:pt x="187463" y="11199"/>
                    <a:pt x="187598" y="11199"/>
                  </a:cubicBezTo>
                  <a:cubicBezTo>
                    <a:pt x="188304" y="11229"/>
                    <a:pt x="188964" y="11469"/>
                    <a:pt x="189730" y="11289"/>
                  </a:cubicBezTo>
                  <a:cubicBezTo>
                    <a:pt x="189490" y="11034"/>
                    <a:pt x="188859" y="10853"/>
                    <a:pt x="188229" y="10688"/>
                  </a:cubicBezTo>
                  <a:lnTo>
                    <a:pt x="188559" y="10583"/>
                  </a:lnTo>
                  <a:lnTo>
                    <a:pt x="188499" y="10193"/>
                  </a:lnTo>
                  <a:cubicBezTo>
                    <a:pt x="188064" y="10118"/>
                    <a:pt x="187809" y="10178"/>
                    <a:pt x="187568" y="10253"/>
                  </a:cubicBezTo>
                  <a:cubicBezTo>
                    <a:pt x="187313" y="10208"/>
                    <a:pt x="186998" y="10253"/>
                    <a:pt x="186773" y="10178"/>
                  </a:cubicBezTo>
                  <a:lnTo>
                    <a:pt x="185407" y="10148"/>
                  </a:lnTo>
                  <a:cubicBezTo>
                    <a:pt x="184836" y="10088"/>
                    <a:pt x="184341" y="10088"/>
                    <a:pt x="184071" y="10283"/>
                  </a:cubicBezTo>
                  <a:lnTo>
                    <a:pt x="184071" y="10283"/>
                  </a:lnTo>
                  <a:cubicBezTo>
                    <a:pt x="184071" y="10538"/>
                    <a:pt x="182554" y="10658"/>
                    <a:pt x="183500" y="11003"/>
                  </a:cubicBezTo>
                  <a:cubicBezTo>
                    <a:pt x="183905" y="11124"/>
                    <a:pt x="184476" y="10988"/>
                    <a:pt x="184881" y="11109"/>
                  </a:cubicBezTo>
                  <a:cubicBezTo>
                    <a:pt x="184926" y="11169"/>
                    <a:pt x="185422" y="11244"/>
                    <a:pt x="184986" y="11304"/>
                  </a:cubicBezTo>
                  <a:cubicBezTo>
                    <a:pt x="184701" y="11334"/>
                    <a:pt x="184311" y="11304"/>
                    <a:pt x="183996" y="11304"/>
                  </a:cubicBezTo>
                  <a:cubicBezTo>
                    <a:pt x="183515" y="11334"/>
                    <a:pt x="182750" y="11184"/>
                    <a:pt x="182599" y="11409"/>
                  </a:cubicBezTo>
                  <a:cubicBezTo>
                    <a:pt x="182464" y="11619"/>
                    <a:pt x="182975" y="11694"/>
                    <a:pt x="183635" y="11724"/>
                  </a:cubicBezTo>
                  <a:cubicBezTo>
                    <a:pt x="184206" y="11754"/>
                    <a:pt x="183936" y="11904"/>
                    <a:pt x="184011" y="12009"/>
                  </a:cubicBezTo>
                  <a:cubicBezTo>
                    <a:pt x="183395" y="12174"/>
                    <a:pt x="183320" y="12385"/>
                    <a:pt x="183530" y="12625"/>
                  </a:cubicBezTo>
                  <a:cubicBezTo>
                    <a:pt x="183365" y="12760"/>
                    <a:pt x="183785" y="12955"/>
                    <a:pt x="183170" y="13060"/>
                  </a:cubicBezTo>
                  <a:cubicBezTo>
                    <a:pt x="182855" y="13015"/>
                    <a:pt x="182584" y="12910"/>
                    <a:pt x="182164" y="12940"/>
                  </a:cubicBezTo>
                  <a:cubicBezTo>
                    <a:pt x="182044" y="12820"/>
                    <a:pt x="181699" y="12850"/>
                    <a:pt x="181414" y="12835"/>
                  </a:cubicBezTo>
                  <a:cubicBezTo>
                    <a:pt x="181188" y="12790"/>
                    <a:pt x="180963" y="12805"/>
                    <a:pt x="180723" y="12820"/>
                  </a:cubicBezTo>
                  <a:cubicBezTo>
                    <a:pt x="180633" y="12835"/>
                    <a:pt x="180543" y="12850"/>
                    <a:pt x="180438" y="12865"/>
                  </a:cubicBezTo>
                  <a:lnTo>
                    <a:pt x="179372" y="12835"/>
                  </a:lnTo>
                  <a:lnTo>
                    <a:pt x="179372" y="12835"/>
                  </a:lnTo>
                  <a:lnTo>
                    <a:pt x="179282" y="12760"/>
                  </a:lnTo>
                  <a:lnTo>
                    <a:pt x="177616" y="12760"/>
                  </a:lnTo>
                  <a:cubicBezTo>
                    <a:pt x="177616" y="12760"/>
                    <a:pt x="177556" y="12850"/>
                    <a:pt x="177556" y="12850"/>
                  </a:cubicBezTo>
                  <a:lnTo>
                    <a:pt x="177150" y="12940"/>
                  </a:lnTo>
                  <a:cubicBezTo>
                    <a:pt x="177015" y="12940"/>
                    <a:pt x="176880" y="12940"/>
                    <a:pt x="176745" y="12940"/>
                  </a:cubicBezTo>
                  <a:cubicBezTo>
                    <a:pt x="176520" y="12940"/>
                    <a:pt x="176295" y="12955"/>
                    <a:pt x="176084" y="12985"/>
                  </a:cubicBezTo>
                  <a:cubicBezTo>
                    <a:pt x="176009" y="12985"/>
                    <a:pt x="175949" y="13015"/>
                    <a:pt x="175889" y="13030"/>
                  </a:cubicBezTo>
                  <a:cubicBezTo>
                    <a:pt x="175919" y="12895"/>
                    <a:pt x="176265" y="12805"/>
                    <a:pt x="176475" y="12685"/>
                  </a:cubicBezTo>
                  <a:cubicBezTo>
                    <a:pt x="176595" y="12685"/>
                    <a:pt x="176715" y="12685"/>
                    <a:pt x="176820" y="12640"/>
                  </a:cubicBezTo>
                  <a:lnTo>
                    <a:pt x="176715" y="12024"/>
                  </a:lnTo>
                  <a:cubicBezTo>
                    <a:pt x="176745" y="11919"/>
                    <a:pt x="176625" y="11814"/>
                    <a:pt x="176295" y="11754"/>
                  </a:cubicBezTo>
                  <a:lnTo>
                    <a:pt x="176220" y="11754"/>
                  </a:lnTo>
                  <a:cubicBezTo>
                    <a:pt x="176084" y="11634"/>
                    <a:pt x="175724" y="11604"/>
                    <a:pt x="175334" y="11589"/>
                  </a:cubicBezTo>
                  <a:cubicBezTo>
                    <a:pt x="174899" y="11484"/>
                    <a:pt x="174448" y="11394"/>
                    <a:pt x="173863" y="11409"/>
                  </a:cubicBezTo>
                  <a:lnTo>
                    <a:pt x="173863" y="11409"/>
                  </a:lnTo>
                  <a:cubicBezTo>
                    <a:pt x="173863" y="11409"/>
                    <a:pt x="173863" y="11409"/>
                    <a:pt x="173863" y="11409"/>
                  </a:cubicBezTo>
                  <a:lnTo>
                    <a:pt x="173532" y="11289"/>
                  </a:lnTo>
                  <a:cubicBezTo>
                    <a:pt x="172437" y="11079"/>
                    <a:pt x="171746" y="11244"/>
                    <a:pt x="171146" y="11484"/>
                  </a:cubicBezTo>
                  <a:lnTo>
                    <a:pt x="170140" y="11484"/>
                  </a:lnTo>
                  <a:cubicBezTo>
                    <a:pt x="170140" y="11484"/>
                    <a:pt x="169434" y="11484"/>
                    <a:pt x="169434" y="11484"/>
                  </a:cubicBezTo>
                  <a:lnTo>
                    <a:pt x="166867" y="12235"/>
                  </a:lnTo>
                  <a:cubicBezTo>
                    <a:pt x="166627" y="12265"/>
                    <a:pt x="166582" y="12340"/>
                    <a:pt x="166492" y="12415"/>
                  </a:cubicBezTo>
                  <a:cubicBezTo>
                    <a:pt x="166447" y="12460"/>
                    <a:pt x="166372" y="12505"/>
                    <a:pt x="166297" y="12550"/>
                  </a:cubicBezTo>
                  <a:cubicBezTo>
                    <a:pt x="165892" y="12670"/>
                    <a:pt x="165486" y="12775"/>
                    <a:pt x="164811" y="12745"/>
                  </a:cubicBezTo>
                  <a:cubicBezTo>
                    <a:pt x="164796" y="12745"/>
                    <a:pt x="164796" y="12775"/>
                    <a:pt x="164781" y="12790"/>
                  </a:cubicBezTo>
                  <a:cubicBezTo>
                    <a:pt x="164420" y="12820"/>
                    <a:pt x="164120" y="12895"/>
                    <a:pt x="163925" y="12985"/>
                  </a:cubicBezTo>
                  <a:cubicBezTo>
                    <a:pt x="163775" y="13090"/>
                    <a:pt x="163685" y="13210"/>
                    <a:pt x="163475" y="13300"/>
                  </a:cubicBezTo>
                  <a:cubicBezTo>
                    <a:pt x="163430" y="13315"/>
                    <a:pt x="163370" y="13345"/>
                    <a:pt x="163310" y="13360"/>
                  </a:cubicBezTo>
                  <a:cubicBezTo>
                    <a:pt x="163235" y="13390"/>
                    <a:pt x="163144" y="13405"/>
                    <a:pt x="163039" y="13420"/>
                  </a:cubicBezTo>
                  <a:lnTo>
                    <a:pt x="162829" y="13420"/>
                  </a:lnTo>
                  <a:cubicBezTo>
                    <a:pt x="162514" y="13541"/>
                    <a:pt x="161974" y="13556"/>
                    <a:pt x="161628" y="13646"/>
                  </a:cubicBezTo>
                  <a:cubicBezTo>
                    <a:pt x="161523" y="13646"/>
                    <a:pt x="161418" y="13646"/>
                    <a:pt x="161313" y="13646"/>
                  </a:cubicBezTo>
                  <a:cubicBezTo>
                    <a:pt x="159842" y="13691"/>
                    <a:pt x="158686" y="13961"/>
                    <a:pt x="157305" y="14081"/>
                  </a:cubicBezTo>
                  <a:cubicBezTo>
                    <a:pt x="156524" y="14171"/>
                    <a:pt x="155639" y="14186"/>
                    <a:pt x="154888" y="14291"/>
                  </a:cubicBezTo>
                  <a:cubicBezTo>
                    <a:pt x="154303" y="14381"/>
                    <a:pt x="153672" y="14426"/>
                    <a:pt x="153117" y="14531"/>
                  </a:cubicBezTo>
                  <a:cubicBezTo>
                    <a:pt x="153327" y="14471"/>
                    <a:pt x="153537" y="14411"/>
                    <a:pt x="153717" y="14336"/>
                  </a:cubicBezTo>
                  <a:cubicBezTo>
                    <a:pt x="153882" y="14261"/>
                    <a:pt x="154032" y="14186"/>
                    <a:pt x="153927" y="14096"/>
                  </a:cubicBezTo>
                  <a:cubicBezTo>
                    <a:pt x="154588" y="14096"/>
                    <a:pt x="154798" y="13946"/>
                    <a:pt x="154993" y="13811"/>
                  </a:cubicBezTo>
                  <a:cubicBezTo>
                    <a:pt x="155293" y="13601"/>
                    <a:pt x="155744" y="13405"/>
                    <a:pt x="156299" y="13255"/>
                  </a:cubicBezTo>
                  <a:cubicBezTo>
                    <a:pt x="156404" y="13210"/>
                    <a:pt x="156524" y="13180"/>
                    <a:pt x="156659" y="13165"/>
                  </a:cubicBezTo>
                  <a:cubicBezTo>
                    <a:pt x="156945" y="13210"/>
                    <a:pt x="157215" y="13270"/>
                    <a:pt x="157560" y="13225"/>
                  </a:cubicBezTo>
                  <a:lnTo>
                    <a:pt x="157560" y="13105"/>
                  </a:lnTo>
                  <a:cubicBezTo>
                    <a:pt x="157680" y="13105"/>
                    <a:pt x="157785" y="13090"/>
                    <a:pt x="157875" y="13060"/>
                  </a:cubicBezTo>
                  <a:cubicBezTo>
                    <a:pt x="159001" y="12715"/>
                    <a:pt x="159842" y="12295"/>
                    <a:pt x="160592" y="11874"/>
                  </a:cubicBezTo>
                  <a:cubicBezTo>
                    <a:pt x="161388" y="11424"/>
                    <a:pt x="162364" y="11034"/>
                    <a:pt x="164120" y="10883"/>
                  </a:cubicBezTo>
                  <a:cubicBezTo>
                    <a:pt x="164556" y="10853"/>
                    <a:pt x="164976" y="10793"/>
                    <a:pt x="164931" y="10613"/>
                  </a:cubicBezTo>
                  <a:cubicBezTo>
                    <a:pt x="164465" y="10478"/>
                    <a:pt x="163970" y="10523"/>
                    <a:pt x="163475" y="10568"/>
                  </a:cubicBezTo>
                  <a:cubicBezTo>
                    <a:pt x="161103" y="10718"/>
                    <a:pt x="159016" y="11064"/>
                    <a:pt x="157065" y="11469"/>
                  </a:cubicBezTo>
                  <a:cubicBezTo>
                    <a:pt x="156299" y="11634"/>
                    <a:pt x="155624" y="11709"/>
                    <a:pt x="155038" y="11439"/>
                  </a:cubicBezTo>
                  <a:cubicBezTo>
                    <a:pt x="154513" y="11199"/>
                    <a:pt x="154002" y="11274"/>
                    <a:pt x="153762" y="11439"/>
                  </a:cubicBezTo>
                  <a:cubicBezTo>
                    <a:pt x="153207" y="11814"/>
                    <a:pt x="152126" y="11964"/>
                    <a:pt x="150985" y="12114"/>
                  </a:cubicBezTo>
                  <a:lnTo>
                    <a:pt x="150805" y="11109"/>
                  </a:lnTo>
                  <a:cubicBezTo>
                    <a:pt x="150700" y="11094"/>
                    <a:pt x="150625" y="11094"/>
                    <a:pt x="150535" y="11109"/>
                  </a:cubicBezTo>
                  <a:lnTo>
                    <a:pt x="150460" y="11034"/>
                  </a:lnTo>
                  <a:cubicBezTo>
                    <a:pt x="150550" y="11018"/>
                    <a:pt x="150610" y="10988"/>
                    <a:pt x="150625" y="10959"/>
                  </a:cubicBezTo>
                  <a:cubicBezTo>
                    <a:pt x="150610" y="10838"/>
                    <a:pt x="150685" y="10718"/>
                    <a:pt x="150490" y="10613"/>
                  </a:cubicBezTo>
                  <a:cubicBezTo>
                    <a:pt x="150325" y="10508"/>
                    <a:pt x="150505" y="10373"/>
                    <a:pt x="150054" y="10313"/>
                  </a:cubicBezTo>
                  <a:cubicBezTo>
                    <a:pt x="150039" y="10283"/>
                    <a:pt x="150009" y="10253"/>
                    <a:pt x="149994" y="10223"/>
                  </a:cubicBezTo>
                  <a:lnTo>
                    <a:pt x="150039" y="9998"/>
                  </a:lnTo>
                  <a:lnTo>
                    <a:pt x="150355" y="9697"/>
                  </a:lnTo>
                  <a:cubicBezTo>
                    <a:pt x="150460" y="9697"/>
                    <a:pt x="150565" y="9697"/>
                    <a:pt x="150670" y="9682"/>
                  </a:cubicBezTo>
                  <a:cubicBezTo>
                    <a:pt x="151240" y="9577"/>
                    <a:pt x="151420" y="9457"/>
                    <a:pt x="150685" y="9322"/>
                  </a:cubicBezTo>
                  <a:lnTo>
                    <a:pt x="150685" y="9322"/>
                  </a:lnTo>
                  <a:cubicBezTo>
                    <a:pt x="150685" y="9322"/>
                    <a:pt x="150685" y="9262"/>
                    <a:pt x="150685" y="9262"/>
                  </a:cubicBezTo>
                  <a:lnTo>
                    <a:pt x="150610" y="9067"/>
                  </a:lnTo>
                  <a:lnTo>
                    <a:pt x="150640" y="9067"/>
                  </a:lnTo>
                  <a:cubicBezTo>
                    <a:pt x="151225" y="8887"/>
                    <a:pt x="150805" y="8662"/>
                    <a:pt x="150805" y="8452"/>
                  </a:cubicBezTo>
                  <a:lnTo>
                    <a:pt x="150640" y="6725"/>
                  </a:lnTo>
                  <a:lnTo>
                    <a:pt x="150640" y="6725"/>
                  </a:lnTo>
                  <a:cubicBezTo>
                    <a:pt x="150790" y="6695"/>
                    <a:pt x="150895" y="6650"/>
                    <a:pt x="150940" y="6605"/>
                  </a:cubicBezTo>
                  <a:cubicBezTo>
                    <a:pt x="150805" y="6350"/>
                    <a:pt x="151435" y="6125"/>
                    <a:pt x="151345" y="5870"/>
                  </a:cubicBezTo>
                  <a:lnTo>
                    <a:pt x="151631" y="5659"/>
                  </a:lnTo>
                  <a:lnTo>
                    <a:pt x="151886" y="5059"/>
                  </a:lnTo>
                  <a:cubicBezTo>
                    <a:pt x="152321" y="4984"/>
                    <a:pt x="152276" y="4774"/>
                    <a:pt x="152831" y="4729"/>
                  </a:cubicBezTo>
                  <a:cubicBezTo>
                    <a:pt x="153147" y="4624"/>
                    <a:pt x="153207" y="4488"/>
                    <a:pt x="153117" y="4338"/>
                  </a:cubicBezTo>
                  <a:cubicBezTo>
                    <a:pt x="151901" y="4008"/>
                    <a:pt x="151811" y="4414"/>
                    <a:pt x="151345" y="4579"/>
                  </a:cubicBezTo>
                  <a:cubicBezTo>
                    <a:pt x="151315" y="4608"/>
                    <a:pt x="151300" y="4639"/>
                    <a:pt x="151270" y="4669"/>
                  </a:cubicBezTo>
                  <a:cubicBezTo>
                    <a:pt x="150715" y="4503"/>
                    <a:pt x="150880" y="4308"/>
                    <a:pt x="151090" y="4113"/>
                  </a:cubicBezTo>
                  <a:lnTo>
                    <a:pt x="151090" y="4113"/>
                  </a:lnTo>
                  <a:cubicBezTo>
                    <a:pt x="151646" y="3948"/>
                    <a:pt x="152351" y="4008"/>
                    <a:pt x="153012" y="3993"/>
                  </a:cubicBezTo>
                  <a:lnTo>
                    <a:pt x="153012" y="3798"/>
                  </a:lnTo>
                  <a:cubicBezTo>
                    <a:pt x="151916" y="3798"/>
                    <a:pt x="150775" y="3738"/>
                    <a:pt x="149724" y="3888"/>
                  </a:cubicBezTo>
                  <a:lnTo>
                    <a:pt x="149274" y="3408"/>
                  </a:lnTo>
                  <a:cubicBezTo>
                    <a:pt x="149649" y="3378"/>
                    <a:pt x="149709" y="3258"/>
                    <a:pt x="149979" y="3197"/>
                  </a:cubicBezTo>
                  <a:cubicBezTo>
                    <a:pt x="150880" y="3062"/>
                    <a:pt x="151901" y="3002"/>
                    <a:pt x="152621" y="2762"/>
                  </a:cubicBezTo>
                  <a:cubicBezTo>
                    <a:pt x="152636" y="2732"/>
                    <a:pt x="152621" y="2702"/>
                    <a:pt x="152576" y="2672"/>
                  </a:cubicBezTo>
                  <a:lnTo>
                    <a:pt x="152982" y="2357"/>
                  </a:lnTo>
                  <a:cubicBezTo>
                    <a:pt x="153087" y="2207"/>
                    <a:pt x="153252" y="2042"/>
                    <a:pt x="152456" y="1996"/>
                  </a:cubicBezTo>
                  <a:cubicBezTo>
                    <a:pt x="151450" y="2057"/>
                    <a:pt x="151375" y="2207"/>
                    <a:pt x="151916" y="2432"/>
                  </a:cubicBezTo>
                  <a:cubicBezTo>
                    <a:pt x="151736" y="2447"/>
                    <a:pt x="151570" y="2477"/>
                    <a:pt x="151435" y="2522"/>
                  </a:cubicBezTo>
                  <a:cubicBezTo>
                    <a:pt x="151240" y="2582"/>
                    <a:pt x="151060" y="2642"/>
                    <a:pt x="150835" y="2702"/>
                  </a:cubicBezTo>
                  <a:cubicBezTo>
                    <a:pt x="150670" y="2732"/>
                    <a:pt x="150490" y="2747"/>
                    <a:pt x="150294" y="2762"/>
                  </a:cubicBezTo>
                  <a:cubicBezTo>
                    <a:pt x="150129" y="2747"/>
                    <a:pt x="149994" y="2717"/>
                    <a:pt x="149904" y="2642"/>
                  </a:cubicBezTo>
                  <a:lnTo>
                    <a:pt x="150039" y="2597"/>
                  </a:lnTo>
                  <a:cubicBezTo>
                    <a:pt x="150340" y="2432"/>
                    <a:pt x="150490" y="2237"/>
                    <a:pt x="150865" y="2072"/>
                  </a:cubicBezTo>
                  <a:cubicBezTo>
                    <a:pt x="151120" y="1937"/>
                    <a:pt x="151240" y="1786"/>
                    <a:pt x="150865" y="1636"/>
                  </a:cubicBezTo>
                  <a:cubicBezTo>
                    <a:pt x="150745" y="1531"/>
                    <a:pt x="150460" y="1531"/>
                    <a:pt x="150174" y="1546"/>
                  </a:cubicBezTo>
                  <a:cubicBezTo>
                    <a:pt x="150219" y="1846"/>
                    <a:pt x="149079" y="1907"/>
                    <a:pt x="148913" y="2162"/>
                  </a:cubicBezTo>
                  <a:cubicBezTo>
                    <a:pt x="148733" y="2372"/>
                    <a:pt x="148868" y="2567"/>
                    <a:pt x="148988" y="2777"/>
                  </a:cubicBezTo>
                  <a:lnTo>
                    <a:pt x="148988" y="2777"/>
                  </a:lnTo>
                  <a:lnTo>
                    <a:pt x="148958" y="2912"/>
                  </a:lnTo>
                  <a:lnTo>
                    <a:pt x="148958" y="2912"/>
                  </a:lnTo>
                  <a:cubicBezTo>
                    <a:pt x="148763" y="2957"/>
                    <a:pt x="148613" y="3002"/>
                    <a:pt x="148508" y="3062"/>
                  </a:cubicBezTo>
                  <a:cubicBezTo>
                    <a:pt x="148463" y="3092"/>
                    <a:pt x="148478" y="3137"/>
                    <a:pt x="148478" y="3167"/>
                  </a:cubicBezTo>
                  <a:cubicBezTo>
                    <a:pt x="148373" y="3167"/>
                    <a:pt x="148253" y="3167"/>
                    <a:pt x="148133" y="3167"/>
                  </a:cubicBezTo>
                  <a:lnTo>
                    <a:pt x="148103" y="3167"/>
                  </a:lnTo>
                  <a:cubicBezTo>
                    <a:pt x="148103" y="3167"/>
                    <a:pt x="147562" y="3122"/>
                    <a:pt x="147562" y="3122"/>
                  </a:cubicBezTo>
                  <a:cubicBezTo>
                    <a:pt x="147517" y="3092"/>
                    <a:pt x="147427" y="3077"/>
                    <a:pt x="147307" y="3062"/>
                  </a:cubicBezTo>
                  <a:cubicBezTo>
                    <a:pt x="147322" y="2912"/>
                    <a:pt x="147908" y="2762"/>
                    <a:pt x="147172" y="2627"/>
                  </a:cubicBezTo>
                  <a:cubicBezTo>
                    <a:pt x="146812" y="2717"/>
                    <a:pt x="146361" y="2792"/>
                    <a:pt x="146286" y="2957"/>
                  </a:cubicBezTo>
                  <a:lnTo>
                    <a:pt x="146166" y="3062"/>
                  </a:lnTo>
                  <a:cubicBezTo>
                    <a:pt x="146301" y="3182"/>
                    <a:pt x="145986" y="3258"/>
                    <a:pt x="145866" y="3363"/>
                  </a:cubicBezTo>
                  <a:cubicBezTo>
                    <a:pt x="145221" y="3558"/>
                    <a:pt x="144890" y="3813"/>
                    <a:pt x="144680" y="4083"/>
                  </a:cubicBezTo>
                  <a:lnTo>
                    <a:pt x="144680" y="4699"/>
                  </a:lnTo>
                  <a:cubicBezTo>
                    <a:pt x="145070" y="4669"/>
                    <a:pt x="145236" y="4594"/>
                    <a:pt x="145281" y="4488"/>
                  </a:cubicBezTo>
                  <a:lnTo>
                    <a:pt x="146316" y="3798"/>
                  </a:lnTo>
                  <a:cubicBezTo>
                    <a:pt x="146467" y="3798"/>
                    <a:pt x="146602" y="3798"/>
                    <a:pt x="146737" y="3798"/>
                  </a:cubicBezTo>
                  <a:lnTo>
                    <a:pt x="146872" y="3723"/>
                  </a:lnTo>
                  <a:cubicBezTo>
                    <a:pt x="147067" y="3663"/>
                    <a:pt x="147217" y="3573"/>
                    <a:pt x="147577" y="3603"/>
                  </a:cubicBezTo>
                  <a:lnTo>
                    <a:pt x="147577" y="3678"/>
                  </a:lnTo>
                  <a:cubicBezTo>
                    <a:pt x="148133" y="4218"/>
                    <a:pt x="147607" y="4579"/>
                    <a:pt x="145806" y="4744"/>
                  </a:cubicBezTo>
                  <a:cubicBezTo>
                    <a:pt x="145551" y="4774"/>
                    <a:pt x="145341" y="4834"/>
                    <a:pt x="145161" y="4894"/>
                  </a:cubicBezTo>
                  <a:cubicBezTo>
                    <a:pt x="144845" y="4999"/>
                    <a:pt x="144620" y="5104"/>
                    <a:pt x="144590" y="5239"/>
                  </a:cubicBezTo>
                  <a:cubicBezTo>
                    <a:pt x="143644" y="5284"/>
                    <a:pt x="143704" y="5599"/>
                    <a:pt x="143089" y="5749"/>
                  </a:cubicBezTo>
                  <a:lnTo>
                    <a:pt x="142158" y="5870"/>
                  </a:lnTo>
                  <a:cubicBezTo>
                    <a:pt x="141588" y="5945"/>
                    <a:pt x="141257" y="6080"/>
                    <a:pt x="141303" y="6275"/>
                  </a:cubicBezTo>
                  <a:lnTo>
                    <a:pt x="141167" y="6275"/>
                  </a:lnTo>
                  <a:cubicBezTo>
                    <a:pt x="141167" y="6275"/>
                    <a:pt x="141242" y="6905"/>
                    <a:pt x="141242" y="6905"/>
                  </a:cubicBezTo>
                  <a:lnTo>
                    <a:pt x="141242" y="7191"/>
                  </a:lnTo>
                  <a:cubicBezTo>
                    <a:pt x="141242" y="7191"/>
                    <a:pt x="141152" y="7236"/>
                    <a:pt x="141077" y="7266"/>
                  </a:cubicBezTo>
                  <a:cubicBezTo>
                    <a:pt x="140822" y="7356"/>
                    <a:pt x="140642" y="7446"/>
                    <a:pt x="140657" y="7581"/>
                  </a:cubicBezTo>
                  <a:cubicBezTo>
                    <a:pt x="140657" y="7626"/>
                    <a:pt x="140702" y="7671"/>
                    <a:pt x="140732" y="7716"/>
                  </a:cubicBezTo>
                  <a:lnTo>
                    <a:pt x="140777" y="7776"/>
                  </a:lnTo>
                  <a:cubicBezTo>
                    <a:pt x="140447" y="7941"/>
                    <a:pt x="140612" y="8136"/>
                    <a:pt x="140597" y="8332"/>
                  </a:cubicBezTo>
                  <a:lnTo>
                    <a:pt x="140357" y="8391"/>
                  </a:lnTo>
                  <a:cubicBezTo>
                    <a:pt x="140357" y="8391"/>
                    <a:pt x="140237" y="8437"/>
                    <a:pt x="140192" y="8452"/>
                  </a:cubicBezTo>
                  <a:cubicBezTo>
                    <a:pt x="140012" y="8211"/>
                    <a:pt x="139891" y="7971"/>
                    <a:pt x="139666" y="7746"/>
                  </a:cubicBezTo>
                  <a:lnTo>
                    <a:pt x="139576" y="6905"/>
                  </a:lnTo>
                  <a:cubicBezTo>
                    <a:pt x="139561" y="6785"/>
                    <a:pt x="139486" y="6665"/>
                    <a:pt x="139246" y="6560"/>
                  </a:cubicBezTo>
                  <a:lnTo>
                    <a:pt x="139096" y="6530"/>
                  </a:lnTo>
                  <a:lnTo>
                    <a:pt x="139186" y="6500"/>
                  </a:lnTo>
                  <a:cubicBezTo>
                    <a:pt x="139501" y="6350"/>
                    <a:pt x="139441" y="6170"/>
                    <a:pt x="139666" y="6005"/>
                  </a:cubicBezTo>
                  <a:cubicBezTo>
                    <a:pt x="139786" y="5900"/>
                    <a:pt x="139936" y="5794"/>
                    <a:pt x="139951" y="5674"/>
                  </a:cubicBezTo>
                  <a:cubicBezTo>
                    <a:pt x="140402" y="5629"/>
                    <a:pt x="140687" y="5554"/>
                    <a:pt x="140717" y="5389"/>
                  </a:cubicBezTo>
                  <a:lnTo>
                    <a:pt x="140717" y="5389"/>
                  </a:lnTo>
                  <a:cubicBezTo>
                    <a:pt x="140807" y="5389"/>
                    <a:pt x="140912" y="5389"/>
                    <a:pt x="141017" y="5389"/>
                  </a:cubicBezTo>
                  <a:cubicBezTo>
                    <a:pt x="141543" y="5224"/>
                    <a:pt x="141393" y="5014"/>
                    <a:pt x="141272" y="4819"/>
                  </a:cubicBezTo>
                  <a:lnTo>
                    <a:pt x="141137" y="4699"/>
                  </a:lnTo>
                  <a:cubicBezTo>
                    <a:pt x="141227" y="4669"/>
                    <a:pt x="141288" y="4624"/>
                    <a:pt x="141318" y="4579"/>
                  </a:cubicBezTo>
                  <a:cubicBezTo>
                    <a:pt x="141393" y="4398"/>
                    <a:pt x="141363" y="4218"/>
                    <a:pt x="141543" y="4038"/>
                  </a:cubicBezTo>
                  <a:cubicBezTo>
                    <a:pt x="141633" y="3873"/>
                    <a:pt x="141663" y="3723"/>
                    <a:pt x="141423" y="3573"/>
                  </a:cubicBezTo>
                  <a:cubicBezTo>
                    <a:pt x="141393" y="3558"/>
                    <a:pt x="141348" y="3543"/>
                    <a:pt x="141288" y="3528"/>
                  </a:cubicBezTo>
                  <a:cubicBezTo>
                    <a:pt x="142023" y="3498"/>
                    <a:pt x="141903" y="3302"/>
                    <a:pt x="141948" y="3152"/>
                  </a:cubicBezTo>
                  <a:cubicBezTo>
                    <a:pt x="142038" y="2882"/>
                    <a:pt x="142173" y="2627"/>
                    <a:pt x="142218" y="2357"/>
                  </a:cubicBezTo>
                  <a:cubicBezTo>
                    <a:pt x="142248" y="1922"/>
                    <a:pt x="142023" y="1471"/>
                    <a:pt x="142218" y="1036"/>
                  </a:cubicBezTo>
                  <a:cubicBezTo>
                    <a:pt x="142263" y="946"/>
                    <a:pt x="142248" y="871"/>
                    <a:pt x="142158" y="781"/>
                  </a:cubicBezTo>
                  <a:cubicBezTo>
                    <a:pt x="142128" y="751"/>
                    <a:pt x="142068" y="736"/>
                    <a:pt x="142023" y="721"/>
                  </a:cubicBezTo>
                  <a:cubicBezTo>
                    <a:pt x="142248" y="540"/>
                    <a:pt x="143674" y="405"/>
                    <a:pt x="142248" y="135"/>
                  </a:cubicBezTo>
                  <a:lnTo>
                    <a:pt x="141558" y="616"/>
                  </a:lnTo>
                  <a:cubicBezTo>
                    <a:pt x="141167" y="736"/>
                    <a:pt x="140477" y="751"/>
                    <a:pt x="140237" y="946"/>
                  </a:cubicBezTo>
                  <a:lnTo>
                    <a:pt x="140372" y="1351"/>
                  </a:lnTo>
                  <a:cubicBezTo>
                    <a:pt x="140222" y="1366"/>
                    <a:pt x="140192" y="1411"/>
                    <a:pt x="140267" y="1471"/>
                  </a:cubicBezTo>
                  <a:lnTo>
                    <a:pt x="140342" y="2282"/>
                  </a:lnTo>
                  <a:lnTo>
                    <a:pt x="140492" y="2882"/>
                  </a:lnTo>
                  <a:cubicBezTo>
                    <a:pt x="140582" y="2897"/>
                    <a:pt x="140672" y="2912"/>
                    <a:pt x="140747" y="2897"/>
                  </a:cubicBezTo>
                  <a:lnTo>
                    <a:pt x="140747" y="2897"/>
                  </a:lnTo>
                  <a:cubicBezTo>
                    <a:pt x="140747" y="2897"/>
                    <a:pt x="140792" y="3468"/>
                    <a:pt x="140792" y="3468"/>
                  </a:cubicBezTo>
                  <a:cubicBezTo>
                    <a:pt x="140687" y="3468"/>
                    <a:pt x="140597" y="3498"/>
                    <a:pt x="140537" y="3528"/>
                  </a:cubicBezTo>
                  <a:lnTo>
                    <a:pt x="140237" y="3813"/>
                  </a:lnTo>
                  <a:lnTo>
                    <a:pt x="140267" y="4443"/>
                  </a:lnTo>
                  <a:lnTo>
                    <a:pt x="140522" y="4414"/>
                  </a:lnTo>
                  <a:lnTo>
                    <a:pt x="140522" y="4414"/>
                  </a:lnTo>
                  <a:cubicBezTo>
                    <a:pt x="140432" y="4414"/>
                    <a:pt x="140342" y="4414"/>
                    <a:pt x="140252" y="4443"/>
                  </a:cubicBezTo>
                  <a:cubicBezTo>
                    <a:pt x="139861" y="4669"/>
                    <a:pt x="140087" y="4954"/>
                    <a:pt x="139561" y="5164"/>
                  </a:cubicBezTo>
                  <a:lnTo>
                    <a:pt x="139696" y="5209"/>
                  </a:lnTo>
                  <a:lnTo>
                    <a:pt x="139591" y="5449"/>
                  </a:lnTo>
                  <a:lnTo>
                    <a:pt x="139036" y="5584"/>
                  </a:lnTo>
                  <a:lnTo>
                    <a:pt x="138300" y="5464"/>
                  </a:lnTo>
                  <a:cubicBezTo>
                    <a:pt x="137940" y="5314"/>
                    <a:pt x="137400" y="5389"/>
                    <a:pt x="136934" y="5359"/>
                  </a:cubicBezTo>
                  <a:cubicBezTo>
                    <a:pt x="136649" y="5569"/>
                    <a:pt x="137039" y="5629"/>
                    <a:pt x="137610" y="5674"/>
                  </a:cubicBezTo>
                  <a:lnTo>
                    <a:pt x="137610" y="5674"/>
                  </a:lnTo>
                  <a:cubicBezTo>
                    <a:pt x="137700" y="5915"/>
                    <a:pt x="138090" y="6140"/>
                    <a:pt x="137670" y="6380"/>
                  </a:cubicBezTo>
                  <a:lnTo>
                    <a:pt x="137354" y="6380"/>
                  </a:lnTo>
                  <a:cubicBezTo>
                    <a:pt x="137279" y="6425"/>
                    <a:pt x="137219" y="6440"/>
                    <a:pt x="137189" y="6470"/>
                  </a:cubicBezTo>
                  <a:cubicBezTo>
                    <a:pt x="136874" y="6410"/>
                    <a:pt x="136634" y="6290"/>
                    <a:pt x="136229" y="6275"/>
                  </a:cubicBezTo>
                  <a:cubicBezTo>
                    <a:pt x="136229" y="6215"/>
                    <a:pt x="136214" y="6155"/>
                    <a:pt x="136124" y="6110"/>
                  </a:cubicBezTo>
                  <a:cubicBezTo>
                    <a:pt x="135778" y="6035"/>
                    <a:pt x="135718" y="5674"/>
                    <a:pt x="134983" y="5990"/>
                  </a:cubicBezTo>
                  <a:cubicBezTo>
                    <a:pt x="134787" y="6200"/>
                    <a:pt x="135238" y="6380"/>
                    <a:pt x="135298" y="6590"/>
                  </a:cubicBezTo>
                  <a:lnTo>
                    <a:pt x="135418" y="7326"/>
                  </a:lnTo>
                  <a:lnTo>
                    <a:pt x="135418" y="7326"/>
                  </a:lnTo>
                  <a:cubicBezTo>
                    <a:pt x="135283" y="7476"/>
                    <a:pt x="135628" y="7701"/>
                    <a:pt x="134742" y="7716"/>
                  </a:cubicBezTo>
                  <a:lnTo>
                    <a:pt x="134742" y="7716"/>
                  </a:lnTo>
                  <a:lnTo>
                    <a:pt x="134757" y="7716"/>
                  </a:lnTo>
                  <a:cubicBezTo>
                    <a:pt x="134457" y="7461"/>
                    <a:pt x="135118" y="7146"/>
                    <a:pt x="134262" y="6920"/>
                  </a:cubicBezTo>
                  <a:lnTo>
                    <a:pt x="134262" y="6920"/>
                  </a:lnTo>
                  <a:cubicBezTo>
                    <a:pt x="134262" y="6920"/>
                    <a:pt x="134262" y="6920"/>
                    <a:pt x="134262" y="6920"/>
                  </a:cubicBezTo>
                  <a:lnTo>
                    <a:pt x="134322" y="6920"/>
                  </a:lnTo>
                  <a:cubicBezTo>
                    <a:pt x="134322" y="6920"/>
                    <a:pt x="134022" y="6830"/>
                    <a:pt x="134022" y="6830"/>
                  </a:cubicBezTo>
                  <a:lnTo>
                    <a:pt x="134082" y="6800"/>
                  </a:lnTo>
                  <a:cubicBezTo>
                    <a:pt x="134112" y="6620"/>
                    <a:pt x="133512" y="6665"/>
                    <a:pt x="133256" y="6605"/>
                  </a:cubicBezTo>
                  <a:cubicBezTo>
                    <a:pt x="133151" y="6605"/>
                    <a:pt x="133061" y="6605"/>
                    <a:pt x="132956" y="6605"/>
                  </a:cubicBezTo>
                  <a:cubicBezTo>
                    <a:pt x="132686" y="6650"/>
                    <a:pt x="132626" y="6725"/>
                    <a:pt x="132611" y="6815"/>
                  </a:cubicBezTo>
                  <a:lnTo>
                    <a:pt x="132986" y="7026"/>
                  </a:lnTo>
                  <a:lnTo>
                    <a:pt x="132986" y="7070"/>
                  </a:lnTo>
                  <a:cubicBezTo>
                    <a:pt x="132986" y="7070"/>
                    <a:pt x="132986" y="7070"/>
                    <a:pt x="132986" y="7070"/>
                  </a:cubicBezTo>
                  <a:cubicBezTo>
                    <a:pt x="132581" y="7161"/>
                    <a:pt x="132356" y="7326"/>
                    <a:pt x="131740" y="7311"/>
                  </a:cubicBezTo>
                  <a:cubicBezTo>
                    <a:pt x="131920" y="7236"/>
                    <a:pt x="131935" y="7146"/>
                    <a:pt x="131875" y="7055"/>
                  </a:cubicBezTo>
                  <a:cubicBezTo>
                    <a:pt x="131800" y="6965"/>
                    <a:pt x="131650" y="6875"/>
                    <a:pt x="131500" y="6785"/>
                  </a:cubicBezTo>
                  <a:lnTo>
                    <a:pt x="131170" y="6605"/>
                  </a:lnTo>
                  <a:lnTo>
                    <a:pt x="131170" y="6500"/>
                  </a:lnTo>
                  <a:cubicBezTo>
                    <a:pt x="131170" y="6500"/>
                    <a:pt x="131245" y="6395"/>
                    <a:pt x="131275" y="6350"/>
                  </a:cubicBezTo>
                  <a:lnTo>
                    <a:pt x="131275" y="6290"/>
                  </a:lnTo>
                  <a:cubicBezTo>
                    <a:pt x="131275" y="6290"/>
                    <a:pt x="130854" y="6080"/>
                    <a:pt x="130854" y="6080"/>
                  </a:cubicBezTo>
                  <a:lnTo>
                    <a:pt x="130194" y="5960"/>
                  </a:lnTo>
                  <a:cubicBezTo>
                    <a:pt x="129789" y="5614"/>
                    <a:pt x="129038" y="5344"/>
                    <a:pt x="128378" y="5044"/>
                  </a:cubicBezTo>
                  <a:lnTo>
                    <a:pt x="126051" y="4414"/>
                  </a:lnTo>
                  <a:lnTo>
                    <a:pt x="125315" y="4218"/>
                  </a:lnTo>
                  <a:cubicBezTo>
                    <a:pt x="125195" y="4113"/>
                    <a:pt x="124970" y="4053"/>
                    <a:pt x="124625" y="4008"/>
                  </a:cubicBezTo>
                  <a:lnTo>
                    <a:pt x="124595" y="3708"/>
                  </a:lnTo>
                  <a:cubicBezTo>
                    <a:pt x="123844" y="3648"/>
                    <a:pt x="123919" y="3363"/>
                    <a:pt x="123259" y="3288"/>
                  </a:cubicBezTo>
                  <a:cubicBezTo>
                    <a:pt x="122913" y="3258"/>
                    <a:pt x="122553" y="3228"/>
                    <a:pt x="122238" y="3318"/>
                  </a:cubicBezTo>
                  <a:lnTo>
                    <a:pt x="122238" y="3318"/>
                  </a:lnTo>
                  <a:cubicBezTo>
                    <a:pt x="122238" y="3318"/>
                    <a:pt x="122238" y="3318"/>
                    <a:pt x="122238" y="3318"/>
                  </a:cubicBezTo>
                  <a:lnTo>
                    <a:pt x="121202" y="3318"/>
                  </a:lnTo>
                  <a:cubicBezTo>
                    <a:pt x="121202" y="3318"/>
                    <a:pt x="121157" y="3243"/>
                    <a:pt x="121142" y="3213"/>
                  </a:cubicBezTo>
                  <a:cubicBezTo>
                    <a:pt x="120902" y="3197"/>
                    <a:pt x="120602" y="3213"/>
                    <a:pt x="120466" y="3107"/>
                  </a:cubicBezTo>
                  <a:cubicBezTo>
                    <a:pt x="120331" y="3002"/>
                    <a:pt x="120076" y="2927"/>
                    <a:pt x="119701" y="2912"/>
                  </a:cubicBezTo>
                  <a:lnTo>
                    <a:pt x="119656" y="2912"/>
                  </a:lnTo>
                  <a:cubicBezTo>
                    <a:pt x="119265" y="2702"/>
                    <a:pt x="119431" y="2357"/>
                    <a:pt x="118140" y="2387"/>
                  </a:cubicBezTo>
                  <a:lnTo>
                    <a:pt x="118140" y="2387"/>
                  </a:lnTo>
                  <a:cubicBezTo>
                    <a:pt x="117839" y="2492"/>
                    <a:pt x="117899" y="2612"/>
                    <a:pt x="118110" y="2717"/>
                  </a:cubicBezTo>
                  <a:cubicBezTo>
                    <a:pt x="118545" y="2912"/>
                    <a:pt x="118110" y="2927"/>
                    <a:pt x="117764" y="2957"/>
                  </a:cubicBezTo>
                  <a:cubicBezTo>
                    <a:pt x="117704" y="2927"/>
                    <a:pt x="117659" y="2897"/>
                    <a:pt x="117584" y="2867"/>
                  </a:cubicBezTo>
                  <a:cubicBezTo>
                    <a:pt x="117374" y="2777"/>
                    <a:pt x="117134" y="2702"/>
                    <a:pt x="116969" y="2597"/>
                  </a:cubicBezTo>
                  <a:cubicBezTo>
                    <a:pt x="116909" y="2567"/>
                    <a:pt x="116864" y="2537"/>
                    <a:pt x="116834" y="2492"/>
                  </a:cubicBezTo>
                  <a:cubicBezTo>
                    <a:pt x="116939" y="2252"/>
                    <a:pt x="116924" y="2042"/>
                    <a:pt x="116038" y="1922"/>
                  </a:cubicBezTo>
                  <a:lnTo>
                    <a:pt x="116008" y="1891"/>
                  </a:lnTo>
                  <a:cubicBezTo>
                    <a:pt x="115888" y="1816"/>
                    <a:pt x="115738" y="1741"/>
                    <a:pt x="115588" y="1666"/>
                  </a:cubicBezTo>
                  <a:cubicBezTo>
                    <a:pt x="115483" y="1606"/>
                    <a:pt x="115347" y="1561"/>
                    <a:pt x="115212" y="1516"/>
                  </a:cubicBezTo>
                  <a:cubicBezTo>
                    <a:pt x="115137" y="1486"/>
                    <a:pt x="115077" y="1456"/>
                    <a:pt x="115017" y="1426"/>
                  </a:cubicBezTo>
                  <a:cubicBezTo>
                    <a:pt x="115017" y="1231"/>
                    <a:pt x="115197" y="1021"/>
                    <a:pt x="114687" y="841"/>
                  </a:cubicBezTo>
                  <a:lnTo>
                    <a:pt x="114687" y="841"/>
                  </a:lnTo>
                  <a:cubicBezTo>
                    <a:pt x="114687" y="841"/>
                    <a:pt x="114071" y="630"/>
                    <a:pt x="114071" y="630"/>
                  </a:cubicBezTo>
                  <a:cubicBezTo>
                    <a:pt x="114086" y="630"/>
                    <a:pt x="114116" y="630"/>
                    <a:pt x="114132" y="630"/>
                  </a:cubicBezTo>
                  <a:cubicBezTo>
                    <a:pt x="114537" y="435"/>
                    <a:pt x="114732" y="240"/>
                    <a:pt x="114282" y="30"/>
                  </a:cubicBezTo>
                  <a:lnTo>
                    <a:pt x="114327" y="0"/>
                  </a:lnTo>
                  <a:cubicBezTo>
                    <a:pt x="113651" y="0"/>
                    <a:pt x="112976" y="90"/>
                    <a:pt x="112285" y="30"/>
                  </a:cubicBezTo>
                  <a:lnTo>
                    <a:pt x="111625" y="30"/>
                  </a:lnTo>
                  <a:cubicBezTo>
                    <a:pt x="111519" y="30"/>
                    <a:pt x="111414" y="30"/>
                    <a:pt x="111309" y="30"/>
                  </a:cubicBezTo>
                  <a:cubicBezTo>
                    <a:pt x="110649" y="225"/>
                    <a:pt x="109808" y="315"/>
                    <a:pt x="109013" y="435"/>
                  </a:cubicBezTo>
                  <a:cubicBezTo>
                    <a:pt x="108082" y="495"/>
                    <a:pt x="107151" y="570"/>
                    <a:pt x="106626" y="856"/>
                  </a:cubicBezTo>
                  <a:cubicBezTo>
                    <a:pt x="106325" y="1171"/>
                    <a:pt x="104899" y="1051"/>
                    <a:pt x="104554" y="1351"/>
                  </a:cubicBezTo>
                  <a:cubicBezTo>
                    <a:pt x="104044" y="1411"/>
                    <a:pt x="103849" y="1621"/>
                    <a:pt x="103248" y="1636"/>
                  </a:cubicBezTo>
                  <a:cubicBezTo>
                    <a:pt x="102663" y="1876"/>
                    <a:pt x="102107" y="2117"/>
                    <a:pt x="101267" y="2282"/>
                  </a:cubicBezTo>
                  <a:cubicBezTo>
                    <a:pt x="100846" y="2357"/>
                    <a:pt x="100636" y="2252"/>
                    <a:pt x="100471" y="2177"/>
                  </a:cubicBezTo>
                  <a:cubicBezTo>
                    <a:pt x="99991" y="1937"/>
                    <a:pt x="99480" y="2027"/>
                    <a:pt x="98955" y="2147"/>
                  </a:cubicBezTo>
                  <a:cubicBezTo>
                    <a:pt x="98159" y="2507"/>
                    <a:pt x="96913" y="2717"/>
                    <a:pt x="95802" y="2972"/>
                  </a:cubicBezTo>
                  <a:cubicBezTo>
                    <a:pt x="95307" y="3077"/>
                    <a:pt x="94481" y="3182"/>
                    <a:pt x="94842" y="3423"/>
                  </a:cubicBezTo>
                  <a:cubicBezTo>
                    <a:pt x="94316" y="3663"/>
                    <a:pt x="93551" y="3813"/>
                    <a:pt x="92755" y="3948"/>
                  </a:cubicBezTo>
                  <a:cubicBezTo>
                    <a:pt x="91539" y="4053"/>
                    <a:pt x="90623" y="4308"/>
                    <a:pt x="89678" y="4534"/>
                  </a:cubicBezTo>
                  <a:cubicBezTo>
                    <a:pt x="89182" y="4534"/>
                    <a:pt x="88807" y="4608"/>
                    <a:pt x="88612" y="4744"/>
                  </a:cubicBezTo>
                  <a:cubicBezTo>
                    <a:pt x="88897" y="4864"/>
                    <a:pt x="89062" y="4999"/>
                    <a:pt x="88987" y="5164"/>
                  </a:cubicBezTo>
                  <a:cubicBezTo>
                    <a:pt x="88882" y="5164"/>
                    <a:pt x="88792" y="5164"/>
                    <a:pt x="88687" y="5194"/>
                  </a:cubicBezTo>
                  <a:lnTo>
                    <a:pt x="88011" y="5254"/>
                  </a:lnTo>
                  <a:cubicBezTo>
                    <a:pt x="87321" y="4894"/>
                    <a:pt x="86345" y="4894"/>
                    <a:pt x="85249" y="5059"/>
                  </a:cubicBezTo>
                  <a:lnTo>
                    <a:pt x="84889" y="5164"/>
                  </a:lnTo>
                  <a:cubicBezTo>
                    <a:pt x="84784" y="5209"/>
                    <a:pt x="84784" y="5254"/>
                    <a:pt x="84889" y="5284"/>
                  </a:cubicBezTo>
                  <a:lnTo>
                    <a:pt x="83943" y="5584"/>
                  </a:lnTo>
                  <a:cubicBezTo>
                    <a:pt x="83853" y="5764"/>
                    <a:pt x="83463" y="5855"/>
                    <a:pt x="82892" y="5885"/>
                  </a:cubicBezTo>
                  <a:lnTo>
                    <a:pt x="82547" y="6080"/>
                  </a:lnTo>
                  <a:lnTo>
                    <a:pt x="82517" y="6080"/>
                  </a:lnTo>
                  <a:cubicBezTo>
                    <a:pt x="82517" y="6080"/>
                    <a:pt x="81451" y="6485"/>
                    <a:pt x="81451" y="6485"/>
                  </a:cubicBezTo>
                  <a:lnTo>
                    <a:pt x="81451" y="6530"/>
                  </a:lnTo>
                  <a:cubicBezTo>
                    <a:pt x="81451" y="6530"/>
                    <a:pt x="81451" y="6575"/>
                    <a:pt x="81451" y="6575"/>
                  </a:cubicBezTo>
                  <a:lnTo>
                    <a:pt x="81451" y="6575"/>
                  </a:lnTo>
                  <a:cubicBezTo>
                    <a:pt x="81451" y="6575"/>
                    <a:pt x="81121" y="6680"/>
                    <a:pt x="81121" y="6680"/>
                  </a:cubicBezTo>
                  <a:lnTo>
                    <a:pt x="81121" y="6725"/>
                  </a:lnTo>
                  <a:cubicBezTo>
                    <a:pt x="80250" y="6800"/>
                    <a:pt x="79740" y="7115"/>
                    <a:pt x="78704" y="7100"/>
                  </a:cubicBezTo>
                  <a:lnTo>
                    <a:pt x="78404" y="7100"/>
                  </a:lnTo>
                  <a:cubicBezTo>
                    <a:pt x="78194" y="7191"/>
                    <a:pt x="77563" y="7131"/>
                    <a:pt x="77638" y="7311"/>
                  </a:cubicBezTo>
                  <a:cubicBezTo>
                    <a:pt x="77653" y="7311"/>
                    <a:pt x="77698" y="7311"/>
                    <a:pt x="77713" y="7326"/>
                  </a:cubicBezTo>
                  <a:cubicBezTo>
                    <a:pt x="76888" y="7491"/>
                    <a:pt x="75927" y="7371"/>
                    <a:pt x="75056" y="7431"/>
                  </a:cubicBezTo>
                  <a:lnTo>
                    <a:pt x="74966" y="7926"/>
                  </a:lnTo>
                  <a:lnTo>
                    <a:pt x="74561" y="8001"/>
                  </a:lnTo>
                  <a:lnTo>
                    <a:pt x="73930" y="8031"/>
                  </a:lnTo>
                  <a:lnTo>
                    <a:pt x="73795" y="8031"/>
                  </a:lnTo>
                  <a:cubicBezTo>
                    <a:pt x="73615" y="7986"/>
                    <a:pt x="73450" y="7941"/>
                    <a:pt x="73225" y="7926"/>
                  </a:cubicBezTo>
                  <a:cubicBezTo>
                    <a:pt x="72789" y="7761"/>
                    <a:pt x="72534" y="7521"/>
                    <a:pt x="71544" y="7626"/>
                  </a:cubicBezTo>
                  <a:lnTo>
                    <a:pt x="70853" y="7731"/>
                  </a:lnTo>
                  <a:cubicBezTo>
                    <a:pt x="69802" y="7866"/>
                    <a:pt x="68856" y="8046"/>
                    <a:pt x="68736" y="8437"/>
                  </a:cubicBezTo>
                  <a:cubicBezTo>
                    <a:pt x="68421" y="8482"/>
                    <a:pt x="68151" y="8542"/>
                    <a:pt x="68031" y="8647"/>
                  </a:cubicBezTo>
                  <a:cubicBezTo>
                    <a:pt x="66485" y="8917"/>
                    <a:pt x="65299" y="9382"/>
                    <a:pt x="63362" y="9457"/>
                  </a:cubicBezTo>
                  <a:cubicBezTo>
                    <a:pt x="62837" y="9472"/>
                    <a:pt x="62401" y="9562"/>
                    <a:pt x="62567" y="9773"/>
                  </a:cubicBezTo>
                  <a:lnTo>
                    <a:pt x="62537" y="9878"/>
                  </a:lnTo>
                  <a:cubicBezTo>
                    <a:pt x="62627" y="9878"/>
                    <a:pt x="62717" y="9878"/>
                    <a:pt x="62807" y="9893"/>
                  </a:cubicBezTo>
                  <a:lnTo>
                    <a:pt x="64143" y="9893"/>
                  </a:lnTo>
                  <a:cubicBezTo>
                    <a:pt x="64398" y="9938"/>
                    <a:pt x="64623" y="9938"/>
                    <a:pt x="64803" y="9878"/>
                  </a:cubicBezTo>
                  <a:lnTo>
                    <a:pt x="64863" y="9878"/>
                  </a:lnTo>
                  <a:cubicBezTo>
                    <a:pt x="64863" y="9878"/>
                    <a:pt x="64863" y="9878"/>
                    <a:pt x="64863" y="9878"/>
                  </a:cubicBezTo>
                  <a:cubicBezTo>
                    <a:pt x="64908" y="9968"/>
                    <a:pt x="64848" y="10058"/>
                    <a:pt x="64728" y="10133"/>
                  </a:cubicBezTo>
                  <a:cubicBezTo>
                    <a:pt x="64608" y="10148"/>
                    <a:pt x="64473" y="10178"/>
                    <a:pt x="64323" y="10193"/>
                  </a:cubicBezTo>
                  <a:cubicBezTo>
                    <a:pt x="64053" y="10238"/>
                    <a:pt x="63707" y="10223"/>
                    <a:pt x="63452" y="10283"/>
                  </a:cubicBezTo>
                  <a:lnTo>
                    <a:pt x="62777" y="10403"/>
                  </a:lnTo>
                  <a:lnTo>
                    <a:pt x="61711" y="10478"/>
                  </a:lnTo>
                  <a:lnTo>
                    <a:pt x="61321" y="10583"/>
                  </a:lnTo>
                  <a:lnTo>
                    <a:pt x="61321" y="10583"/>
                  </a:lnTo>
                  <a:lnTo>
                    <a:pt x="60345" y="10703"/>
                  </a:lnTo>
                  <a:cubicBezTo>
                    <a:pt x="60240" y="10733"/>
                    <a:pt x="60180" y="10763"/>
                    <a:pt x="60150" y="10793"/>
                  </a:cubicBezTo>
                  <a:lnTo>
                    <a:pt x="59714" y="10793"/>
                  </a:lnTo>
                  <a:cubicBezTo>
                    <a:pt x="59594" y="10703"/>
                    <a:pt x="59204" y="10673"/>
                    <a:pt x="59024" y="10583"/>
                  </a:cubicBezTo>
                  <a:lnTo>
                    <a:pt x="58664" y="10478"/>
                  </a:lnTo>
                  <a:cubicBezTo>
                    <a:pt x="57673" y="10163"/>
                    <a:pt x="56337" y="10118"/>
                    <a:pt x="54971" y="10088"/>
                  </a:cubicBezTo>
                  <a:cubicBezTo>
                    <a:pt x="54866" y="10313"/>
                    <a:pt x="55466" y="10388"/>
                    <a:pt x="55871" y="10508"/>
                  </a:cubicBezTo>
                  <a:cubicBezTo>
                    <a:pt x="56082" y="10583"/>
                    <a:pt x="56232" y="10673"/>
                    <a:pt x="56562" y="10718"/>
                  </a:cubicBezTo>
                  <a:cubicBezTo>
                    <a:pt x="56877" y="10763"/>
                    <a:pt x="57222" y="10793"/>
                    <a:pt x="57583" y="10793"/>
                  </a:cubicBezTo>
                  <a:cubicBezTo>
                    <a:pt x="57673" y="10838"/>
                    <a:pt x="57838" y="10868"/>
                    <a:pt x="58018" y="10898"/>
                  </a:cubicBezTo>
                  <a:cubicBezTo>
                    <a:pt x="58348" y="10929"/>
                    <a:pt x="58619" y="10988"/>
                    <a:pt x="58919" y="11034"/>
                  </a:cubicBezTo>
                  <a:cubicBezTo>
                    <a:pt x="58724" y="11094"/>
                    <a:pt x="58754" y="11154"/>
                    <a:pt x="58859" y="11229"/>
                  </a:cubicBezTo>
                  <a:cubicBezTo>
                    <a:pt x="58874" y="11259"/>
                    <a:pt x="58889" y="11289"/>
                    <a:pt x="58919" y="11319"/>
                  </a:cubicBezTo>
                  <a:cubicBezTo>
                    <a:pt x="59024" y="11319"/>
                    <a:pt x="59114" y="11319"/>
                    <a:pt x="59204" y="11349"/>
                  </a:cubicBezTo>
                  <a:cubicBezTo>
                    <a:pt x="59579" y="11424"/>
                    <a:pt x="59910" y="11379"/>
                    <a:pt x="60240" y="11304"/>
                  </a:cubicBezTo>
                  <a:cubicBezTo>
                    <a:pt x="60345" y="11274"/>
                    <a:pt x="60435" y="11244"/>
                    <a:pt x="60510" y="11199"/>
                  </a:cubicBezTo>
                  <a:cubicBezTo>
                    <a:pt x="60585" y="11154"/>
                    <a:pt x="60615" y="11094"/>
                    <a:pt x="60630" y="11049"/>
                  </a:cubicBezTo>
                  <a:cubicBezTo>
                    <a:pt x="60660" y="11049"/>
                    <a:pt x="60660" y="11049"/>
                    <a:pt x="60690" y="11049"/>
                  </a:cubicBezTo>
                  <a:cubicBezTo>
                    <a:pt x="60825" y="11049"/>
                    <a:pt x="60960" y="11049"/>
                    <a:pt x="61095" y="11049"/>
                  </a:cubicBezTo>
                  <a:cubicBezTo>
                    <a:pt x="61426" y="11154"/>
                    <a:pt x="61816" y="11244"/>
                    <a:pt x="62341" y="11229"/>
                  </a:cubicBezTo>
                  <a:lnTo>
                    <a:pt x="62311" y="11529"/>
                  </a:lnTo>
                  <a:lnTo>
                    <a:pt x="62311" y="11949"/>
                  </a:lnTo>
                  <a:cubicBezTo>
                    <a:pt x="62311" y="11949"/>
                    <a:pt x="62266" y="12009"/>
                    <a:pt x="62251" y="12039"/>
                  </a:cubicBezTo>
                  <a:lnTo>
                    <a:pt x="61216" y="12265"/>
                  </a:lnTo>
                  <a:cubicBezTo>
                    <a:pt x="61140" y="12265"/>
                    <a:pt x="61050" y="12265"/>
                    <a:pt x="60975" y="12250"/>
                  </a:cubicBezTo>
                  <a:lnTo>
                    <a:pt x="60990" y="12250"/>
                  </a:lnTo>
                  <a:cubicBezTo>
                    <a:pt x="61020" y="12054"/>
                    <a:pt x="60690" y="11919"/>
                    <a:pt x="60240" y="11799"/>
                  </a:cubicBezTo>
                  <a:cubicBezTo>
                    <a:pt x="59744" y="11739"/>
                    <a:pt x="59444" y="11829"/>
                    <a:pt x="59144" y="11919"/>
                  </a:cubicBezTo>
                  <a:lnTo>
                    <a:pt x="58859" y="12024"/>
                  </a:lnTo>
                  <a:cubicBezTo>
                    <a:pt x="58258" y="12204"/>
                    <a:pt x="57222" y="12099"/>
                    <a:pt x="56697" y="12340"/>
                  </a:cubicBezTo>
                  <a:lnTo>
                    <a:pt x="56322" y="12430"/>
                  </a:lnTo>
                  <a:cubicBezTo>
                    <a:pt x="56217" y="12430"/>
                    <a:pt x="56127" y="12430"/>
                    <a:pt x="56022" y="12430"/>
                  </a:cubicBezTo>
                  <a:cubicBezTo>
                    <a:pt x="55361" y="12805"/>
                    <a:pt x="54010" y="12520"/>
                    <a:pt x="53169" y="12715"/>
                  </a:cubicBezTo>
                  <a:cubicBezTo>
                    <a:pt x="53064" y="12715"/>
                    <a:pt x="52974" y="12730"/>
                    <a:pt x="52884" y="12745"/>
                  </a:cubicBezTo>
                  <a:cubicBezTo>
                    <a:pt x="52509" y="12745"/>
                    <a:pt x="52118" y="12730"/>
                    <a:pt x="51818" y="12835"/>
                  </a:cubicBezTo>
                  <a:cubicBezTo>
                    <a:pt x="51173" y="12865"/>
                    <a:pt x="50617" y="12970"/>
                    <a:pt x="50077" y="13060"/>
                  </a:cubicBezTo>
                  <a:lnTo>
                    <a:pt x="49386" y="13150"/>
                  </a:lnTo>
                  <a:lnTo>
                    <a:pt x="49281" y="13240"/>
                  </a:lnTo>
                  <a:cubicBezTo>
                    <a:pt x="49281" y="13240"/>
                    <a:pt x="49401" y="13240"/>
                    <a:pt x="49461" y="13240"/>
                  </a:cubicBezTo>
                  <a:lnTo>
                    <a:pt x="49056" y="13450"/>
                  </a:lnTo>
                  <a:cubicBezTo>
                    <a:pt x="48546" y="13510"/>
                    <a:pt x="48696" y="13781"/>
                    <a:pt x="47945" y="13751"/>
                  </a:cubicBezTo>
                  <a:lnTo>
                    <a:pt x="47855" y="13721"/>
                  </a:lnTo>
                  <a:cubicBezTo>
                    <a:pt x="47855" y="13721"/>
                    <a:pt x="47855" y="13661"/>
                    <a:pt x="47840" y="13646"/>
                  </a:cubicBezTo>
                  <a:cubicBezTo>
                    <a:pt x="47750" y="13571"/>
                    <a:pt x="47585" y="13510"/>
                    <a:pt x="47270" y="13525"/>
                  </a:cubicBezTo>
                  <a:lnTo>
                    <a:pt x="45919" y="13676"/>
                  </a:lnTo>
                  <a:lnTo>
                    <a:pt x="44898" y="13646"/>
                  </a:lnTo>
                  <a:cubicBezTo>
                    <a:pt x="44763" y="13420"/>
                    <a:pt x="44433" y="13255"/>
                    <a:pt x="43547" y="13255"/>
                  </a:cubicBezTo>
                  <a:cubicBezTo>
                    <a:pt x="43322" y="13315"/>
                    <a:pt x="43187" y="13390"/>
                    <a:pt x="43172" y="13480"/>
                  </a:cubicBezTo>
                  <a:cubicBezTo>
                    <a:pt x="43202" y="13661"/>
                    <a:pt x="43487" y="13781"/>
                    <a:pt x="44042" y="13826"/>
                  </a:cubicBezTo>
                  <a:cubicBezTo>
                    <a:pt x="43877" y="13931"/>
                    <a:pt x="43967" y="14021"/>
                    <a:pt x="44192" y="14096"/>
                  </a:cubicBezTo>
                  <a:lnTo>
                    <a:pt x="44147" y="14096"/>
                  </a:lnTo>
                  <a:cubicBezTo>
                    <a:pt x="44027" y="14156"/>
                    <a:pt x="43937" y="14201"/>
                    <a:pt x="43892" y="14261"/>
                  </a:cubicBezTo>
                  <a:cubicBezTo>
                    <a:pt x="43742" y="14261"/>
                    <a:pt x="43622" y="14291"/>
                    <a:pt x="43502" y="14336"/>
                  </a:cubicBezTo>
                  <a:cubicBezTo>
                    <a:pt x="43427" y="14366"/>
                    <a:pt x="43352" y="14411"/>
                    <a:pt x="43292" y="14456"/>
                  </a:cubicBezTo>
                  <a:cubicBezTo>
                    <a:pt x="43277" y="14456"/>
                    <a:pt x="43247" y="14471"/>
                    <a:pt x="43232" y="14486"/>
                  </a:cubicBezTo>
                  <a:cubicBezTo>
                    <a:pt x="43036" y="14486"/>
                    <a:pt x="42841" y="14531"/>
                    <a:pt x="42646" y="14546"/>
                  </a:cubicBezTo>
                  <a:lnTo>
                    <a:pt x="42571" y="14486"/>
                  </a:lnTo>
                  <a:cubicBezTo>
                    <a:pt x="42571" y="14486"/>
                    <a:pt x="42526" y="14411"/>
                    <a:pt x="42511" y="14366"/>
                  </a:cubicBezTo>
                  <a:cubicBezTo>
                    <a:pt x="42541" y="14261"/>
                    <a:pt x="42571" y="14141"/>
                    <a:pt x="42481" y="14036"/>
                  </a:cubicBezTo>
                  <a:cubicBezTo>
                    <a:pt x="42496" y="13946"/>
                    <a:pt x="42526" y="13841"/>
                    <a:pt x="42526" y="13751"/>
                  </a:cubicBezTo>
                  <a:cubicBezTo>
                    <a:pt x="42526" y="13646"/>
                    <a:pt x="42511" y="13541"/>
                    <a:pt x="42391" y="13435"/>
                  </a:cubicBezTo>
                  <a:cubicBezTo>
                    <a:pt x="42271" y="13360"/>
                    <a:pt x="42091" y="13300"/>
                    <a:pt x="41760" y="13315"/>
                  </a:cubicBezTo>
                  <a:cubicBezTo>
                    <a:pt x="41580" y="13360"/>
                    <a:pt x="41175" y="13315"/>
                    <a:pt x="41190" y="13450"/>
                  </a:cubicBezTo>
                  <a:lnTo>
                    <a:pt x="40710" y="14066"/>
                  </a:lnTo>
                  <a:cubicBezTo>
                    <a:pt x="40650" y="14201"/>
                    <a:pt x="40575" y="14351"/>
                    <a:pt x="40229" y="14456"/>
                  </a:cubicBezTo>
                  <a:cubicBezTo>
                    <a:pt x="40124" y="14456"/>
                    <a:pt x="40034" y="14456"/>
                    <a:pt x="39929" y="14471"/>
                  </a:cubicBezTo>
                  <a:cubicBezTo>
                    <a:pt x="39254" y="14471"/>
                    <a:pt x="38578" y="14501"/>
                    <a:pt x="37902" y="14516"/>
                  </a:cubicBezTo>
                  <a:cubicBezTo>
                    <a:pt x="37902" y="14516"/>
                    <a:pt x="37857" y="14486"/>
                    <a:pt x="37767" y="14486"/>
                  </a:cubicBezTo>
                  <a:cubicBezTo>
                    <a:pt x="37287" y="14486"/>
                    <a:pt x="36732" y="14396"/>
                    <a:pt x="36341" y="14576"/>
                  </a:cubicBezTo>
                  <a:lnTo>
                    <a:pt x="36717" y="14681"/>
                  </a:lnTo>
                  <a:cubicBezTo>
                    <a:pt x="36717" y="14681"/>
                    <a:pt x="36762" y="14726"/>
                    <a:pt x="36762" y="14756"/>
                  </a:cubicBezTo>
                  <a:cubicBezTo>
                    <a:pt x="37497" y="14786"/>
                    <a:pt x="37902" y="15042"/>
                    <a:pt x="38743" y="14997"/>
                  </a:cubicBezTo>
                  <a:lnTo>
                    <a:pt x="38803" y="15087"/>
                  </a:lnTo>
                  <a:cubicBezTo>
                    <a:pt x="39224" y="15132"/>
                    <a:pt x="39193" y="15282"/>
                    <a:pt x="39449" y="15372"/>
                  </a:cubicBezTo>
                  <a:lnTo>
                    <a:pt x="39374" y="15372"/>
                  </a:lnTo>
                  <a:cubicBezTo>
                    <a:pt x="39133" y="15492"/>
                    <a:pt x="39404" y="15627"/>
                    <a:pt x="39028" y="15717"/>
                  </a:cubicBezTo>
                  <a:cubicBezTo>
                    <a:pt x="38998" y="15747"/>
                    <a:pt x="38968" y="15777"/>
                    <a:pt x="38953" y="15807"/>
                  </a:cubicBezTo>
                  <a:cubicBezTo>
                    <a:pt x="38248" y="16333"/>
                    <a:pt x="36627" y="16663"/>
                    <a:pt x="35666" y="17143"/>
                  </a:cubicBezTo>
                  <a:lnTo>
                    <a:pt x="35666" y="17143"/>
                  </a:lnTo>
                  <a:cubicBezTo>
                    <a:pt x="34870" y="17338"/>
                    <a:pt x="34555" y="17654"/>
                    <a:pt x="33594" y="17804"/>
                  </a:cubicBezTo>
                  <a:cubicBezTo>
                    <a:pt x="33519" y="17939"/>
                    <a:pt x="33759" y="17999"/>
                    <a:pt x="34180" y="18014"/>
                  </a:cubicBezTo>
                  <a:cubicBezTo>
                    <a:pt x="34705" y="18059"/>
                    <a:pt x="34900" y="17924"/>
                    <a:pt x="35185" y="17849"/>
                  </a:cubicBezTo>
                  <a:cubicBezTo>
                    <a:pt x="35576" y="17684"/>
                    <a:pt x="36251" y="17549"/>
                    <a:pt x="36011" y="17308"/>
                  </a:cubicBezTo>
                  <a:cubicBezTo>
                    <a:pt x="37722" y="17098"/>
                    <a:pt x="38458" y="16618"/>
                    <a:pt x="39554" y="16228"/>
                  </a:cubicBezTo>
                  <a:cubicBezTo>
                    <a:pt x="39674" y="16153"/>
                    <a:pt x="39794" y="16077"/>
                    <a:pt x="39749" y="16002"/>
                  </a:cubicBezTo>
                  <a:cubicBezTo>
                    <a:pt x="40079" y="16002"/>
                    <a:pt x="40349" y="15987"/>
                    <a:pt x="40575" y="15912"/>
                  </a:cubicBezTo>
                  <a:lnTo>
                    <a:pt x="40770" y="15822"/>
                  </a:lnTo>
                  <a:cubicBezTo>
                    <a:pt x="41085" y="15792"/>
                    <a:pt x="41385" y="15747"/>
                    <a:pt x="41655" y="15687"/>
                  </a:cubicBezTo>
                  <a:cubicBezTo>
                    <a:pt x="41700" y="15687"/>
                    <a:pt x="41745" y="15687"/>
                    <a:pt x="41791" y="15687"/>
                  </a:cubicBezTo>
                  <a:cubicBezTo>
                    <a:pt x="41941" y="15687"/>
                    <a:pt x="42091" y="15687"/>
                    <a:pt x="42256" y="15687"/>
                  </a:cubicBezTo>
                  <a:cubicBezTo>
                    <a:pt x="42616" y="15657"/>
                    <a:pt x="42991" y="15627"/>
                    <a:pt x="43247" y="15537"/>
                  </a:cubicBezTo>
                  <a:cubicBezTo>
                    <a:pt x="43337" y="15537"/>
                    <a:pt x="43412" y="15537"/>
                    <a:pt x="43502" y="15537"/>
                  </a:cubicBezTo>
                  <a:lnTo>
                    <a:pt x="43577" y="15822"/>
                  </a:lnTo>
                  <a:lnTo>
                    <a:pt x="43952" y="15927"/>
                  </a:lnTo>
                  <a:lnTo>
                    <a:pt x="44598" y="16228"/>
                  </a:lnTo>
                  <a:cubicBezTo>
                    <a:pt x="44523" y="16378"/>
                    <a:pt x="44448" y="16528"/>
                    <a:pt x="44072" y="16633"/>
                  </a:cubicBezTo>
                  <a:lnTo>
                    <a:pt x="42376" y="16858"/>
                  </a:lnTo>
                  <a:lnTo>
                    <a:pt x="40575" y="17128"/>
                  </a:lnTo>
                  <a:lnTo>
                    <a:pt x="40199" y="17248"/>
                  </a:lnTo>
                  <a:cubicBezTo>
                    <a:pt x="39704" y="17248"/>
                    <a:pt x="39389" y="17338"/>
                    <a:pt x="39133" y="17459"/>
                  </a:cubicBezTo>
                  <a:cubicBezTo>
                    <a:pt x="39794" y="17579"/>
                    <a:pt x="40409" y="17699"/>
                    <a:pt x="40154" y="17984"/>
                  </a:cubicBezTo>
                  <a:cubicBezTo>
                    <a:pt x="40154" y="18014"/>
                    <a:pt x="40109" y="18044"/>
                    <a:pt x="40064" y="18074"/>
                  </a:cubicBezTo>
                  <a:cubicBezTo>
                    <a:pt x="39974" y="18074"/>
                    <a:pt x="39884" y="18074"/>
                    <a:pt x="39794" y="18074"/>
                  </a:cubicBezTo>
                  <a:lnTo>
                    <a:pt x="39434" y="18074"/>
                  </a:lnTo>
                  <a:cubicBezTo>
                    <a:pt x="39178" y="18209"/>
                    <a:pt x="37993" y="18059"/>
                    <a:pt x="38353" y="18374"/>
                  </a:cubicBezTo>
                  <a:lnTo>
                    <a:pt x="37887" y="19080"/>
                  </a:lnTo>
                  <a:lnTo>
                    <a:pt x="37887" y="19080"/>
                  </a:lnTo>
                  <a:cubicBezTo>
                    <a:pt x="37797" y="19080"/>
                    <a:pt x="37692" y="19095"/>
                    <a:pt x="37587" y="19110"/>
                  </a:cubicBezTo>
                  <a:cubicBezTo>
                    <a:pt x="37587" y="19140"/>
                    <a:pt x="37587" y="19170"/>
                    <a:pt x="37617" y="19200"/>
                  </a:cubicBezTo>
                  <a:cubicBezTo>
                    <a:pt x="37542" y="19230"/>
                    <a:pt x="37482" y="19245"/>
                    <a:pt x="37467" y="19290"/>
                  </a:cubicBezTo>
                  <a:lnTo>
                    <a:pt x="37467" y="19290"/>
                  </a:lnTo>
                  <a:cubicBezTo>
                    <a:pt x="37362" y="19290"/>
                    <a:pt x="37272" y="19290"/>
                    <a:pt x="37182" y="19305"/>
                  </a:cubicBezTo>
                  <a:cubicBezTo>
                    <a:pt x="37212" y="19680"/>
                    <a:pt x="36792" y="20071"/>
                    <a:pt x="37392" y="20431"/>
                  </a:cubicBezTo>
                  <a:cubicBezTo>
                    <a:pt x="37332" y="20896"/>
                    <a:pt x="36957" y="21377"/>
                    <a:pt x="37948" y="21782"/>
                  </a:cubicBezTo>
                  <a:lnTo>
                    <a:pt x="37902" y="21857"/>
                  </a:lnTo>
                  <a:lnTo>
                    <a:pt x="37572" y="21857"/>
                  </a:lnTo>
                  <a:cubicBezTo>
                    <a:pt x="37572" y="21857"/>
                    <a:pt x="37227" y="21977"/>
                    <a:pt x="37227" y="21977"/>
                  </a:cubicBezTo>
                  <a:cubicBezTo>
                    <a:pt x="36957" y="22037"/>
                    <a:pt x="36566" y="22007"/>
                    <a:pt x="36296" y="22082"/>
                  </a:cubicBezTo>
                  <a:cubicBezTo>
                    <a:pt x="35771" y="22037"/>
                    <a:pt x="35666" y="22217"/>
                    <a:pt x="35396" y="22292"/>
                  </a:cubicBezTo>
                  <a:lnTo>
                    <a:pt x="35366" y="22337"/>
                  </a:lnTo>
                  <a:lnTo>
                    <a:pt x="35366" y="22382"/>
                  </a:lnTo>
                  <a:cubicBezTo>
                    <a:pt x="35366" y="22382"/>
                    <a:pt x="34645" y="22698"/>
                    <a:pt x="34645" y="22698"/>
                  </a:cubicBezTo>
                  <a:lnTo>
                    <a:pt x="33669" y="22502"/>
                  </a:lnTo>
                  <a:cubicBezTo>
                    <a:pt x="33669" y="22502"/>
                    <a:pt x="33699" y="22502"/>
                    <a:pt x="33714" y="22487"/>
                  </a:cubicBezTo>
                  <a:cubicBezTo>
                    <a:pt x="33744" y="22442"/>
                    <a:pt x="33714" y="22397"/>
                    <a:pt x="33609" y="22352"/>
                  </a:cubicBezTo>
                  <a:cubicBezTo>
                    <a:pt x="33699" y="22202"/>
                    <a:pt x="34105" y="22097"/>
                    <a:pt x="34375" y="21977"/>
                  </a:cubicBezTo>
                  <a:cubicBezTo>
                    <a:pt x="34870" y="21872"/>
                    <a:pt x="35396" y="21767"/>
                    <a:pt x="35366" y="21572"/>
                  </a:cubicBezTo>
                  <a:cubicBezTo>
                    <a:pt x="35305" y="21076"/>
                    <a:pt x="35501" y="20581"/>
                    <a:pt x="35396" y="20086"/>
                  </a:cubicBezTo>
                  <a:cubicBezTo>
                    <a:pt x="35366" y="19966"/>
                    <a:pt x="35275" y="19830"/>
                    <a:pt x="34765" y="19800"/>
                  </a:cubicBezTo>
                  <a:cubicBezTo>
                    <a:pt x="34795" y="19650"/>
                    <a:pt x="34870" y="19515"/>
                    <a:pt x="35065" y="19365"/>
                  </a:cubicBezTo>
                  <a:cubicBezTo>
                    <a:pt x="35411" y="19155"/>
                    <a:pt x="35681" y="18945"/>
                    <a:pt x="35351" y="18734"/>
                  </a:cubicBezTo>
                  <a:cubicBezTo>
                    <a:pt x="35290" y="18704"/>
                    <a:pt x="35230" y="18704"/>
                    <a:pt x="35170" y="18689"/>
                  </a:cubicBezTo>
                  <a:cubicBezTo>
                    <a:pt x="35185" y="18689"/>
                    <a:pt x="35215" y="18689"/>
                    <a:pt x="35215" y="18689"/>
                  </a:cubicBezTo>
                  <a:cubicBezTo>
                    <a:pt x="35305" y="18660"/>
                    <a:pt x="35290" y="18629"/>
                    <a:pt x="35170" y="18599"/>
                  </a:cubicBezTo>
                  <a:cubicBezTo>
                    <a:pt x="34840" y="18539"/>
                    <a:pt x="34495" y="18524"/>
                    <a:pt x="34135" y="18599"/>
                  </a:cubicBezTo>
                  <a:lnTo>
                    <a:pt x="34135" y="18734"/>
                  </a:lnTo>
                  <a:cubicBezTo>
                    <a:pt x="34014" y="18765"/>
                    <a:pt x="33924" y="18795"/>
                    <a:pt x="33864" y="18840"/>
                  </a:cubicBezTo>
                  <a:cubicBezTo>
                    <a:pt x="33819" y="18885"/>
                    <a:pt x="33789" y="18930"/>
                    <a:pt x="33759" y="18960"/>
                  </a:cubicBezTo>
                  <a:cubicBezTo>
                    <a:pt x="33744" y="18975"/>
                    <a:pt x="33729" y="18990"/>
                    <a:pt x="33714" y="19020"/>
                  </a:cubicBezTo>
                  <a:cubicBezTo>
                    <a:pt x="33669" y="19095"/>
                    <a:pt x="33654" y="19185"/>
                    <a:pt x="33669" y="19260"/>
                  </a:cubicBezTo>
                  <a:lnTo>
                    <a:pt x="33669" y="19320"/>
                  </a:lnTo>
                  <a:cubicBezTo>
                    <a:pt x="33669" y="19320"/>
                    <a:pt x="33684" y="19320"/>
                    <a:pt x="33684" y="19320"/>
                  </a:cubicBezTo>
                  <a:lnTo>
                    <a:pt x="33684" y="19320"/>
                  </a:lnTo>
                  <a:cubicBezTo>
                    <a:pt x="33684" y="19320"/>
                    <a:pt x="33684" y="19335"/>
                    <a:pt x="33684" y="19335"/>
                  </a:cubicBezTo>
                  <a:cubicBezTo>
                    <a:pt x="32273" y="19455"/>
                    <a:pt x="33039" y="19875"/>
                    <a:pt x="32348" y="20101"/>
                  </a:cubicBezTo>
                  <a:cubicBezTo>
                    <a:pt x="32093" y="19605"/>
                    <a:pt x="32814" y="19110"/>
                    <a:pt x="32874" y="18614"/>
                  </a:cubicBezTo>
                  <a:cubicBezTo>
                    <a:pt x="32874" y="18359"/>
                    <a:pt x="33129" y="18089"/>
                    <a:pt x="32423" y="17879"/>
                  </a:cubicBezTo>
                  <a:cubicBezTo>
                    <a:pt x="32318" y="17879"/>
                    <a:pt x="32198" y="17879"/>
                    <a:pt x="32093" y="17879"/>
                  </a:cubicBezTo>
                  <a:cubicBezTo>
                    <a:pt x="31778" y="17789"/>
                    <a:pt x="31447" y="17759"/>
                    <a:pt x="31162" y="17894"/>
                  </a:cubicBezTo>
                  <a:cubicBezTo>
                    <a:pt x="30847" y="18059"/>
                    <a:pt x="30577" y="18209"/>
                    <a:pt x="30292" y="18374"/>
                  </a:cubicBezTo>
                  <a:cubicBezTo>
                    <a:pt x="29781" y="18404"/>
                    <a:pt x="29571" y="18644"/>
                    <a:pt x="28881" y="18569"/>
                  </a:cubicBezTo>
                  <a:cubicBezTo>
                    <a:pt x="28595" y="18599"/>
                    <a:pt x="28235" y="18569"/>
                    <a:pt x="28115" y="18689"/>
                  </a:cubicBezTo>
                  <a:cubicBezTo>
                    <a:pt x="27650" y="18915"/>
                    <a:pt x="27785" y="19170"/>
                    <a:pt x="27680" y="19410"/>
                  </a:cubicBezTo>
                  <a:cubicBezTo>
                    <a:pt x="27499" y="19410"/>
                    <a:pt x="27349" y="19455"/>
                    <a:pt x="27424" y="19515"/>
                  </a:cubicBezTo>
                  <a:lnTo>
                    <a:pt x="27034" y="19830"/>
                  </a:lnTo>
                  <a:lnTo>
                    <a:pt x="26539" y="20040"/>
                  </a:lnTo>
                  <a:lnTo>
                    <a:pt x="26689" y="20040"/>
                  </a:lnTo>
                  <a:cubicBezTo>
                    <a:pt x="26689" y="20040"/>
                    <a:pt x="25863" y="20251"/>
                    <a:pt x="25863" y="20251"/>
                  </a:cubicBezTo>
                  <a:cubicBezTo>
                    <a:pt x="25443" y="20446"/>
                    <a:pt x="25623" y="20641"/>
                    <a:pt x="25638" y="20851"/>
                  </a:cubicBezTo>
                  <a:cubicBezTo>
                    <a:pt x="25713" y="20851"/>
                    <a:pt x="25758" y="20851"/>
                    <a:pt x="25818" y="20851"/>
                  </a:cubicBezTo>
                  <a:lnTo>
                    <a:pt x="25773" y="20881"/>
                  </a:lnTo>
                  <a:cubicBezTo>
                    <a:pt x="25773" y="20881"/>
                    <a:pt x="25728" y="20941"/>
                    <a:pt x="25698" y="20971"/>
                  </a:cubicBezTo>
                  <a:cubicBezTo>
                    <a:pt x="25593" y="20971"/>
                    <a:pt x="25488" y="20971"/>
                    <a:pt x="25383" y="20971"/>
                  </a:cubicBezTo>
                  <a:cubicBezTo>
                    <a:pt x="25173" y="21331"/>
                    <a:pt x="24092" y="21016"/>
                    <a:pt x="23611" y="21181"/>
                  </a:cubicBezTo>
                  <a:lnTo>
                    <a:pt x="23071" y="21782"/>
                  </a:lnTo>
                  <a:lnTo>
                    <a:pt x="23071" y="21782"/>
                  </a:lnTo>
                  <a:cubicBezTo>
                    <a:pt x="23071" y="21782"/>
                    <a:pt x="23071" y="21782"/>
                    <a:pt x="23071" y="21782"/>
                  </a:cubicBezTo>
                  <a:lnTo>
                    <a:pt x="22380" y="22007"/>
                  </a:lnTo>
                  <a:cubicBezTo>
                    <a:pt x="22155" y="22277"/>
                    <a:pt x="22636" y="22578"/>
                    <a:pt x="21870" y="22818"/>
                  </a:cubicBezTo>
                  <a:cubicBezTo>
                    <a:pt x="21705" y="22893"/>
                    <a:pt x="21450" y="22923"/>
                    <a:pt x="21165" y="22923"/>
                  </a:cubicBezTo>
                  <a:cubicBezTo>
                    <a:pt x="21150" y="22953"/>
                    <a:pt x="21134" y="22983"/>
                    <a:pt x="21134" y="23028"/>
                  </a:cubicBezTo>
                  <a:lnTo>
                    <a:pt x="21134" y="23028"/>
                  </a:lnTo>
                  <a:cubicBezTo>
                    <a:pt x="21134" y="23028"/>
                    <a:pt x="21104" y="23028"/>
                    <a:pt x="21104" y="23028"/>
                  </a:cubicBezTo>
                  <a:cubicBezTo>
                    <a:pt x="21104" y="23028"/>
                    <a:pt x="21104" y="23013"/>
                    <a:pt x="21074" y="22998"/>
                  </a:cubicBezTo>
                  <a:cubicBezTo>
                    <a:pt x="20834" y="22953"/>
                    <a:pt x="20594" y="22953"/>
                    <a:pt x="20339" y="22998"/>
                  </a:cubicBezTo>
                  <a:cubicBezTo>
                    <a:pt x="20219" y="23043"/>
                    <a:pt x="20129" y="23073"/>
                    <a:pt x="20069" y="23133"/>
                  </a:cubicBezTo>
                  <a:cubicBezTo>
                    <a:pt x="20024" y="23178"/>
                    <a:pt x="19994" y="23238"/>
                    <a:pt x="19964" y="23283"/>
                  </a:cubicBezTo>
                  <a:cubicBezTo>
                    <a:pt x="19828" y="23433"/>
                    <a:pt x="20024" y="23643"/>
                    <a:pt x="19168" y="23688"/>
                  </a:cubicBezTo>
                  <a:cubicBezTo>
                    <a:pt x="18462" y="23718"/>
                    <a:pt x="18342" y="23553"/>
                    <a:pt x="18087" y="23433"/>
                  </a:cubicBezTo>
                  <a:cubicBezTo>
                    <a:pt x="17772" y="23283"/>
                    <a:pt x="17487" y="23103"/>
                    <a:pt x="16751" y="23118"/>
                  </a:cubicBezTo>
                  <a:cubicBezTo>
                    <a:pt x="16781" y="23073"/>
                    <a:pt x="16796" y="23043"/>
                    <a:pt x="16796" y="22998"/>
                  </a:cubicBezTo>
                  <a:lnTo>
                    <a:pt x="16766" y="22953"/>
                  </a:lnTo>
                  <a:cubicBezTo>
                    <a:pt x="16871" y="22908"/>
                    <a:pt x="16961" y="22863"/>
                    <a:pt x="17006" y="22803"/>
                  </a:cubicBezTo>
                  <a:cubicBezTo>
                    <a:pt x="17066" y="22713"/>
                    <a:pt x="17096" y="22637"/>
                    <a:pt x="17096" y="22547"/>
                  </a:cubicBezTo>
                  <a:cubicBezTo>
                    <a:pt x="17201" y="22367"/>
                    <a:pt x="16826" y="22217"/>
                    <a:pt x="16901" y="22037"/>
                  </a:cubicBezTo>
                  <a:cubicBezTo>
                    <a:pt x="16856" y="21782"/>
                    <a:pt x="17171" y="21512"/>
                    <a:pt x="16871" y="21257"/>
                  </a:cubicBezTo>
                  <a:lnTo>
                    <a:pt x="16541" y="21151"/>
                  </a:lnTo>
                  <a:cubicBezTo>
                    <a:pt x="16361" y="21121"/>
                    <a:pt x="16226" y="21121"/>
                    <a:pt x="16121" y="21166"/>
                  </a:cubicBezTo>
                  <a:cubicBezTo>
                    <a:pt x="16061" y="21166"/>
                    <a:pt x="16001" y="21166"/>
                    <a:pt x="15925" y="21166"/>
                  </a:cubicBezTo>
                  <a:cubicBezTo>
                    <a:pt x="15910" y="21166"/>
                    <a:pt x="15895" y="21151"/>
                    <a:pt x="15880" y="21136"/>
                  </a:cubicBezTo>
                  <a:cubicBezTo>
                    <a:pt x="15490" y="21076"/>
                    <a:pt x="15055" y="21106"/>
                    <a:pt x="14634" y="21106"/>
                  </a:cubicBezTo>
                  <a:cubicBezTo>
                    <a:pt x="14514" y="21106"/>
                    <a:pt x="14394" y="21121"/>
                    <a:pt x="14304" y="21151"/>
                  </a:cubicBezTo>
                  <a:cubicBezTo>
                    <a:pt x="14004" y="21091"/>
                    <a:pt x="13674" y="21106"/>
                    <a:pt x="13343" y="21151"/>
                  </a:cubicBezTo>
                  <a:cubicBezTo>
                    <a:pt x="12473" y="21257"/>
                    <a:pt x="12563" y="21467"/>
                    <a:pt x="12608" y="21677"/>
                  </a:cubicBezTo>
                  <a:lnTo>
                    <a:pt x="12608" y="21677"/>
                  </a:lnTo>
                  <a:lnTo>
                    <a:pt x="12428" y="22502"/>
                  </a:lnTo>
                  <a:cubicBezTo>
                    <a:pt x="12518" y="22532"/>
                    <a:pt x="12623" y="22547"/>
                    <a:pt x="12758" y="22547"/>
                  </a:cubicBezTo>
                  <a:cubicBezTo>
                    <a:pt x="12878" y="22758"/>
                    <a:pt x="13794" y="22908"/>
                    <a:pt x="13644" y="23133"/>
                  </a:cubicBezTo>
                  <a:cubicBezTo>
                    <a:pt x="13539" y="23193"/>
                    <a:pt x="13388" y="23238"/>
                    <a:pt x="13118" y="23253"/>
                  </a:cubicBezTo>
                  <a:cubicBezTo>
                    <a:pt x="12593" y="23343"/>
                    <a:pt x="12953" y="23523"/>
                    <a:pt x="12533" y="23628"/>
                  </a:cubicBezTo>
                  <a:lnTo>
                    <a:pt x="11737" y="23943"/>
                  </a:lnTo>
                  <a:cubicBezTo>
                    <a:pt x="11647" y="23974"/>
                    <a:pt x="11602" y="24019"/>
                    <a:pt x="11632" y="24064"/>
                  </a:cubicBezTo>
                  <a:cubicBezTo>
                    <a:pt x="11767" y="24154"/>
                    <a:pt x="12022" y="24229"/>
                    <a:pt x="12248" y="24304"/>
                  </a:cubicBezTo>
                  <a:lnTo>
                    <a:pt x="12623" y="24454"/>
                  </a:lnTo>
                  <a:cubicBezTo>
                    <a:pt x="12743" y="24514"/>
                    <a:pt x="12863" y="24559"/>
                    <a:pt x="13028" y="24604"/>
                  </a:cubicBezTo>
                  <a:cubicBezTo>
                    <a:pt x="12668" y="24784"/>
                    <a:pt x="13088" y="25009"/>
                    <a:pt x="12623" y="25190"/>
                  </a:cubicBezTo>
                  <a:lnTo>
                    <a:pt x="12578" y="25400"/>
                  </a:lnTo>
                  <a:cubicBezTo>
                    <a:pt x="12788" y="25640"/>
                    <a:pt x="13298" y="25745"/>
                    <a:pt x="14124" y="25715"/>
                  </a:cubicBezTo>
                  <a:cubicBezTo>
                    <a:pt x="14214" y="25760"/>
                    <a:pt x="14334" y="25805"/>
                    <a:pt x="14514" y="25835"/>
                  </a:cubicBezTo>
                  <a:cubicBezTo>
                    <a:pt x="14559" y="25835"/>
                    <a:pt x="14589" y="25835"/>
                    <a:pt x="14634" y="25835"/>
                  </a:cubicBezTo>
                  <a:cubicBezTo>
                    <a:pt x="14604" y="25940"/>
                    <a:pt x="14619" y="26045"/>
                    <a:pt x="14214" y="26120"/>
                  </a:cubicBezTo>
                  <a:cubicBezTo>
                    <a:pt x="14154" y="26165"/>
                    <a:pt x="14184" y="26195"/>
                    <a:pt x="14259" y="26225"/>
                  </a:cubicBezTo>
                  <a:cubicBezTo>
                    <a:pt x="14259" y="26225"/>
                    <a:pt x="14229" y="26225"/>
                    <a:pt x="14229" y="26225"/>
                  </a:cubicBezTo>
                  <a:lnTo>
                    <a:pt x="14229" y="26225"/>
                  </a:lnTo>
                  <a:cubicBezTo>
                    <a:pt x="13449" y="26195"/>
                    <a:pt x="12728" y="26315"/>
                    <a:pt x="12998" y="26526"/>
                  </a:cubicBezTo>
                  <a:cubicBezTo>
                    <a:pt x="13584" y="26991"/>
                    <a:pt x="12833" y="27426"/>
                    <a:pt x="12818" y="27876"/>
                  </a:cubicBezTo>
                  <a:lnTo>
                    <a:pt x="12518" y="28087"/>
                  </a:lnTo>
                  <a:lnTo>
                    <a:pt x="12113" y="28207"/>
                  </a:lnTo>
                  <a:cubicBezTo>
                    <a:pt x="12007" y="28192"/>
                    <a:pt x="11902" y="28177"/>
                    <a:pt x="11797" y="28177"/>
                  </a:cubicBezTo>
                  <a:cubicBezTo>
                    <a:pt x="11617" y="28282"/>
                    <a:pt x="11362" y="28342"/>
                    <a:pt x="11002" y="28387"/>
                  </a:cubicBezTo>
                  <a:cubicBezTo>
                    <a:pt x="10927" y="28297"/>
                    <a:pt x="10791" y="28297"/>
                    <a:pt x="10611" y="28372"/>
                  </a:cubicBezTo>
                  <a:cubicBezTo>
                    <a:pt x="11062" y="29258"/>
                    <a:pt x="10611" y="30158"/>
                    <a:pt x="10506" y="31044"/>
                  </a:cubicBezTo>
                  <a:cubicBezTo>
                    <a:pt x="10491" y="31224"/>
                    <a:pt x="10656" y="31419"/>
                    <a:pt x="10056" y="31569"/>
                  </a:cubicBezTo>
                  <a:lnTo>
                    <a:pt x="9831" y="31615"/>
                  </a:lnTo>
                  <a:cubicBezTo>
                    <a:pt x="9561" y="31720"/>
                    <a:pt x="9410" y="31840"/>
                    <a:pt x="9290" y="31945"/>
                  </a:cubicBezTo>
                  <a:cubicBezTo>
                    <a:pt x="8915" y="31915"/>
                    <a:pt x="8525" y="31855"/>
                    <a:pt x="8270" y="31990"/>
                  </a:cubicBezTo>
                  <a:cubicBezTo>
                    <a:pt x="8164" y="31915"/>
                    <a:pt x="8029" y="31855"/>
                    <a:pt x="7879" y="31795"/>
                  </a:cubicBezTo>
                  <a:cubicBezTo>
                    <a:pt x="7804" y="31765"/>
                    <a:pt x="7774" y="31720"/>
                    <a:pt x="7729" y="31690"/>
                  </a:cubicBezTo>
                  <a:cubicBezTo>
                    <a:pt x="7729" y="31615"/>
                    <a:pt x="7669" y="31554"/>
                    <a:pt x="7579" y="31479"/>
                  </a:cubicBezTo>
                  <a:lnTo>
                    <a:pt x="7579" y="31449"/>
                  </a:lnTo>
                  <a:cubicBezTo>
                    <a:pt x="7579" y="31449"/>
                    <a:pt x="7609" y="31269"/>
                    <a:pt x="7609" y="31269"/>
                  </a:cubicBezTo>
                  <a:cubicBezTo>
                    <a:pt x="7594" y="31239"/>
                    <a:pt x="7579" y="31209"/>
                    <a:pt x="7579" y="31179"/>
                  </a:cubicBezTo>
                  <a:cubicBezTo>
                    <a:pt x="7579" y="31179"/>
                    <a:pt x="7549" y="31149"/>
                    <a:pt x="7489" y="31134"/>
                  </a:cubicBezTo>
                  <a:cubicBezTo>
                    <a:pt x="7459" y="31134"/>
                    <a:pt x="7429" y="31134"/>
                    <a:pt x="7384" y="31134"/>
                  </a:cubicBezTo>
                  <a:cubicBezTo>
                    <a:pt x="7354" y="31104"/>
                    <a:pt x="7324" y="31089"/>
                    <a:pt x="7249" y="31074"/>
                  </a:cubicBezTo>
                  <a:lnTo>
                    <a:pt x="7219" y="31074"/>
                  </a:lnTo>
                  <a:cubicBezTo>
                    <a:pt x="7219" y="31074"/>
                    <a:pt x="7324" y="31059"/>
                    <a:pt x="7399" y="31044"/>
                  </a:cubicBezTo>
                  <a:cubicBezTo>
                    <a:pt x="7444" y="30909"/>
                    <a:pt x="7624" y="30774"/>
                    <a:pt x="7339" y="30654"/>
                  </a:cubicBezTo>
                  <a:lnTo>
                    <a:pt x="7339" y="30654"/>
                  </a:lnTo>
                  <a:cubicBezTo>
                    <a:pt x="7339" y="30654"/>
                    <a:pt x="6603" y="30744"/>
                    <a:pt x="6603" y="30744"/>
                  </a:cubicBezTo>
                  <a:lnTo>
                    <a:pt x="6633" y="30744"/>
                  </a:lnTo>
                  <a:cubicBezTo>
                    <a:pt x="6633" y="30744"/>
                    <a:pt x="6633" y="30759"/>
                    <a:pt x="6633" y="30759"/>
                  </a:cubicBezTo>
                  <a:lnTo>
                    <a:pt x="6603" y="30759"/>
                  </a:lnTo>
                  <a:cubicBezTo>
                    <a:pt x="5417" y="30774"/>
                    <a:pt x="5507" y="31044"/>
                    <a:pt x="5432" y="31269"/>
                  </a:cubicBezTo>
                  <a:lnTo>
                    <a:pt x="5432" y="31374"/>
                  </a:lnTo>
                  <a:cubicBezTo>
                    <a:pt x="6213" y="31930"/>
                    <a:pt x="5267" y="32560"/>
                    <a:pt x="5793" y="33131"/>
                  </a:cubicBezTo>
                  <a:lnTo>
                    <a:pt x="5793" y="33131"/>
                  </a:lnTo>
                  <a:cubicBezTo>
                    <a:pt x="5793" y="33131"/>
                    <a:pt x="5793" y="33131"/>
                    <a:pt x="5793" y="33131"/>
                  </a:cubicBezTo>
                  <a:cubicBezTo>
                    <a:pt x="5673" y="33131"/>
                    <a:pt x="5552" y="33131"/>
                    <a:pt x="5447" y="33131"/>
                  </a:cubicBezTo>
                  <a:cubicBezTo>
                    <a:pt x="5177" y="33176"/>
                    <a:pt x="5057" y="33251"/>
                    <a:pt x="5087" y="33341"/>
                  </a:cubicBezTo>
                  <a:cubicBezTo>
                    <a:pt x="5042" y="33371"/>
                    <a:pt x="5012" y="33401"/>
                    <a:pt x="4982" y="33446"/>
                  </a:cubicBezTo>
                  <a:cubicBezTo>
                    <a:pt x="4502" y="33626"/>
                    <a:pt x="4397" y="33791"/>
                    <a:pt x="4937" y="33971"/>
                  </a:cubicBezTo>
                  <a:lnTo>
                    <a:pt x="4937" y="33971"/>
                  </a:lnTo>
                  <a:cubicBezTo>
                    <a:pt x="4937" y="33971"/>
                    <a:pt x="4937" y="33971"/>
                    <a:pt x="4937" y="33971"/>
                  </a:cubicBezTo>
                  <a:lnTo>
                    <a:pt x="4937" y="33971"/>
                  </a:lnTo>
                  <a:cubicBezTo>
                    <a:pt x="4937" y="33971"/>
                    <a:pt x="4832" y="34497"/>
                    <a:pt x="4832" y="34497"/>
                  </a:cubicBezTo>
                  <a:lnTo>
                    <a:pt x="4832" y="34497"/>
                  </a:lnTo>
                  <a:cubicBezTo>
                    <a:pt x="4832" y="34497"/>
                    <a:pt x="4832" y="34497"/>
                    <a:pt x="4832" y="34497"/>
                  </a:cubicBezTo>
                  <a:lnTo>
                    <a:pt x="4727" y="34692"/>
                  </a:lnTo>
                  <a:lnTo>
                    <a:pt x="4727" y="34692"/>
                  </a:lnTo>
                  <a:cubicBezTo>
                    <a:pt x="4727" y="34692"/>
                    <a:pt x="4727" y="34692"/>
                    <a:pt x="4727" y="34692"/>
                  </a:cubicBezTo>
                  <a:cubicBezTo>
                    <a:pt x="4622" y="34692"/>
                    <a:pt x="4517" y="34692"/>
                    <a:pt x="4427" y="34692"/>
                  </a:cubicBezTo>
                  <a:lnTo>
                    <a:pt x="4397" y="34797"/>
                  </a:lnTo>
                  <a:cubicBezTo>
                    <a:pt x="4562" y="35007"/>
                    <a:pt x="3376" y="34962"/>
                    <a:pt x="3481" y="35187"/>
                  </a:cubicBezTo>
                  <a:lnTo>
                    <a:pt x="5012" y="35232"/>
                  </a:lnTo>
                  <a:lnTo>
                    <a:pt x="5057" y="35202"/>
                  </a:lnTo>
                  <a:cubicBezTo>
                    <a:pt x="5057" y="35202"/>
                    <a:pt x="5087" y="35202"/>
                    <a:pt x="5102" y="35202"/>
                  </a:cubicBezTo>
                  <a:lnTo>
                    <a:pt x="4997" y="35202"/>
                  </a:lnTo>
                  <a:cubicBezTo>
                    <a:pt x="4997" y="35202"/>
                    <a:pt x="4967" y="35412"/>
                    <a:pt x="4967" y="35412"/>
                  </a:cubicBezTo>
                  <a:cubicBezTo>
                    <a:pt x="5102" y="35608"/>
                    <a:pt x="4562" y="35848"/>
                    <a:pt x="5282" y="36013"/>
                  </a:cubicBezTo>
                  <a:lnTo>
                    <a:pt x="5552" y="36043"/>
                  </a:lnTo>
                  <a:cubicBezTo>
                    <a:pt x="5552" y="36043"/>
                    <a:pt x="5582" y="36103"/>
                    <a:pt x="5627" y="36133"/>
                  </a:cubicBezTo>
                  <a:cubicBezTo>
                    <a:pt x="5582" y="36163"/>
                    <a:pt x="5552" y="36193"/>
                    <a:pt x="5567" y="36238"/>
                  </a:cubicBezTo>
                  <a:lnTo>
                    <a:pt x="5372" y="37169"/>
                  </a:lnTo>
                  <a:cubicBezTo>
                    <a:pt x="5087" y="37424"/>
                    <a:pt x="4697" y="37679"/>
                    <a:pt x="5582" y="37889"/>
                  </a:cubicBezTo>
                  <a:lnTo>
                    <a:pt x="5552" y="38084"/>
                  </a:lnTo>
                  <a:cubicBezTo>
                    <a:pt x="5462" y="38084"/>
                    <a:pt x="5357" y="38084"/>
                    <a:pt x="5267" y="38084"/>
                  </a:cubicBezTo>
                  <a:lnTo>
                    <a:pt x="4111" y="38175"/>
                  </a:lnTo>
                  <a:lnTo>
                    <a:pt x="4021" y="38685"/>
                  </a:lnTo>
                  <a:lnTo>
                    <a:pt x="4336" y="38685"/>
                  </a:lnTo>
                  <a:cubicBezTo>
                    <a:pt x="4336" y="38685"/>
                    <a:pt x="4336" y="38685"/>
                    <a:pt x="4336" y="38685"/>
                  </a:cubicBezTo>
                  <a:cubicBezTo>
                    <a:pt x="4472" y="38925"/>
                    <a:pt x="3991" y="39180"/>
                    <a:pt x="4577" y="39405"/>
                  </a:cubicBezTo>
                  <a:lnTo>
                    <a:pt x="4577" y="39405"/>
                  </a:lnTo>
                  <a:cubicBezTo>
                    <a:pt x="4577" y="39405"/>
                    <a:pt x="4877" y="40006"/>
                    <a:pt x="4877" y="40006"/>
                  </a:cubicBezTo>
                  <a:cubicBezTo>
                    <a:pt x="4622" y="40081"/>
                    <a:pt x="4622" y="40156"/>
                    <a:pt x="4787" y="40231"/>
                  </a:cubicBezTo>
                  <a:lnTo>
                    <a:pt x="4787" y="40336"/>
                  </a:lnTo>
                  <a:cubicBezTo>
                    <a:pt x="4276" y="40546"/>
                    <a:pt x="3871" y="40742"/>
                    <a:pt x="4682" y="40952"/>
                  </a:cubicBezTo>
                  <a:lnTo>
                    <a:pt x="4952" y="41072"/>
                  </a:lnTo>
                  <a:lnTo>
                    <a:pt x="4847" y="41777"/>
                  </a:lnTo>
                  <a:lnTo>
                    <a:pt x="4802" y="42183"/>
                  </a:lnTo>
                  <a:lnTo>
                    <a:pt x="5012" y="42228"/>
                  </a:lnTo>
                  <a:cubicBezTo>
                    <a:pt x="5207" y="42228"/>
                    <a:pt x="5387" y="42228"/>
                    <a:pt x="5522" y="42198"/>
                  </a:cubicBezTo>
                  <a:cubicBezTo>
                    <a:pt x="5643" y="42303"/>
                    <a:pt x="5778" y="42393"/>
                    <a:pt x="5507" y="42513"/>
                  </a:cubicBezTo>
                  <a:lnTo>
                    <a:pt x="5027" y="42693"/>
                  </a:lnTo>
                  <a:cubicBezTo>
                    <a:pt x="4832" y="42708"/>
                    <a:pt x="4697" y="42753"/>
                    <a:pt x="4757" y="42813"/>
                  </a:cubicBezTo>
                  <a:lnTo>
                    <a:pt x="4757" y="42813"/>
                  </a:lnTo>
                  <a:cubicBezTo>
                    <a:pt x="4757" y="42813"/>
                    <a:pt x="4637" y="42873"/>
                    <a:pt x="4592" y="42903"/>
                  </a:cubicBezTo>
                  <a:lnTo>
                    <a:pt x="4592" y="42903"/>
                  </a:lnTo>
                  <a:cubicBezTo>
                    <a:pt x="4592" y="42903"/>
                    <a:pt x="4592" y="42903"/>
                    <a:pt x="4592" y="42903"/>
                  </a:cubicBezTo>
                  <a:lnTo>
                    <a:pt x="4246" y="43008"/>
                  </a:lnTo>
                  <a:lnTo>
                    <a:pt x="4096" y="43939"/>
                  </a:lnTo>
                  <a:cubicBezTo>
                    <a:pt x="4201" y="43939"/>
                    <a:pt x="4306" y="43939"/>
                    <a:pt x="4397" y="43939"/>
                  </a:cubicBezTo>
                  <a:lnTo>
                    <a:pt x="4397" y="43939"/>
                  </a:lnTo>
                  <a:cubicBezTo>
                    <a:pt x="4397" y="43939"/>
                    <a:pt x="4367" y="44735"/>
                    <a:pt x="4367" y="44735"/>
                  </a:cubicBezTo>
                  <a:cubicBezTo>
                    <a:pt x="4457" y="44735"/>
                    <a:pt x="4562" y="44750"/>
                    <a:pt x="4667" y="44750"/>
                  </a:cubicBezTo>
                  <a:lnTo>
                    <a:pt x="4667" y="44750"/>
                  </a:lnTo>
                  <a:cubicBezTo>
                    <a:pt x="4667" y="44750"/>
                    <a:pt x="5027" y="45155"/>
                    <a:pt x="5027" y="45155"/>
                  </a:cubicBezTo>
                  <a:lnTo>
                    <a:pt x="5297" y="45365"/>
                  </a:lnTo>
                  <a:lnTo>
                    <a:pt x="5207" y="45876"/>
                  </a:lnTo>
                  <a:lnTo>
                    <a:pt x="5492" y="45876"/>
                  </a:lnTo>
                  <a:cubicBezTo>
                    <a:pt x="5492" y="45876"/>
                    <a:pt x="5522" y="46086"/>
                    <a:pt x="5522" y="46086"/>
                  </a:cubicBezTo>
                  <a:lnTo>
                    <a:pt x="5387" y="46701"/>
                  </a:lnTo>
                  <a:cubicBezTo>
                    <a:pt x="5237" y="46926"/>
                    <a:pt x="5643" y="47182"/>
                    <a:pt x="4937" y="47392"/>
                  </a:cubicBezTo>
                  <a:cubicBezTo>
                    <a:pt x="3241" y="47872"/>
                    <a:pt x="3136" y="48202"/>
                    <a:pt x="4652" y="48773"/>
                  </a:cubicBezTo>
                  <a:lnTo>
                    <a:pt x="4967" y="48893"/>
                  </a:lnTo>
                  <a:lnTo>
                    <a:pt x="5027" y="49088"/>
                  </a:lnTo>
                  <a:lnTo>
                    <a:pt x="4877" y="49193"/>
                  </a:lnTo>
                  <a:cubicBezTo>
                    <a:pt x="4877" y="49193"/>
                    <a:pt x="4937" y="49253"/>
                    <a:pt x="4907" y="49298"/>
                  </a:cubicBezTo>
                  <a:lnTo>
                    <a:pt x="4907" y="49373"/>
                  </a:lnTo>
                  <a:cubicBezTo>
                    <a:pt x="4907" y="49373"/>
                    <a:pt x="4967" y="49463"/>
                    <a:pt x="5012" y="49508"/>
                  </a:cubicBezTo>
                  <a:cubicBezTo>
                    <a:pt x="5042" y="49538"/>
                    <a:pt x="5057" y="49583"/>
                    <a:pt x="5072" y="49613"/>
                  </a:cubicBezTo>
                  <a:cubicBezTo>
                    <a:pt x="4877" y="49914"/>
                    <a:pt x="5072" y="50229"/>
                    <a:pt x="4682" y="50529"/>
                  </a:cubicBezTo>
                  <a:cubicBezTo>
                    <a:pt x="4547" y="50514"/>
                    <a:pt x="4412" y="50514"/>
                    <a:pt x="4276" y="50529"/>
                  </a:cubicBezTo>
                  <a:lnTo>
                    <a:pt x="3961" y="50529"/>
                  </a:lnTo>
                  <a:cubicBezTo>
                    <a:pt x="3961" y="50529"/>
                    <a:pt x="3526" y="50739"/>
                    <a:pt x="3526" y="50739"/>
                  </a:cubicBezTo>
                  <a:cubicBezTo>
                    <a:pt x="3106" y="50904"/>
                    <a:pt x="2985" y="51085"/>
                    <a:pt x="3316" y="51250"/>
                  </a:cubicBezTo>
                  <a:cubicBezTo>
                    <a:pt x="3631" y="51415"/>
                    <a:pt x="3736" y="51580"/>
                    <a:pt x="3331" y="51760"/>
                  </a:cubicBezTo>
                  <a:lnTo>
                    <a:pt x="3286" y="51865"/>
                  </a:lnTo>
                  <a:lnTo>
                    <a:pt x="3661" y="51970"/>
                  </a:lnTo>
                  <a:cubicBezTo>
                    <a:pt x="3871" y="52090"/>
                    <a:pt x="4171" y="52180"/>
                    <a:pt x="4577" y="52241"/>
                  </a:cubicBezTo>
                  <a:cubicBezTo>
                    <a:pt x="4472" y="52285"/>
                    <a:pt x="4382" y="52330"/>
                    <a:pt x="4367" y="52376"/>
                  </a:cubicBezTo>
                  <a:cubicBezTo>
                    <a:pt x="4352" y="52406"/>
                    <a:pt x="4321" y="52436"/>
                    <a:pt x="4276" y="52481"/>
                  </a:cubicBezTo>
                  <a:lnTo>
                    <a:pt x="4276" y="52481"/>
                  </a:lnTo>
                  <a:lnTo>
                    <a:pt x="3901" y="52571"/>
                  </a:lnTo>
                  <a:lnTo>
                    <a:pt x="3901" y="52571"/>
                  </a:lnTo>
                  <a:cubicBezTo>
                    <a:pt x="3901" y="52571"/>
                    <a:pt x="3571" y="52601"/>
                    <a:pt x="3571" y="52601"/>
                  </a:cubicBezTo>
                  <a:lnTo>
                    <a:pt x="3571" y="52601"/>
                  </a:lnTo>
                  <a:cubicBezTo>
                    <a:pt x="3571" y="52601"/>
                    <a:pt x="3136" y="52691"/>
                    <a:pt x="3136" y="52691"/>
                  </a:cubicBezTo>
                  <a:cubicBezTo>
                    <a:pt x="3211" y="52871"/>
                    <a:pt x="3511" y="53066"/>
                    <a:pt x="3316" y="53231"/>
                  </a:cubicBezTo>
                  <a:cubicBezTo>
                    <a:pt x="2745" y="53712"/>
                    <a:pt x="3916" y="53621"/>
                    <a:pt x="4847" y="53621"/>
                  </a:cubicBezTo>
                  <a:lnTo>
                    <a:pt x="5207" y="53727"/>
                  </a:lnTo>
                  <a:lnTo>
                    <a:pt x="5778" y="53802"/>
                  </a:lnTo>
                  <a:cubicBezTo>
                    <a:pt x="5778" y="53802"/>
                    <a:pt x="5793" y="53892"/>
                    <a:pt x="5853" y="53922"/>
                  </a:cubicBezTo>
                  <a:cubicBezTo>
                    <a:pt x="6033" y="54117"/>
                    <a:pt x="5477" y="54282"/>
                    <a:pt x="5462" y="54477"/>
                  </a:cubicBezTo>
                  <a:cubicBezTo>
                    <a:pt x="5597" y="54732"/>
                    <a:pt x="5417" y="55003"/>
                    <a:pt x="5658" y="55258"/>
                  </a:cubicBezTo>
                  <a:lnTo>
                    <a:pt x="6018" y="55378"/>
                  </a:lnTo>
                  <a:cubicBezTo>
                    <a:pt x="6018" y="55378"/>
                    <a:pt x="6018" y="55438"/>
                    <a:pt x="5988" y="55453"/>
                  </a:cubicBezTo>
                  <a:cubicBezTo>
                    <a:pt x="6183" y="55708"/>
                    <a:pt x="5718" y="55888"/>
                    <a:pt x="5147" y="56068"/>
                  </a:cubicBezTo>
                  <a:cubicBezTo>
                    <a:pt x="4081" y="56564"/>
                    <a:pt x="5748" y="56489"/>
                    <a:pt x="6588" y="56579"/>
                  </a:cubicBezTo>
                  <a:lnTo>
                    <a:pt x="7339" y="56579"/>
                  </a:lnTo>
                  <a:cubicBezTo>
                    <a:pt x="7339" y="56579"/>
                    <a:pt x="7699" y="56684"/>
                    <a:pt x="7699" y="56684"/>
                  </a:cubicBezTo>
                  <a:cubicBezTo>
                    <a:pt x="7669" y="56834"/>
                    <a:pt x="7369" y="56939"/>
                    <a:pt x="6873" y="57014"/>
                  </a:cubicBezTo>
                  <a:lnTo>
                    <a:pt x="6873" y="57014"/>
                  </a:lnTo>
                  <a:cubicBezTo>
                    <a:pt x="6873" y="57014"/>
                    <a:pt x="6873" y="57014"/>
                    <a:pt x="6873" y="57014"/>
                  </a:cubicBezTo>
                  <a:cubicBezTo>
                    <a:pt x="6363" y="57074"/>
                    <a:pt x="6003" y="57164"/>
                    <a:pt x="5763" y="57299"/>
                  </a:cubicBezTo>
                  <a:cubicBezTo>
                    <a:pt x="5312" y="57570"/>
                    <a:pt x="4562" y="57810"/>
                    <a:pt x="4802" y="58125"/>
                  </a:cubicBezTo>
                  <a:lnTo>
                    <a:pt x="4727" y="58245"/>
                  </a:lnTo>
                  <a:cubicBezTo>
                    <a:pt x="4757" y="58380"/>
                    <a:pt x="4562" y="58545"/>
                    <a:pt x="5042" y="58650"/>
                  </a:cubicBezTo>
                  <a:lnTo>
                    <a:pt x="5042" y="58650"/>
                  </a:lnTo>
                  <a:cubicBezTo>
                    <a:pt x="4336" y="59356"/>
                    <a:pt x="6228" y="60001"/>
                    <a:pt x="5462" y="60722"/>
                  </a:cubicBezTo>
                  <a:cubicBezTo>
                    <a:pt x="5402" y="60782"/>
                    <a:pt x="5522" y="60857"/>
                    <a:pt x="5673" y="60902"/>
                  </a:cubicBezTo>
                  <a:cubicBezTo>
                    <a:pt x="6498" y="61142"/>
                    <a:pt x="5823" y="61322"/>
                    <a:pt x="5282" y="61518"/>
                  </a:cubicBezTo>
                  <a:cubicBezTo>
                    <a:pt x="5162" y="61518"/>
                    <a:pt x="5057" y="61518"/>
                    <a:pt x="4937" y="61518"/>
                  </a:cubicBezTo>
                  <a:cubicBezTo>
                    <a:pt x="4667" y="61848"/>
                    <a:pt x="5898" y="62088"/>
                    <a:pt x="5447" y="62418"/>
                  </a:cubicBezTo>
                  <a:lnTo>
                    <a:pt x="5447" y="62418"/>
                  </a:lnTo>
                  <a:cubicBezTo>
                    <a:pt x="4517" y="62569"/>
                    <a:pt x="4637" y="62809"/>
                    <a:pt x="4652" y="63049"/>
                  </a:cubicBezTo>
                  <a:lnTo>
                    <a:pt x="5057" y="63049"/>
                  </a:lnTo>
                  <a:cubicBezTo>
                    <a:pt x="5057" y="63049"/>
                    <a:pt x="5402" y="63139"/>
                    <a:pt x="5402" y="63139"/>
                  </a:cubicBezTo>
                  <a:cubicBezTo>
                    <a:pt x="5567" y="63289"/>
                    <a:pt x="5973" y="63379"/>
                    <a:pt x="6453" y="63454"/>
                  </a:cubicBezTo>
                  <a:lnTo>
                    <a:pt x="6453" y="63454"/>
                  </a:lnTo>
                  <a:cubicBezTo>
                    <a:pt x="6258" y="63799"/>
                    <a:pt x="6618" y="64160"/>
                    <a:pt x="5883" y="64490"/>
                  </a:cubicBezTo>
                  <a:lnTo>
                    <a:pt x="5117" y="64490"/>
                  </a:lnTo>
                  <a:cubicBezTo>
                    <a:pt x="4457" y="64490"/>
                    <a:pt x="4096" y="64640"/>
                    <a:pt x="3556" y="64700"/>
                  </a:cubicBezTo>
                  <a:cubicBezTo>
                    <a:pt x="3526" y="64775"/>
                    <a:pt x="3451" y="64865"/>
                    <a:pt x="3151" y="64910"/>
                  </a:cubicBezTo>
                  <a:cubicBezTo>
                    <a:pt x="2550" y="65346"/>
                    <a:pt x="2175" y="65781"/>
                    <a:pt x="2505" y="66246"/>
                  </a:cubicBezTo>
                  <a:lnTo>
                    <a:pt x="2505" y="66246"/>
                  </a:lnTo>
                  <a:cubicBezTo>
                    <a:pt x="2505" y="66246"/>
                    <a:pt x="2880" y="66246"/>
                    <a:pt x="2880" y="66246"/>
                  </a:cubicBezTo>
                  <a:lnTo>
                    <a:pt x="2880" y="66246"/>
                  </a:lnTo>
                  <a:cubicBezTo>
                    <a:pt x="3196" y="66607"/>
                    <a:pt x="2295" y="66757"/>
                    <a:pt x="1214" y="66862"/>
                  </a:cubicBezTo>
                  <a:lnTo>
                    <a:pt x="1214" y="66862"/>
                  </a:lnTo>
                  <a:cubicBezTo>
                    <a:pt x="1214" y="66862"/>
                    <a:pt x="839" y="66862"/>
                    <a:pt x="839" y="66862"/>
                  </a:cubicBezTo>
                  <a:cubicBezTo>
                    <a:pt x="343" y="67102"/>
                    <a:pt x="118" y="67297"/>
                    <a:pt x="1529" y="67267"/>
                  </a:cubicBezTo>
                  <a:lnTo>
                    <a:pt x="1935" y="67162"/>
                  </a:lnTo>
                  <a:cubicBezTo>
                    <a:pt x="2745" y="66907"/>
                    <a:pt x="3301" y="66997"/>
                    <a:pt x="3781" y="67237"/>
                  </a:cubicBezTo>
                  <a:cubicBezTo>
                    <a:pt x="4156" y="67417"/>
                    <a:pt x="4201" y="67672"/>
                    <a:pt x="5297" y="67687"/>
                  </a:cubicBezTo>
                  <a:lnTo>
                    <a:pt x="5627" y="67687"/>
                  </a:lnTo>
                  <a:cubicBezTo>
                    <a:pt x="5627" y="67687"/>
                    <a:pt x="5673" y="67747"/>
                    <a:pt x="5673" y="67793"/>
                  </a:cubicBezTo>
                  <a:cubicBezTo>
                    <a:pt x="5898" y="68048"/>
                    <a:pt x="5042" y="68198"/>
                    <a:pt x="4772" y="68408"/>
                  </a:cubicBezTo>
                  <a:lnTo>
                    <a:pt x="4772" y="68408"/>
                  </a:lnTo>
                  <a:cubicBezTo>
                    <a:pt x="5387" y="68888"/>
                    <a:pt x="4622" y="69369"/>
                    <a:pt x="4547" y="69834"/>
                  </a:cubicBezTo>
                  <a:lnTo>
                    <a:pt x="5267" y="69834"/>
                  </a:lnTo>
                  <a:cubicBezTo>
                    <a:pt x="5267" y="69834"/>
                    <a:pt x="5297" y="69834"/>
                    <a:pt x="5297" y="69834"/>
                  </a:cubicBezTo>
                  <a:lnTo>
                    <a:pt x="5297" y="69834"/>
                  </a:lnTo>
                  <a:lnTo>
                    <a:pt x="5267" y="69834"/>
                  </a:lnTo>
                  <a:cubicBezTo>
                    <a:pt x="6048" y="70044"/>
                    <a:pt x="6273" y="70314"/>
                    <a:pt x="6678" y="70570"/>
                  </a:cubicBezTo>
                  <a:lnTo>
                    <a:pt x="6678" y="70570"/>
                  </a:lnTo>
                  <a:cubicBezTo>
                    <a:pt x="6678" y="70570"/>
                    <a:pt x="6723" y="70570"/>
                    <a:pt x="6723" y="70570"/>
                  </a:cubicBezTo>
                  <a:lnTo>
                    <a:pt x="6723" y="70570"/>
                  </a:lnTo>
                  <a:cubicBezTo>
                    <a:pt x="6723" y="70570"/>
                    <a:pt x="6678" y="70570"/>
                    <a:pt x="6678" y="70570"/>
                  </a:cubicBezTo>
                  <a:cubicBezTo>
                    <a:pt x="6708" y="70735"/>
                    <a:pt x="7159" y="70885"/>
                    <a:pt x="6949" y="71065"/>
                  </a:cubicBezTo>
                  <a:lnTo>
                    <a:pt x="6994" y="71065"/>
                  </a:lnTo>
                  <a:cubicBezTo>
                    <a:pt x="6994" y="71065"/>
                    <a:pt x="6994" y="71080"/>
                    <a:pt x="6994" y="71080"/>
                  </a:cubicBezTo>
                  <a:lnTo>
                    <a:pt x="6949" y="71080"/>
                  </a:lnTo>
                  <a:cubicBezTo>
                    <a:pt x="6949" y="71080"/>
                    <a:pt x="5417" y="71170"/>
                    <a:pt x="5417" y="71170"/>
                  </a:cubicBezTo>
                  <a:cubicBezTo>
                    <a:pt x="4952" y="71245"/>
                    <a:pt x="5012" y="71365"/>
                    <a:pt x="4982" y="71485"/>
                  </a:cubicBezTo>
                  <a:cubicBezTo>
                    <a:pt x="5252" y="71771"/>
                    <a:pt x="5282" y="72071"/>
                    <a:pt x="5402" y="72356"/>
                  </a:cubicBezTo>
                  <a:cubicBezTo>
                    <a:pt x="5492" y="72581"/>
                    <a:pt x="5462" y="72821"/>
                    <a:pt x="4367" y="72926"/>
                  </a:cubicBezTo>
                  <a:cubicBezTo>
                    <a:pt x="4336" y="73077"/>
                    <a:pt x="4156" y="73227"/>
                    <a:pt x="4622" y="73347"/>
                  </a:cubicBezTo>
                  <a:lnTo>
                    <a:pt x="4622" y="73347"/>
                  </a:lnTo>
                  <a:cubicBezTo>
                    <a:pt x="4622" y="73347"/>
                    <a:pt x="4622" y="73422"/>
                    <a:pt x="4622" y="73452"/>
                  </a:cubicBezTo>
                  <a:cubicBezTo>
                    <a:pt x="4742" y="73482"/>
                    <a:pt x="4877" y="73482"/>
                    <a:pt x="5027" y="73482"/>
                  </a:cubicBezTo>
                  <a:cubicBezTo>
                    <a:pt x="5042" y="73542"/>
                    <a:pt x="5087" y="73587"/>
                    <a:pt x="5252" y="73617"/>
                  </a:cubicBezTo>
                  <a:cubicBezTo>
                    <a:pt x="5252" y="73617"/>
                    <a:pt x="5222" y="73617"/>
                    <a:pt x="5207" y="73632"/>
                  </a:cubicBezTo>
                  <a:cubicBezTo>
                    <a:pt x="5207" y="73737"/>
                    <a:pt x="5357" y="73812"/>
                    <a:pt x="5763" y="73842"/>
                  </a:cubicBezTo>
                  <a:lnTo>
                    <a:pt x="5868" y="73842"/>
                  </a:lnTo>
                  <a:cubicBezTo>
                    <a:pt x="5402" y="74127"/>
                    <a:pt x="4862" y="74413"/>
                    <a:pt x="4622" y="74713"/>
                  </a:cubicBezTo>
                  <a:cubicBezTo>
                    <a:pt x="4817" y="74938"/>
                    <a:pt x="3901" y="75148"/>
                    <a:pt x="4306" y="75388"/>
                  </a:cubicBezTo>
                  <a:cubicBezTo>
                    <a:pt x="5132" y="75463"/>
                    <a:pt x="5688" y="75629"/>
                    <a:pt x="6153" y="75809"/>
                  </a:cubicBezTo>
                  <a:lnTo>
                    <a:pt x="6153" y="75809"/>
                  </a:lnTo>
                  <a:cubicBezTo>
                    <a:pt x="6153" y="75929"/>
                    <a:pt x="6093" y="76034"/>
                    <a:pt x="6483" y="76124"/>
                  </a:cubicBezTo>
                  <a:lnTo>
                    <a:pt x="6528" y="76304"/>
                  </a:lnTo>
                  <a:lnTo>
                    <a:pt x="6528" y="76304"/>
                  </a:lnTo>
                  <a:cubicBezTo>
                    <a:pt x="6288" y="76484"/>
                    <a:pt x="6783" y="76815"/>
                    <a:pt x="5898" y="76845"/>
                  </a:cubicBezTo>
                  <a:cubicBezTo>
                    <a:pt x="4502" y="76889"/>
                    <a:pt x="5192" y="76424"/>
                    <a:pt x="4367" y="76199"/>
                  </a:cubicBezTo>
                  <a:cubicBezTo>
                    <a:pt x="4201" y="76604"/>
                    <a:pt x="4066" y="76920"/>
                    <a:pt x="3931" y="77250"/>
                  </a:cubicBezTo>
                  <a:lnTo>
                    <a:pt x="3961" y="77250"/>
                  </a:lnTo>
                  <a:cubicBezTo>
                    <a:pt x="3961" y="77250"/>
                    <a:pt x="3961" y="77250"/>
                    <a:pt x="3961" y="77250"/>
                  </a:cubicBezTo>
                  <a:lnTo>
                    <a:pt x="3931" y="77250"/>
                  </a:lnTo>
                  <a:cubicBezTo>
                    <a:pt x="3931" y="77250"/>
                    <a:pt x="3571" y="77250"/>
                    <a:pt x="3571" y="77250"/>
                  </a:cubicBezTo>
                  <a:cubicBezTo>
                    <a:pt x="4006" y="77940"/>
                    <a:pt x="1875" y="78601"/>
                    <a:pt x="2775" y="79306"/>
                  </a:cubicBezTo>
                  <a:lnTo>
                    <a:pt x="2775" y="79412"/>
                  </a:lnTo>
                  <a:cubicBezTo>
                    <a:pt x="2910" y="79442"/>
                    <a:pt x="3076" y="79457"/>
                    <a:pt x="3241" y="79457"/>
                  </a:cubicBezTo>
                  <a:lnTo>
                    <a:pt x="3511" y="79832"/>
                  </a:lnTo>
                  <a:lnTo>
                    <a:pt x="3511" y="80042"/>
                  </a:lnTo>
                  <a:cubicBezTo>
                    <a:pt x="3511" y="80042"/>
                    <a:pt x="3841" y="80147"/>
                    <a:pt x="3841" y="80147"/>
                  </a:cubicBezTo>
                  <a:cubicBezTo>
                    <a:pt x="3766" y="80432"/>
                    <a:pt x="5237" y="80327"/>
                    <a:pt x="5342" y="80567"/>
                  </a:cubicBezTo>
                  <a:lnTo>
                    <a:pt x="4862" y="80973"/>
                  </a:lnTo>
                  <a:cubicBezTo>
                    <a:pt x="4261" y="80973"/>
                    <a:pt x="3706" y="80973"/>
                    <a:pt x="3721" y="80763"/>
                  </a:cubicBezTo>
                  <a:cubicBezTo>
                    <a:pt x="3721" y="80597"/>
                    <a:pt x="3361" y="80627"/>
                    <a:pt x="2985" y="80672"/>
                  </a:cubicBezTo>
                  <a:cubicBezTo>
                    <a:pt x="2805" y="80943"/>
                    <a:pt x="3045" y="81243"/>
                    <a:pt x="2415" y="81498"/>
                  </a:cubicBezTo>
                  <a:lnTo>
                    <a:pt x="2415" y="81498"/>
                  </a:lnTo>
                  <a:lnTo>
                    <a:pt x="2415" y="81498"/>
                  </a:lnTo>
                  <a:cubicBezTo>
                    <a:pt x="2415" y="81498"/>
                    <a:pt x="1995" y="81708"/>
                    <a:pt x="1995" y="81708"/>
                  </a:cubicBezTo>
                  <a:cubicBezTo>
                    <a:pt x="1965" y="81738"/>
                    <a:pt x="1935" y="81768"/>
                    <a:pt x="1920" y="81798"/>
                  </a:cubicBezTo>
                  <a:lnTo>
                    <a:pt x="1920" y="81798"/>
                  </a:lnTo>
                  <a:cubicBezTo>
                    <a:pt x="1800" y="81798"/>
                    <a:pt x="1679" y="81798"/>
                    <a:pt x="1559" y="81798"/>
                  </a:cubicBezTo>
                  <a:cubicBezTo>
                    <a:pt x="1154" y="82174"/>
                    <a:pt x="2025" y="82534"/>
                    <a:pt x="1664" y="82909"/>
                  </a:cubicBezTo>
                  <a:lnTo>
                    <a:pt x="1664" y="82909"/>
                  </a:lnTo>
                  <a:lnTo>
                    <a:pt x="1304" y="83029"/>
                  </a:lnTo>
                  <a:lnTo>
                    <a:pt x="914" y="83029"/>
                  </a:lnTo>
                  <a:cubicBezTo>
                    <a:pt x="674" y="83225"/>
                    <a:pt x="494" y="83405"/>
                    <a:pt x="884" y="83615"/>
                  </a:cubicBezTo>
                  <a:cubicBezTo>
                    <a:pt x="1364" y="83870"/>
                    <a:pt x="1364" y="84170"/>
                    <a:pt x="599" y="84425"/>
                  </a:cubicBezTo>
                  <a:cubicBezTo>
                    <a:pt x="193" y="84560"/>
                    <a:pt x="208" y="84711"/>
                    <a:pt x="178" y="84861"/>
                  </a:cubicBezTo>
                  <a:cubicBezTo>
                    <a:pt x="1890" y="84906"/>
                    <a:pt x="3676" y="84636"/>
                    <a:pt x="5342" y="84861"/>
                  </a:cubicBezTo>
                  <a:cubicBezTo>
                    <a:pt x="5673" y="84906"/>
                    <a:pt x="6003" y="84951"/>
                    <a:pt x="6033" y="85071"/>
                  </a:cubicBezTo>
                  <a:lnTo>
                    <a:pt x="6123" y="85176"/>
                  </a:lnTo>
                  <a:cubicBezTo>
                    <a:pt x="5658" y="85401"/>
                    <a:pt x="5582" y="85641"/>
                    <a:pt x="5462" y="85896"/>
                  </a:cubicBezTo>
                  <a:cubicBezTo>
                    <a:pt x="5312" y="86077"/>
                    <a:pt x="5162" y="86257"/>
                    <a:pt x="5673" y="86407"/>
                  </a:cubicBezTo>
                  <a:cubicBezTo>
                    <a:pt x="5778" y="86407"/>
                    <a:pt x="5868" y="86407"/>
                    <a:pt x="5943" y="86407"/>
                  </a:cubicBezTo>
                  <a:lnTo>
                    <a:pt x="5943" y="86467"/>
                  </a:lnTo>
                  <a:cubicBezTo>
                    <a:pt x="5943" y="86467"/>
                    <a:pt x="5898" y="86467"/>
                    <a:pt x="5898" y="86467"/>
                  </a:cubicBezTo>
                  <a:cubicBezTo>
                    <a:pt x="5763" y="86497"/>
                    <a:pt x="5688" y="86542"/>
                    <a:pt x="5658" y="86602"/>
                  </a:cubicBezTo>
                  <a:cubicBezTo>
                    <a:pt x="5658" y="86632"/>
                    <a:pt x="5703" y="86677"/>
                    <a:pt x="5733" y="86707"/>
                  </a:cubicBezTo>
                  <a:lnTo>
                    <a:pt x="5688" y="87428"/>
                  </a:lnTo>
                  <a:lnTo>
                    <a:pt x="6063" y="87533"/>
                  </a:lnTo>
                  <a:lnTo>
                    <a:pt x="6108" y="87623"/>
                  </a:lnTo>
                  <a:lnTo>
                    <a:pt x="5973" y="88343"/>
                  </a:lnTo>
                  <a:lnTo>
                    <a:pt x="6168" y="88343"/>
                  </a:lnTo>
                  <a:cubicBezTo>
                    <a:pt x="6168" y="88343"/>
                    <a:pt x="6168" y="88418"/>
                    <a:pt x="6198" y="88449"/>
                  </a:cubicBezTo>
                  <a:cubicBezTo>
                    <a:pt x="6198" y="88449"/>
                    <a:pt x="6213" y="88449"/>
                    <a:pt x="6228" y="88449"/>
                  </a:cubicBezTo>
                  <a:lnTo>
                    <a:pt x="6198" y="88493"/>
                  </a:lnTo>
                  <a:lnTo>
                    <a:pt x="6198" y="88584"/>
                  </a:lnTo>
                  <a:cubicBezTo>
                    <a:pt x="6033" y="88704"/>
                    <a:pt x="6003" y="88824"/>
                    <a:pt x="6108" y="88944"/>
                  </a:cubicBezTo>
                  <a:lnTo>
                    <a:pt x="6078" y="89094"/>
                  </a:lnTo>
                  <a:lnTo>
                    <a:pt x="6078" y="89094"/>
                  </a:lnTo>
                  <a:cubicBezTo>
                    <a:pt x="5823" y="89199"/>
                    <a:pt x="5868" y="89289"/>
                    <a:pt x="6078" y="89394"/>
                  </a:cubicBezTo>
                  <a:lnTo>
                    <a:pt x="6078" y="89604"/>
                  </a:lnTo>
                  <a:cubicBezTo>
                    <a:pt x="6078" y="89604"/>
                    <a:pt x="6498" y="89709"/>
                    <a:pt x="6498" y="89709"/>
                  </a:cubicBezTo>
                  <a:cubicBezTo>
                    <a:pt x="6663" y="89829"/>
                    <a:pt x="6183" y="89905"/>
                    <a:pt x="6063" y="90010"/>
                  </a:cubicBezTo>
                  <a:lnTo>
                    <a:pt x="5703" y="90100"/>
                  </a:lnTo>
                  <a:lnTo>
                    <a:pt x="5703" y="90100"/>
                  </a:lnTo>
                  <a:cubicBezTo>
                    <a:pt x="5703" y="90100"/>
                    <a:pt x="5627" y="90115"/>
                    <a:pt x="5627" y="90115"/>
                  </a:cubicBezTo>
                  <a:cubicBezTo>
                    <a:pt x="5507" y="90115"/>
                    <a:pt x="5372" y="90115"/>
                    <a:pt x="5252" y="90115"/>
                  </a:cubicBezTo>
                  <a:lnTo>
                    <a:pt x="5042" y="91046"/>
                  </a:lnTo>
                  <a:lnTo>
                    <a:pt x="5102" y="91241"/>
                  </a:lnTo>
                  <a:cubicBezTo>
                    <a:pt x="5222" y="91271"/>
                    <a:pt x="5342" y="91271"/>
                    <a:pt x="5432" y="91256"/>
                  </a:cubicBezTo>
                  <a:lnTo>
                    <a:pt x="5462" y="91286"/>
                  </a:lnTo>
                  <a:lnTo>
                    <a:pt x="5462" y="91346"/>
                  </a:lnTo>
                  <a:cubicBezTo>
                    <a:pt x="5462" y="91346"/>
                    <a:pt x="5342" y="91361"/>
                    <a:pt x="5297" y="91391"/>
                  </a:cubicBezTo>
                  <a:cubicBezTo>
                    <a:pt x="5252" y="91616"/>
                    <a:pt x="5042" y="91856"/>
                    <a:pt x="5297" y="92081"/>
                  </a:cubicBezTo>
                  <a:lnTo>
                    <a:pt x="5342" y="92367"/>
                  </a:lnTo>
                  <a:cubicBezTo>
                    <a:pt x="5432" y="92367"/>
                    <a:pt x="5522" y="92382"/>
                    <a:pt x="5612" y="92397"/>
                  </a:cubicBezTo>
                  <a:lnTo>
                    <a:pt x="5612" y="92397"/>
                  </a:lnTo>
                  <a:lnTo>
                    <a:pt x="5417" y="93733"/>
                  </a:lnTo>
                  <a:cubicBezTo>
                    <a:pt x="5417" y="93733"/>
                    <a:pt x="5477" y="93793"/>
                    <a:pt x="5477" y="93823"/>
                  </a:cubicBezTo>
                  <a:lnTo>
                    <a:pt x="5748" y="93823"/>
                  </a:lnTo>
                  <a:cubicBezTo>
                    <a:pt x="5748" y="93823"/>
                    <a:pt x="5778" y="93823"/>
                    <a:pt x="5778" y="93823"/>
                  </a:cubicBezTo>
                  <a:cubicBezTo>
                    <a:pt x="5748" y="93823"/>
                    <a:pt x="5733" y="93823"/>
                    <a:pt x="5703" y="93823"/>
                  </a:cubicBezTo>
                  <a:cubicBezTo>
                    <a:pt x="5627" y="93883"/>
                    <a:pt x="5612" y="93958"/>
                    <a:pt x="5688" y="94018"/>
                  </a:cubicBezTo>
                  <a:cubicBezTo>
                    <a:pt x="5688" y="94063"/>
                    <a:pt x="5748" y="94108"/>
                    <a:pt x="5778" y="94153"/>
                  </a:cubicBezTo>
                  <a:lnTo>
                    <a:pt x="5688" y="94333"/>
                  </a:lnTo>
                  <a:lnTo>
                    <a:pt x="5808" y="94528"/>
                  </a:lnTo>
                  <a:lnTo>
                    <a:pt x="5643" y="94828"/>
                  </a:lnTo>
                  <a:cubicBezTo>
                    <a:pt x="5643" y="94828"/>
                    <a:pt x="5537" y="94828"/>
                    <a:pt x="5477" y="94828"/>
                  </a:cubicBezTo>
                  <a:cubicBezTo>
                    <a:pt x="4862" y="94843"/>
                    <a:pt x="4096" y="94798"/>
                    <a:pt x="3946" y="95053"/>
                  </a:cubicBezTo>
                  <a:lnTo>
                    <a:pt x="4216" y="96285"/>
                  </a:lnTo>
                  <a:cubicBezTo>
                    <a:pt x="4367" y="96345"/>
                    <a:pt x="4427" y="96405"/>
                    <a:pt x="4502" y="96465"/>
                  </a:cubicBezTo>
                  <a:cubicBezTo>
                    <a:pt x="4427" y="96720"/>
                    <a:pt x="4502" y="96975"/>
                    <a:pt x="4246" y="97215"/>
                  </a:cubicBezTo>
                  <a:cubicBezTo>
                    <a:pt x="4201" y="97260"/>
                    <a:pt x="4156" y="97305"/>
                    <a:pt x="4126" y="97350"/>
                  </a:cubicBezTo>
                  <a:cubicBezTo>
                    <a:pt x="4096" y="97425"/>
                    <a:pt x="4126" y="97486"/>
                    <a:pt x="4246" y="97560"/>
                  </a:cubicBezTo>
                  <a:cubicBezTo>
                    <a:pt x="4321" y="97606"/>
                    <a:pt x="4412" y="97636"/>
                    <a:pt x="4517" y="97681"/>
                  </a:cubicBezTo>
                  <a:lnTo>
                    <a:pt x="4562" y="97771"/>
                  </a:lnTo>
                  <a:cubicBezTo>
                    <a:pt x="4487" y="97921"/>
                    <a:pt x="4502" y="98086"/>
                    <a:pt x="4622" y="98236"/>
                  </a:cubicBezTo>
                  <a:lnTo>
                    <a:pt x="4697" y="98641"/>
                  </a:lnTo>
                  <a:lnTo>
                    <a:pt x="4607" y="98836"/>
                  </a:lnTo>
                  <a:cubicBezTo>
                    <a:pt x="4832" y="98897"/>
                    <a:pt x="4637" y="99002"/>
                    <a:pt x="4997" y="99047"/>
                  </a:cubicBezTo>
                  <a:cubicBezTo>
                    <a:pt x="4442" y="99122"/>
                    <a:pt x="4382" y="99287"/>
                    <a:pt x="4021" y="99392"/>
                  </a:cubicBezTo>
                  <a:cubicBezTo>
                    <a:pt x="3841" y="99467"/>
                    <a:pt x="3691" y="99527"/>
                    <a:pt x="3601" y="99617"/>
                  </a:cubicBezTo>
                  <a:cubicBezTo>
                    <a:pt x="3481" y="99722"/>
                    <a:pt x="3451" y="99842"/>
                    <a:pt x="3421" y="99947"/>
                  </a:cubicBezTo>
                  <a:cubicBezTo>
                    <a:pt x="3226" y="100263"/>
                    <a:pt x="3496" y="100578"/>
                    <a:pt x="3616" y="100893"/>
                  </a:cubicBezTo>
                  <a:cubicBezTo>
                    <a:pt x="3631" y="101073"/>
                    <a:pt x="3436" y="101238"/>
                    <a:pt x="3661" y="101419"/>
                  </a:cubicBezTo>
                  <a:lnTo>
                    <a:pt x="3751" y="101524"/>
                  </a:lnTo>
                  <a:cubicBezTo>
                    <a:pt x="3601" y="101809"/>
                    <a:pt x="3616" y="102079"/>
                    <a:pt x="3931" y="102349"/>
                  </a:cubicBezTo>
                  <a:cubicBezTo>
                    <a:pt x="3991" y="102619"/>
                    <a:pt x="3766" y="102920"/>
                    <a:pt x="4321" y="103175"/>
                  </a:cubicBezTo>
                  <a:cubicBezTo>
                    <a:pt x="3721" y="103550"/>
                    <a:pt x="5117" y="103940"/>
                    <a:pt x="3961" y="104301"/>
                  </a:cubicBezTo>
                  <a:cubicBezTo>
                    <a:pt x="2370" y="104496"/>
                    <a:pt x="2670" y="104811"/>
                    <a:pt x="3030" y="105126"/>
                  </a:cubicBezTo>
                  <a:cubicBezTo>
                    <a:pt x="3000" y="105742"/>
                    <a:pt x="3511" y="106357"/>
                    <a:pt x="3196" y="106973"/>
                  </a:cubicBezTo>
                  <a:cubicBezTo>
                    <a:pt x="3601" y="107003"/>
                    <a:pt x="3511" y="107108"/>
                    <a:pt x="3616" y="107183"/>
                  </a:cubicBezTo>
                  <a:lnTo>
                    <a:pt x="3541" y="107588"/>
                  </a:lnTo>
                  <a:lnTo>
                    <a:pt x="3871" y="108219"/>
                  </a:lnTo>
                  <a:lnTo>
                    <a:pt x="3871" y="108219"/>
                  </a:lnTo>
                  <a:cubicBezTo>
                    <a:pt x="3871" y="108219"/>
                    <a:pt x="3871" y="108219"/>
                    <a:pt x="3871" y="108219"/>
                  </a:cubicBezTo>
                  <a:cubicBezTo>
                    <a:pt x="3511" y="108429"/>
                    <a:pt x="4442" y="108639"/>
                    <a:pt x="3751" y="108834"/>
                  </a:cubicBezTo>
                  <a:cubicBezTo>
                    <a:pt x="3706" y="108864"/>
                    <a:pt x="3661" y="108894"/>
                    <a:pt x="3631" y="108924"/>
                  </a:cubicBezTo>
                  <a:cubicBezTo>
                    <a:pt x="3316" y="108924"/>
                    <a:pt x="2940" y="108924"/>
                    <a:pt x="2805" y="109029"/>
                  </a:cubicBezTo>
                  <a:cubicBezTo>
                    <a:pt x="1995" y="109179"/>
                    <a:pt x="2415" y="109375"/>
                    <a:pt x="2400" y="109555"/>
                  </a:cubicBezTo>
                  <a:lnTo>
                    <a:pt x="2670" y="110050"/>
                  </a:lnTo>
                  <a:cubicBezTo>
                    <a:pt x="2760" y="110080"/>
                    <a:pt x="2835" y="110110"/>
                    <a:pt x="2910" y="110140"/>
                  </a:cubicBezTo>
                  <a:cubicBezTo>
                    <a:pt x="2760" y="110350"/>
                    <a:pt x="2685" y="110576"/>
                    <a:pt x="2880" y="110786"/>
                  </a:cubicBezTo>
                  <a:cubicBezTo>
                    <a:pt x="2895" y="110816"/>
                    <a:pt x="2925" y="110846"/>
                    <a:pt x="2955" y="110876"/>
                  </a:cubicBezTo>
                  <a:lnTo>
                    <a:pt x="2895" y="111191"/>
                  </a:lnTo>
                  <a:lnTo>
                    <a:pt x="4156" y="111191"/>
                  </a:lnTo>
                  <a:cubicBezTo>
                    <a:pt x="4156" y="111191"/>
                    <a:pt x="3646" y="111506"/>
                    <a:pt x="3646" y="111506"/>
                  </a:cubicBezTo>
                  <a:cubicBezTo>
                    <a:pt x="2880" y="111776"/>
                    <a:pt x="3166" y="112077"/>
                    <a:pt x="3166" y="112362"/>
                  </a:cubicBezTo>
                  <a:lnTo>
                    <a:pt x="3166" y="112362"/>
                  </a:lnTo>
                  <a:cubicBezTo>
                    <a:pt x="3166" y="112362"/>
                    <a:pt x="3030" y="112437"/>
                    <a:pt x="3030" y="112437"/>
                  </a:cubicBezTo>
                  <a:lnTo>
                    <a:pt x="3136" y="112542"/>
                  </a:lnTo>
                  <a:lnTo>
                    <a:pt x="3406" y="113053"/>
                  </a:lnTo>
                  <a:cubicBezTo>
                    <a:pt x="3556" y="113082"/>
                    <a:pt x="3601" y="113143"/>
                    <a:pt x="3691" y="113188"/>
                  </a:cubicBezTo>
                  <a:cubicBezTo>
                    <a:pt x="3721" y="113188"/>
                    <a:pt x="3751" y="113203"/>
                    <a:pt x="3796" y="113218"/>
                  </a:cubicBezTo>
                  <a:lnTo>
                    <a:pt x="3736" y="113503"/>
                  </a:lnTo>
                  <a:cubicBezTo>
                    <a:pt x="3736" y="113503"/>
                    <a:pt x="3691" y="113563"/>
                    <a:pt x="3646" y="113578"/>
                  </a:cubicBezTo>
                  <a:cubicBezTo>
                    <a:pt x="3556" y="113608"/>
                    <a:pt x="3451" y="113653"/>
                    <a:pt x="3346" y="113683"/>
                  </a:cubicBezTo>
                  <a:cubicBezTo>
                    <a:pt x="2730" y="113863"/>
                    <a:pt x="1559" y="113968"/>
                    <a:pt x="2010" y="114283"/>
                  </a:cubicBezTo>
                  <a:lnTo>
                    <a:pt x="1905" y="114899"/>
                  </a:lnTo>
                  <a:lnTo>
                    <a:pt x="1860" y="114944"/>
                  </a:lnTo>
                  <a:lnTo>
                    <a:pt x="1890" y="114989"/>
                  </a:lnTo>
                  <a:lnTo>
                    <a:pt x="1830" y="115499"/>
                  </a:lnTo>
                  <a:lnTo>
                    <a:pt x="1830" y="115499"/>
                  </a:lnTo>
                  <a:cubicBezTo>
                    <a:pt x="1935" y="115770"/>
                    <a:pt x="2220" y="116040"/>
                    <a:pt x="1950" y="116325"/>
                  </a:cubicBezTo>
                  <a:lnTo>
                    <a:pt x="2070" y="116430"/>
                  </a:lnTo>
                  <a:cubicBezTo>
                    <a:pt x="1905" y="116820"/>
                    <a:pt x="2280" y="117196"/>
                    <a:pt x="2550" y="117571"/>
                  </a:cubicBezTo>
                  <a:cubicBezTo>
                    <a:pt x="2295" y="117661"/>
                    <a:pt x="2205" y="117736"/>
                    <a:pt x="2340" y="117841"/>
                  </a:cubicBezTo>
                  <a:cubicBezTo>
                    <a:pt x="2460" y="117841"/>
                    <a:pt x="2580" y="117871"/>
                    <a:pt x="2685" y="117886"/>
                  </a:cubicBezTo>
                  <a:lnTo>
                    <a:pt x="2655" y="117886"/>
                  </a:lnTo>
                  <a:cubicBezTo>
                    <a:pt x="2460" y="117901"/>
                    <a:pt x="2400" y="117946"/>
                    <a:pt x="2475" y="117991"/>
                  </a:cubicBezTo>
                  <a:cubicBezTo>
                    <a:pt x="2625" y="118171"/>
                    <a:pt x="2460" y="118321"/>
                    <a:pt x="1619" y="118397"/>
                  </a:cubicBezTo>
                  <a:cubicBezTo>
                    <a:pt x="1034" y="118457"/>
                    <a:pt x="659" y="118547"/>
                    <a:pt x="734" y="118712"/>
                  </a:cubicBezTo>
                  <a:cubicBezTo>
                    <a:pt x="1019" y="118787"/>
                    <a:pt x="869" y="118892"/>
                    <a:pt x="1034" y="118967"/>
                  </a:cubicBezTo>
                  <a:cubicBezTo>
                    <a:pt x="1064" y="118982"/>
                    <a:pt x="1109" y="118997"/>
                    <a:pt x="1139" y="119012"/>
                  </a:cubicBezTo>
                  <a:lnTo>
                    <a:pt x="1109" y="119402"/>
                  </a:lnTo>
                  <a:lnTo>
                    <a:pt x="1049" y="119402"/>
                  </a:lnTo>
                  <a:cubicBezTo>
                    <a:pt x="869" y="119447"/>
                    <a:pt x="824" y="119492"/>
                    <a:pt x="929" y="119553"/>
                  </a:cubicBezTo>
                  <a:lnTo>
                    <a:pt x="1409" y="119853"/>
                  </a:lnTo>
                  <a:cubicBezTo>
                    <a:pt x="1544" y="119913"/>
                    <a:pt x="1619" y="119958"/>
                    <a:pt x="1694" y="120018"/>
                  </a:cubicBezTo>
                  <a:cubicBezTo>
                    <a:pt x="1484" y="120153"/>
                    <a:pt x="1664" y="120288"/>
                    <a:pt x="1694" y="120438"/>
                  </a:cubicBezTo>
                  <a:cubicBezTo>
                    <a:pt x="1785" y="120693"/>
                    <a:pt x="2610" y="120919"/>
                    <a:pt x="2010" y="121204"/>
                  </a:cubicBezTo>
                  <a:lnTo>
                    <a:pt x="1965" y="121399"/>
                  </a:lnTo>
                  <a:cubicBezTo>
                    <a:pt x="2340" y="121489"/>
                    <a:pt x="2010" y="121624"/>
                    <a:pt x="2235" y="121714"/>
                  </a:cubicBezTo>
                  <a:cubicBezTo>
                    <a:pt x="2280" y="121714"/>
                    <a:pt x="2340" y="121714"/>
                    <a:pt x="2385" y="121714"/>
                  </a:cubicBezTo>
                  <a:lnTo>
                    <a:pt x="2310" y="121999"/>
                  </a:lnTo>
                  <a:cubicBezTo>
                    <a:pt x="2460" y="122060"/>
                    <a:pt x="2550" y="122104"/>
                    <a:pt x="2595" y="122165"/>
                  </a:cubicBezTo>
                  <a:lnTo>
                    <a:pt x="2595" y="122210"/>
                  </a:lnTo>
                  <a:cubicBezTo>
                    <a:pt x="2595" y="122210"/>
                    <a:pt x="2640" y="122255"/>
                    <a:pt x="2655" y="122285"/>
                  </a:cubicBezTo>
                  <a:cubicBezTo>
                    <a:pt x="2670" y="122435"/>
                    <a:pt x="2535" y="122585"/>
                    <a:pt x="2550" y="122735"/>
                  </a:cubicBezTo>
                  <a:lnTo>
                    <a:pt x="2580" y="122735"/>
                  </a:lnTo>
                  <a:cubicBezTo>
                    <a:pt x="2580" y="122735"/>
                    <a:pt x="2430" y="123230"/>
                    <a:pt x="2430" y="123230"/>
                  </a:cubicBezTo>
                  <a:lnTo>
                    <a:pt x="2250" y="123275"/>
                  </a:lnTo>
                  <a:cubicBezTo>
                    <a:pt x="2130" y="123290"/>
                    <a:pt x="2040" y="123320"/>
                    <a:pt x="1935" y="123336"/>
                  </a:cubicBezTo>
                  <a:cubicBezTo>
                    <a:pt x="1845" y="123320"/>
                    <a:pt x="1739" y="123320"/>
                    <a:pt x="1604" y="123336"/>
                  </a:cubicBezTo>
                  <a:cubicBezTo>
                    <a:pt x="929" y="123441"/>
                    <a:pt x="1154" y="123606"/>
                    <a:pt x="1154" y="123756"/>
                  </a:cubicBezTo>
                  <a:cubicBezTo>
                    <a:pt x="1529" y="123876"/>
                    <a:pt x="1079" y="124041"/>
                    <a:pt x="1439" y="124161"/>
                  </a:cubicBezTo>
                  <a:cubicBezTo>
                    <a:pt x="1394" y="124176"/>
                    <a:pt x="1349" y="124206"/>
                    <a:pt x="1274" y="124221"/>
                  </a:cubicBezTo>
                  <a:cubicBezTo>
                    <a:pt x="1274" y="124296"/>
                    <a:pt x="1169" y="124386"/>
                    <a:pt x="1364" y="124446"/>
                  </a:cubicBezTo>
                  <a:lnTo>
                    <a:pt x="1304" y="124446"/>
                  </a:lnTo>
                  <a:cubicBezTo>
                    <a:pt x="1199" y="124536"/>
                    <a:pt x="1169" y="124611"/>
                    <a:pt x="1304" y="124687"/>
                  </a:cubicBezTo>
                  <a:lnTo>
                    <a:pt x="1409" y="124897"/>
                  </a:lnTo>
                  <a:cubicBezTo>
                    <a:pt x="1229" y="125077"/>
                    <a:pt x="1259" y="125242"/>
                    <a:pt x="1619" y="125407"/>
                  </a:cubicBezTo>
                  <a:cubicBezTo>
                    <a:pt x="1424" y="125482"/>
                    <a:pt x="1364" y="125542"/>
                    <a:pt x="1574" y="125617"/>
                  </a:cubicBezTo>
                  <a:cubicBezTo>
                    <a:pt x="1619" y="125647"/>
                    <a:pt x="1649" y="125677"/>
                    <a:pt x="1679" y="125707"/>
                  </a:cubicBezTo>
                  <a:lnTo>
                    <a:pt x="1574" y="126443"/>
                  </a:lnTo>
                  <a:cubicBezTo>
                    <a:pt x="1244" y="126668"/>
                    <a:pt x="1965" y="126848"/>
                    <a:pt x="1905" y="127058"/>
                  </a:cubicBezTo>
                  <a:cubicBezTo>
                    <a:pt x="1529" y="127314"/>
                    <a:pt x="2535" y="127524"/>
                    <a:pt x="2100" y="127779"/>
                  </a:cubicBezTo>
                  <a:lnTo>
                    <a:pt x="1634" y="127884"/>
                  </a:lnTo>
                  <a:cubicBezTo>
                    <a:pt x="403" y="127884"/>
                    <a:pt x="809" y="128124"/>
                    <a:pt x="779" y="128259"/>
                  </a:cubicBezTo>
                  <a:cubicBezTo>
                    <a:pt x="569" y="129175"/>
                    <a:pt x="1049" y="130076"/>
                    <a:pt x="1229" y="130976"/>
                  </a:cubicBezTo>
                  <a:lnTo>
                    <a:pt x="1199" y="131187"/>
                  </a:lnTo>
                  <a:cubicBezTo>
                    <a:pt x="1845" y="131547"/>
                    <a:pt x="1139" y="131952"/>
                    <a:pt x="1724" y="132327"/>
                  </a:cubicBezTo>
                  <a:cubicBezTo>
                    <a:pt x="1409" y="132447"/>
                    <a:pt x="1289" y="132553"/>
                    <a:pt x="1529" y="132658"/>
                  </a:cubicBezTo>
                  <a:cubicBezTo>
                    <a:pt x="854" y="132733"/>
                    <a:pt x="238" y="132823"/>
                    <a:pt x="313" y="133048"/>
                  </a:cubicBezTo>
                  <a:cubicBezTo>
                    <a:pt x="313" y="133198"/>
                    <a:pt x="388" y="133348"/>
                    <a:pt x="839" y="133453"/>
                  </a:cubicBezTo>
                  <a:lnTo>
                    <a:pt x="1124" y="134069"/>
                  </a:lnTo>
                  <a:cubicBezTo>
                    <a:pt x="1379" y="134144"/>
                    <a:pt x="1244" y="134249"/>
                    <a:pt x="1439" y="134339"/>
                  </a:cubicBezTo>
                  <a:cubicBezTo>
                    <a:pt x="1454" y="134339"/>
                    <a:pt x="1484" y="134354"/>
                    <a:pt x="1499" y="134369"/>
                  </a:cubicBezTo>
                  <a:lnTo>
                    <a:pt x="1379" y="134699"/>
                  </a:lnTo>
                  <a:lnTo>
                    <a:pt x="1439" y="134894"/>
                  </a:lnTo>
                  <a:lnTo>
                    <a:pt x="1439" y="134894"/>
                  </a:lnTo>
                  <a:lnTo>
                    <a:pt x="1394" y="135044"/>
                  </a:lnTo>
                  <a:cubicBezTo>
                    <a:pt x="1394" y="135044"/>
                    <a:pt x="1349" y="135150"/>
                    <a:pt x="1349" y="135210"/>
                  </a:cubicBezTo>
                  <a:lnTo>
                    <a:pt x="1214" y="135630"/>
                  </a:lnTo>
                  <a:lnTo>
                    <a:pt x="1304" y="135840"/>
                  </a:lnTo>
                  <a:lnTo>
                    <a:pt x="1244" y="136140"/>
                  </a:lnTo>
                  <a:lnTo>
                    <a:pt x="1649" y="136245"/>
                  </a:lnTo>
                  <a:cubicBezTo>
                    <a:pt x="1770" y="136260"/>
                    <a:pt x="1875" y="136260"/>
                    <a:pt x="1965" y="136260"/>
                  </a:cubicBezTo>
                  <a:lnTo>
                    <a:pt x="1965" y="136260"/>
                  </a:lnTo>
                  <a:cubicBezTo>
                    <a:pt x="1965" y="136260"/>
                    <a:pt x="1649" y="136245"/>
                    <a:pt x="1649" y="136245"/>
                  </a:cubicBezTo>
                  <a:cubicBezTo>
                    <a:pt x="1589" y="136426"/>
                    <a:pt x="1274" y="136621"/>
                    <a:pt x="1905" y="136771"/>
                  </a:cubicBezTo>
                  <a:lnTo>
                    <a:pt x="1845" y="137146"/>
                  </a:lnTo>
                  <a:cubicBezTo>
                    <a:pt x="1754" y="137146"/>
                    <a:pt x="1679" y="137146"/>
                    <a:pt x="1574" y="137161"/>
                  </a:cubicBezTo>
                  <a:cubicBezTo>
                    <a:pt x="554" y="137266"/>
                    <a:pt x="-92" y="137401"/>
                    <a:pt x="388" y="137687"/>
                  </a:cubicBezTo>
                  <a:lnTo>
                    <a:pt x="509" y="137897"/>
                  </a:lnTo>
                  <a:lnTo>
                    <a:pt x="343" y="138002"/>
                  </a:lnTo>
                  <a:cubicBezTo>
                    <a:pt x="-77" y="138182"/>
                    <a:pt x="-197" y="138362"/>
                    <a:pt x="479" y="138512"/>
                  </a:cubicBezTo>
                  <a:cubicBezTo>
                    <a:pt x="584" y="138527"/>
                    <a:pt x="704" y="138542"/>
                    <a:pt x="839" y="138557"/>
                  </a:cubicBezTo>
                  <a:cubicBezTo>
                    <a:pt x="674" y="138993"/>
                    <a:pt x="1064" y="139428"/>
                    <a:pt x="1319" y="139848"/>
                  </a:cubicBezTo>
                  <a:lnTo>
                    <a:pt x="1439" y="140058"/>
                  </a:lnTo>
                  <a:lnTo>
                    <a:pt x="1409" y="140269"/>
                  </a:lnTo>
                  <a:cubicBezTo>
                    <a:pt x="1019" y="140584"/>
                    <a:pt x="2025" y="140869"/>
                    <a:pt x="1649" y="141184"/>
                  </a:cubicBezTo>
                  <a:lnTo>
                    <a:pt x="1980" y="141214"/>
                  </a:lnTo>
                  <a:lnTo>
                    <a:pt x="2055" y="141920"/>
                  </a:lnTo>
                  <a:lnTo>
                    <a:pt x="2055" y="141965"/>
                  </a:lnTo>
                  <a:cubicBezTo>
                    <a:pt x="2055" y="141965"/>
                    <a:pt x="1845" y="142025"/>
                    <a:pt x="1845" y="142025"/>
                  </a:cubicBezTo>
                  <a:lnTo>
                    <a:pt x="1529" y="142250"/>
                  </a:lnTo>
                  <a:lnTo>
                    <a:pt x="1409" y="142250"/>
                  </a:lnTo>
                  <a:cubicBezTo>
                    <a:pt x="1319" y="142265"/>
                    <a:pt x="1304" y="142310"/>
                    <a:pt x="1319" y="142340"/>
                  </a:cubicBezTo>
                  <a:cubicBezTo>
                    <a:pt x="43" y="142280"/>
                    <a:pt x="343" y="142490"/>
                    <a:pt x="433" y="142655"/>
                  </a:cubicBezTo>
                  <a:lnTo>
                    <a:pt x="524" y="142971"/>
                  </a:lnTo>
                  <a:lnTo>
                    <a:pt x="373" y="142971"/>
                  </a:lnTo>
                  <a:cubicBezTo>
                    <a:pt x="373" y="142971"/>
                    <a:pt x="448" y="143166"/>
                    <a:pt x="448" y="143166"/>
                  </a:cubicBezTo>
                  <a:cubicBezTo>
                    <a:pt x="1214" y="143301"/>
                    <a:pt x="644" y="143511"/>
                    <a:pt x="884" y="143676"/>
                  </a:cubicBezTo>
                  <a:cubicBezTo>
                    <a:pt x="884" y="143676"/>
                    <a:pt x="899" y="143706"/>
                    <a:pt x="944" y="143721"/>
                  </a:cubicBezTo>
                  <a:cubicBezTo>
                    <a:pt x="959" y="143721"/>
                    <a:pt x="989" y="143721"/>
                    <a:pt x="1019" y="143721"/>
                  </a:cubicBezTo>
                  <a:lnTo>
                    <a:pt x="1019" y="143766"/>
                  </a:lnTo>
                  <a:cubicBezTo>
                    <a:pt x="1019" y="143976"/>
                    <a:pt x="809" y="144202"/>
                    <a:pt x="1019" y="144412"/>
                  </a:cubicBezTo>
                  <a:lnTo>
                    <a:pt x="989" y="144817"/>
                  </a:lnTo>
                  <a:cubicBezTo>
                    <a:pt x="869" y="144862"/>
                    <a:pt x="824" y="144892"/>
                    <a:pt x="884" y="144937"/>
                  </a:cubicBezTo>
                  <a:cubicBezTo>
                    <a:pt x="929" y="144937"/>
                    <a:pt x="959" y="144967"/>
                    <a:pt x="1004" y="144982"/>
                  </a:cubicBezTo>
                  <a:cubicBezTo>
                    <a:pt x="869" y="145147"/>
                    <a:pt x="1154" y="145282"/>
                    <a:pt x="1334" y="145433"/>
                  </a:cubicBezTo>
                  <a:cubicBezTo>
                    <a:pt x="1199" y="145478"/>
                    <a:pt x="1094" y="145523"/>
                    <a:pt x="1019" y="145583"/>
                  </a:cubicBezTo>
                  <a:cubicBezTo>
                    <a:pt x="989" y="145898"/>
                    <a:pt x="794" y="146228"/>
                    <a:pt x="2025" y="146468"/>
                  </a:cubicBezTo>
                  <a:cubicBezTo>
                    <a:pt x="2235" y="146619"/>
                    <a:pt x="1860" y="146754"/>
                    <a:pt x="1514" y="146874"/>
                  </a:cubicBezTo>
                  <a:lnTo>
                    <a:pt x="1064" y="146979"/>
                  </a:lnTo>
                  <a:cubicBezTo>
                    <a:pt x="343" y="147324"/>
                    <a:pt x="328" y="147684"/>
                    <a:pt x="899" y="148030"/>
                  </a:cubicBezTo>
                  <a:lnTo>
                    <a:pt x="869" y="148630"/>
                  </a:lnTo>
                  <a:cubicBezTo>
                    <a:pt x="1319" y="148825"/>
                    <a:pt x="749" y="149065"/>
                    <a:pt x="1124" y="149261"/>
                  </a:cubicBezTo>
                  <a:cubicBezTo>
                    <a:pt x="1124" y="149711"/>
                    <a:pt x="1139" y="150161"/>
                    <a:pt x="1905" y="150596"/>
                  </a:cubicBezTo>
                  <a:cubicBezTo>
                    <a:pt x="1800" y="150912"/>
                    <a:pt x="1484" y="151227"/>
                    <a:pt x="2100" y="151542"/>
                  </a:cubicBezTo>
                  <a:cubicBezTo>
                    <a:pt x="2280" y="151662"/>
                    <a:pt x="1830" y="151737"/>
                    <a:pt x="1589" y="151843"/>
                  </a:cubicBezTo>
                  <a:cubicBezTo>
                    <a:pt x="749" y="151858"/>
                    <a:pt x="238" y="151948"/>
                    <a:pt x="343" y="152158"/>
                  </a:cubicBezTo>
                  <a:cubicBezTo>
                    <a:pt x="734" y="152308"/>
                    <a:pt x="539" y="152488"/>
                    <a:pt x="674" y="152638"/>
                  </a:cubicBezTo>
                  <a:cubicBezTo>
                    <a:pt x="1049" y="153058"/>
                    <a:pt x="569" y="153509"/>
                    <a:pt x="1394" y="153914"/>
                  </a:cubicBezTo>
                  <a:lnTo>
                    <a:pt x="1319" y="153959"/>
                  </a:lnTo>
                  <a:lnTo>
                    <a:pt x="1349" y="154004"/>
                  </a:lnTo>
                  <a:cubicBezTo>
                    <a:pt x="1244" y="154259"/>
                    <a:pt x="974" y="154515"/>
                    <a:pt x="1574" y="154740"/>
                  </a:cubicBezTo>
                  <a:lnTo>
                    <a:pt x="2010" y="154845"/>
                  </a:lnTo>
                  <a:lnTo>
                    <a:pt x="2085" y="155145"/>
                  </a:lnTo>
                  <a:lnTo>
                    <a:pt x="1905" y="155355"/>
                  </a:lnTo>
                  <a:cubicBezTo>
                    <a:pt x="1995" y="155400"/>
                    <a:pt x="1980" y="155460"/>
                    <a:pt x="1965" y="155520"/>
                  </a:cubicBezTo>
                  <a:cubicBezTo>
                    <a:pt x="1815" y="155641"/>
                    <a:pt x="1649" y="155761"/>
                    <a:pt x="1739" y="155881"/>
                  </a:cubicBezTo>
                  <a:cubicBezTo>
                    <a:pt x="1739" y="156016"/>
                    <a:pt x="1800" y="156136"/>
                    <a:pt x="2085" y="156256"/>
                  </a:cubicBezTo>
                  <a:cubicBezTo>
                    <a:pt x="2025" y="156256"/>
                    <a:pt x="1950" y="156256"/>
                    <a:pt x="1890" y="156286"/>
                  </a:cubicBezTo>
                  <a:cubicBezTo>
                    <a:pt x="1064" y="156466"/>
                    <a:pt x="524" y="156646"/>
                    <a:pt x="1214" y="156901"/>
                  </a:cubicBezTo>
                  <a:cubicBezTo>
                    <a:pt x="929" y="156991"/>
                    <a:pt x="839" y="157082"/>
                    <a:pt x="989" y="157187"/>
                  </a:cubicBezTo>
                  <a:cubicBezTo>
                    <a:pt x="1079" y="157232"/>
                    <a:pt x="1199" y="157262"/>
                    <a:pt x="1364" y="157307"/>
                  </a:cubicBezTo>
                  <a:cubicBezTo>
                    <a:pt x="1424" y="157307"/>
                    <a:pt x="1454" y="157337"/>
                    <a:pt x="1499" y="157337"/>
                  </a:cubicBezTo>
                  <a:cubicBezTo>
                    <a:pt x="1364" y="157502"/>
                    <a:pt x="1349" y="157667"/>
                    <a:pt x="1514" y="157847"/>
                  </a:cubicBezTo>
                  <a:lnTo>
                    <a:pt x="1544" y="157892"/>
                  </a:lnTo>
                  <a:cubicBezTo>
                    <a:pt x="1424" y="157952"/>
                    <a:pt x="1319" y="158027"/>
                    <a:pt x="1274" y="158087"/>
                  </a:cubicBezTo>
                  <a:cubicBezTo>
                    <a:pt x="1259" y="158192"/>
                    <a:pt x="1424" y="158268"/>
                    <a:pt x="1890" y="158312"/>
                  </a:cubicBezTo>
                  <a:lnTo>
                    <a:pt x="1920" y="158312"/>
                  </a:lnTo>
                  <a:cubicBezTo>
                    <a:pt x="1920" y="158312"/>
                    <a:pt x="1830" y="158778"/>
                    <a:pt x="1830" y="158778"/>
                  </a:cubicBezTo>
                  <a:lnTo>
                    <a:pt x="1965" y="158883"/>
                  </a:lnTo>
                  <a:cubicBezTo>
                    <a:pt x="2235" y="158868"/>
                    <a:pt x="2460" y="158868"/>
                    <a:pt x="2670" y="158868"/>
                  </a:cubicBezTo>
                  <a:cubicBezTo>
                    <a:pt x="2430" y="158868"/>
                    <a:pt x="2190" y="158868"/>
                    <a:pt x="1965" y="158883"/>
                  </a:cubicBezTo>
                  <a:lnTo>
                    <a:pt x="2355" y="159078"/>
                  </a:lnTo>
                  <a:lnTo>
                    <a:pt x="2295" y="159694"/>
                  </a:lnTo>
                  <a:lnTo>
                    <a:pt x="2400" y="159694"/>
                  </a:lnTo>
                  <a:cubicBezTo>
                    <a:pt x="2400" y="159694"/>
                    <a:pt x="2400" y="159694"/>
                    <a:pt x="2400" y="159694"/>
                  </a:cubicBezTo>
                  <a:cubicBezTo>
                    <a:pt x="2130" y="159814"/>
                    <a:pt x="2085" y="159949"/>
                    <a:pt x="2190" y="160084"/>
                  </a:cubicBezTo>
                  <a:cubicBezTo>
                    <a:pt x="2445" y="160279"/>
                    <a:pt x="2400" y="160474"/>
                    <a:pt x="2430" y="160669"/>
                  </a:cubicBezTo>
                  <a:cubicBezTo>
                    <a:pt x="2490" y="160865"/>
                    <a:pt x="2700" y="161045"/>
                    <a:pt x="2910" y="161225"/>
                  </a:cubicBezTo>
                  <a:cubicBezTo>
                    <a:pt x="1709" y="161375"/>
                    <a:pt x="1199" y="161555"/>
                    <a:pt x="1785" y="161885"/>
                  </a:cubicBezTo>
                  <a:cubicBezTo>
                    <a:pt x="2175" y="162110"/>
                    <a:pt x="2490" y="162381"/>
                    <a:pt x="2235" y="162651"/>
                  </a:cubicBezTo>
                  <a:cubicBezTo>
                    <a:pt x="2340" y="162681"/>
                    <a:pt x="2430" y="162711"/>
                    <a:pt x="2520" y="162741"/>
                  </a:cubicBezTo>
                  <a:cubicBezTo>
                    <a:pt x="2340" y="162921"/>
                    <a:pt x="2310" y="163101"/>
                    <a:pt x="2505" y="163281"/>
                  </a:cubicBezTo>
                  <a:cubicBezTo>
                    <a:pt x="2550" y="163311"/>
                    <a:pt x="2580" y="163342"/>
                    <a:pt x="2595" y="163371"/>
                  </a:cubicBezTo>
                  <a:cubicBezTo>
                    <a:pt x="2775" y="163431"/>
                    <a:pt x="2835" y="163492"/>
                    <a:pt x="2925" y="163567"/>
                  </a:cubicBezTo>
                  <a:cubicBezTo>
                    <a:pt x="2595" y="163777"/>
                    <a:pt x="2715" y="164002"/>
                    <a:pt x="2820" y="164212"/>
                  </a:cubicBezTo>
                  <a:lnTo>
                    <a:pt x="2940" y="164407"/>
                  </a:lnTo>
                  <a:cubicBezTo>
                    <a:pt x="2505" y="164602"/>
                    <a:pt x="3301" y="164737"/>
                    <a:pt x="3316" y="164918"/>
                  </a:cubicBezTo>
                  <a:cubicBezTo>
                    <a:pt x="2550" y="165218"/>
                    <a:pt x="4412" y="165548"/>
                    <a:pt x="3015" y="165833"/>
                  </a:cubicBezTo>
                  <a:cubicBezTo>
                    <a:pt x="1454" y="165893"/>
                    <a:pt x="2430" y="166194"/>
                    <a:pt x="2025" y="166359"/>
                  </a:cubicBezTo>
                  <a:cubicBezTo>
                    <a:pt x="1664" y="166464"/>
                    <a:pt x="1785" y="166569"/>
                    <a:pt x="1980" y="166674"/>
                  </a:cubicBezTo>
                  <a:cubicBezTo>
                    <a:pt x="2565" y="167425"/>
                    <a:pt x="3045" y="168175"/>
                    <a:pt x="3136" y="168941"/>
                  </a:cubicBezTo>
                  <a:cubicBezTo>
                    <a:pt x="2895" y="169166"/>
                    <a:pt x="2655" y="169376"/>
                    <a:pt x="3481" y="169556"/>
                  </a:cubicBezTo>
                  <a:cubicBezTo>
                    <a:pt x="3361" y="169571"/>
                    <a:pt x="3226" y="169601"/>
                    <a:pt x="3091" y="169631"/>
                  </a:cubicBezTo>
                  <a:cubicBezTo>
                    <a:pt x="2730" y="170007"/>
                    <a:pt x="3061" y="170352"/>
                    <a:pt x="3631" y="170697"/>
                  </a:cubicBezTo>
                  <a:cubicBezTo>
                    <a:pt x="3676" y="170907"/>
                    <a:pt x="1514" y="170907"/>
                    <a:pt x="2640" y="171208"/>
                  </a:cubicBezTo>
                  <a:cubicBezTo>
                    <a:pt x="1800" y="171598"/>
                    <a:pt x="2370" y="171928"/>
                    <a:pt x="3406" y="172243"/>
                  </a:cubicBezTo>
                  <a:lnTo>
                    <a:pt x="4201" y="173174"/>
                  </a:lnTo>
                  <a:cubicBezTo>
                    <a:pt x="3976" y="173249"/>
                    <a:pt x="3886" y="173324"/>
                    <a:pt x="3916" y="173399"/>
                  </a:cubicBezTo>
                  <a:cubicBezTo>
                    <a:pt x="4201" y="173684"/>
                    <a:pt x="3856" y="173985"/>
                    <a:pt x="4141" y="174270"/>
                  </a:cubicBezTo>
                  <a:cubicBezTo>
                    <a:pt x="4231" y="174315"/>
                    <a:pt x="4336" y="174360"/>
                    <a:pt x="4472" y="174405"/>
                  </a:cubicBezTo>
                  <a:lnTo>
                    <a:pt x="4412" y="174825"/>
                  </a:lnTo>
                  <a:cubicBezTo>
                    <a:pt x="4276" y="174930"/>
                    <a:pt x="4051" y="175050"/>
                    <a:pt x="4246" y="175156"/>
                  </a:cubicBezTo>
                  <a:cubicBezTo>
                    <a:pt x="2895" y="175261"/>
                    <a:pt x="2160" y="175426"/>
                    <a:pt x="2895" y="175756"/>
                  </a:cubicBezTo>
                  <a:lnTo>
                    <a:pt x="4006" y="177407"/>
                  </a:lnTo>
                  <a:cubicBezTo>
                    <a:pt x="3646" y="177542"/>
                    <a:pt x="3871" y="177647"/>
                    <a:pt x="4186" y="177768"/>
                  </a:cubicBezTo>
                  <a:lnTo>
                    <a:pt x="4321" y="177828"/>
                  </a:lnTo>
                  <a:cubicBezTo>
                    <a:pt x="4321" y="177828"/>
                    <a:pt x="4336" y="177888"/>
                    <a:pt x="4427" y="177933"/>
                  </a:cubicBezTo>
                  <a:cubicBezTo>
                    <a:pt x="4427" y="178173"/>
                    <a:pt x="4487" y="178413"/>
                    <a:pt x="4937" y="178638"/>
                  </a:cubicBezTo>
                  <a:cubicBezTo>
                    <a:pt x="5267" y="178848"/>
                    <a:pt x="4967" y="179074"/>
                    <a:pt x="5012" y="179299"/>
                  </a:cubicBezTo>
                  <a:cubicBezTo>
                    <a:pt x="5042" y="179464"/>
                    <a:pt x="4907" y="179629"/>
                    <a:pt x="4997" y="179794"/>
                  </a:cubicBezTo>
                  <a:cubicBezTo>
                    <a:pt x="4907" y="179824"/>
                    <a:pt x="4802" y="179854"/>
                    <a:pt x="4667" y="179884"/>
                  </a:cubicBezTo>
                  <a:cubicBezTo>
                    <a:pt x="3886" y="179899"/>
                    <a:pt x="3811" y="180019"/>
                    <a:pt x="3706" y="180154"/>
                  </a:cubicBezTo>
                  <a:cubicBezTo>
                    <a:pt x="3466" y="180455"/>
                    <a:pt x="4066" y="180740"/>
                    <a:pt x="4081" y="181025"/>
                  </a:cubicBezTo>
                  <a:cubicBezTo>
                    <a:pt x="4577" y="181220"/>
                    <a:pt x="3991" y="181445"/>
                    <a:pt x="4352" y="181656"/>
                  </a:cubicBezTo>
                  <a:cubicBezTo>
                    <a:pt x="4472" y="181836"/>
                    <a:pt x="4201" y="182031"/>
                    <a:pt x="4922" y="182166"/>
                  </a:cubicBezTo>
                  <a:lnTo>
                    <a:pt x="4772" y="182166"/>
                  </a:lnTo>
                  <a:cubicBezTo>
                    <a:pt x="3766" y="182556"/>
                    <a:pt x="4412" y="182932"/>
                    <a:pt x="5162" y="183292"/>
                  </a:cubicBezTo>
                  <a:cubicBezTo>
                    <a:pt x="5778" y="183352"/>
                    <a:pt x="5432" y="183502"/>
                    <a:pt x="5597" y="183592"/>
                  </a:cubicBezTo>
                  <a:cubicBezTo>
                    <a:pt x="5673" y="183607"/>
                    <a:pt x="5718" y="183637"/>
                    <a:pt x="5748" y="183667"/>
                  </a:cubicBezTo>
                  <a:lnTo>
                    <a:pt x="5597" y="183592"/>
                  </a:lnTo>
                  <a:lnTo>
                    <a:pt x="5492" y="184313"/>
                  </a:lnTo>
                  <a:cubicBezTo>
                    <a:pt x="5612" y="184343"/>
                    <a:pt x="5733" y="184343"/>
                    <a:pt x="5838" y="184343"/>
                  </a:cubicBezTo>
                  <a:cubicBezTo>
                    <a:pt x="5808" y="184373"/>
                    <a:pt x="5778" y="184403"/>
                    <a:pt x="5733" y="184433"/>
                  </a:cubicBezTo>
                  <a:cubicBezTo>
                    <a:pt x="5582" y="184568"/>
                    <a:pt x="5853" y="184748"/>
                    <a:pt x="4907" y="184823"/>
                  </a:cubicBezTo>
                  <a:cubicBezTo>
                    <a:pt x="4772" y="184823"/>
                    <a:pt x="4637" y="184838"/>
                    <a:pt x="4487" y="184838"/>
                  </a:cubicBezTo>
                  <a:cubicBezTo>
                    <a:pt x="3451" y="185273"/>
                    <a:pt x="3901" y="185664"/>
                    <a:pt x="4772" y="186069"/>
                  </a:cubicBezTo>
                  <a:cubicBezTo>
                    <a:pt x="5477" y="186459"/>
                    <a:pt x="5057" y="186925"/>
                    <a:pt x="5868" y="187315"/>
                  </a:cubicBezTo>
                  <a:cubicBezTo>
                    <a:pt x="5658" y="187390"/>
                    <a:pt x="5658" y="187450"/>
                    <a:pt x="5853" y="187525"/>
                  </a:cubicBezTo>
                  <a:cubicBezTo>
                    <a:pt x="5928" y="187525"/>
                    <a:pt x="5973" y="187525"/>
                    <a:pt x="6048" y="187525"/>
                  </a:cubicBezTo>
                  <a:lnTo>
                    <a:pt x="6033" y="187525"/>
                  </a:lnTo>
                  <a:cubicBezTo>
                    <a:pt x="4787" y="188141"/>
                    <a:pt x="5703" y="188711"/>
                    <a:pt x="6528" y="189281"/>
                  </a:cubicBezTo>
                  <a:cubicBezTo>
                    <a:pt x="5928" y="189432"/>
                    <a:pt x="4442" y="189507"/>
                    <a:pt x="5643" y="189792"/>
                  </a:cubicBezTo>
                  <a:lnTo>
                    <a:pt x="5643" y="190317"/>
                  </a:lnTo>
                  <a:cubicBezTo>
                    <a:pt x="5643" y="190317"/>
                    <a:pt x="6994" y="192689"/>
                    <a:pt x="6994" y="192689"/>
                  </a:cubicBezTo>
                  <a:cubicBezTo>
                    <a:pt x="6708" y="192779"/>
                    <a:pt x="6603" y="192869"/>
                    <a:pt x="6768" y="192974"/>
                  </a:cubicBezTo>
                  <a:cubicBezTo>
                    <a:pt x="7084" y="193034"/>
                    <a:pt x="7279" y="193094"/>
                    <a:pt x="7414" y="193155"/>
                  </a:cubicBezTo>
                  <a:cubicBezTo>
                    <a:pt x="7504" y="193260"/>
                    <a:pt x="7474" y="193365"/>
                    <a:pt x="7489" y="193455"/>
                  </a:cubicBezTo>
                  <a:cubicBezTo>
                    <a:pt x="7414" y="193515"/>
                    <a:pt x="7309" y="193560"/>
                    <a:pt x="7159" y="193620"/>
                  </a:cubicBezTo>
                  <a:cubicBezTo>
                    <a:pt x="7054" y="193755"/>
                    <a:pt x="7234" y="193860"/>
                    <a:pt x="7759" y="193935"/>
                  </a:cubicBezTo>
                  <a:lnTo>
                    <a:pt x="7954" y="193935"/>
                  </a:lnTo>
                  <a:cubicBezTo>
                    <a:pt x="8059" y="194130"/>
                    <a:pt x="7324" y="194280"/>
                    <a:pt x="6798" y="194431"/>
                  </a:cubicBezTo>
                  <a:cubicBezTo>
                    <a:pt x="5612" y="194431"/>
                    <a:pt x="5883" y="194596"/>
                    <a:pt x="5913" y="194746"/>
                  </a:cubicBezTo>
                  <a:lnTo>
                    <a:pt x="5838" y="195256"/>
                  </a:lnTo>
                  <a:lnTo>
                    <a:pt x="6033" y="195256"/>
                  </a:lnTo>
                  <a:cubicBezTo>
                    <a:pt x="6033" y="195346"/>
                    <a:pt x="6003" y="195421"/>
                    <a:pt x="6138" y="195481"/>
                  </a:cubicBezTo>
                  <a:lnTo>
                    <a:pt x="6198" y="195481"/>
                  </a:lnTo>
                  <a:cubicBezTo>
                    <a:pt x="5973" y="195541"/>
                    <a:pt x="6003" y="195616"/>
                    <a:pt x="6093" y="195676"/>
                  </a:cubicBezTo>
                  <a:lnTo>
                    <a:pt x="6123" y="195676"/>
                  </a:lnTo>
                  <a:cubicBezTo>
                    <a:pt x="6018" y="195706"/>
                    <a:pt x="5988" y="195737"/>
                    <a:pt x="6108" y="195782"/>
                  </a:cubicBezTo>
                  <a:cubicBezTo>
                    <a:pt x="6303" y="195947"/>
                    <a:pt x="5808" y="196157"/>
                    <a:pt x="6558" y="196292"/>
                  </a:cubicBezTo>
                  <a:cubicBezTo>
                    <a:pt x="6588" y="196607"/>
                    <a:pt x="7789" y="196772"/>
                    <a:pt x="8480" y="197012"/>
                  </a:cubicBezTo>
                  <a:cubicBezTo>
                    <a:pt x="8840" y="197148"/>
                    <a:pt x="8585" y="197328"/>
                    <a:pt x="9230" y="197433"/>
                  </a:cubicBezTo>
                  <a:lnTo>
                    <a:pt x="9816" y="197928"/>
                  </a:lnTo>
                  <a:lnTo>
                    <a:pt x="11557" y="198649"/>
                  </a:lnTo>
                  <a:cubicBezTo>
                    <a:pt x="11872" y="198694"/>
                    <a:pt x="11662" y="198844"/>
                    <a:pt x="12128" y="198874"/>
                  </a:cubicBezTo>
                  <a:lnTo>
                    <a:pt x="12128" y="198874"/>
                  </a:lnTo>
                  <a:cubicBezTo>
                    <a:pt x="12218" y="198919"/>
                    <a:pt x="12308" y="198949"/>
                    <a:pt x="12443" y="198964"/>
                  </a:cubicBezTo>
                  <a:lnTo>
                    <a:pt x="12443" y="198964"/>
                  </a:lnTo>
                  <a:cubicBezTo>
                    <a:pt x="12503" y="199039"/>
                    <a:pt x="12668" y="199114"/>
                    <a:pt x="12923" y="199174"/>
                  </a:cubicBezTo>
                  <a:cubicBezTo>
                    <a:pt x="13659" y="199174"/>
                    <a:pt x="14064" y="199264"/>
                    <a:pt x="14394" y="199384"/>
                  </a:cubicBezTo>
                  <a:cubicBezTo>
                    <a:pt x="14439" y="199504"/>
                    <a:pt x="14830" y="199550"/>
                    <a:pt x="15280" y="199594"/>
                  </a:cubicBezTo>
                  <a:cubicBezTo>
                    <a:pt x="15430" y="199594"/>
                    <a:pt x="15565" y="199594"/>
                    <a:pt x="15700" y="199609"/>
                  </a:cubicBezTo>
                  <a:cubicBezTo>
                    <a:pt x="15700" y="199640"/>
                    <a:pt x="15730" y="199670"/>
                    <a:pt x="15790" y="199700"/>
                  </a:cubicBezTo>
                  <a:cubicBezTo>
                    <a:pt x="15655" y="199775"/>
                    <a:pt x="15895" y="199790"/>
                    <a:pt x="16136" y="199820"/>
                  </a:cubicBezTo>
                  <a:lnTo>
                    <a:pt x="16136" y="199820"/>
                  </a:lnTo>
                  <a:lnTo>
                    <a:pt x="16526" y="199940"/>
                  </a:lnTo>
                  <a:lnTo>
                    <a:pt x="17066" y="200030"/>
                  </a:lnTo>
                  <a:lnTo>
                    <a:pt x="18522" y="200030"/>
                  </a:lnTo>
                  <a:cubicBezTo>
                    <a:pt x="18522" y="200030"/>
                    <a:pt x="18522" y="200030"/>
                    <a:pt x="18522" y="200030"/>
                  </a:cubicBezTo>
                  <a:cubicBezTo>
                    <a:pt x="18507" y="200030"/>
                    <a:pt x="18492" y="200030"/>
                    <a:pt x="18477" y="200030"/>
                  </a:cubicBezTo>
                  <a:cubicBezTo>
                    <a:pt x="17877" y="200330"/>
                    <a:pt x="19003" y="200510"/>
                    <a:pt x="19483" y="200720"/>
                  </a:cubicBezTo>
                  <a:lnTo>
                    <a:pt x="19964" y="200720"/>
                  </a:lnTo>
                  <a:cubicBezTo>
                    <a:pt x="19964" y="200720"/>
                    <a:pt x="22290" y="200856"/>
                    <a:pt x="22290" y="200856"/>
                  </a:cubicBezTo>
                  <a:lnTo>
                    <a:pt x="24692" y="201231"/>
                  </a:lnTo>
                  <a:cubicBezTo>
                    <a:pt x="25608" y="201366"/>
                    <a:pt x="26118" y="201561"/>
                    <a:pt x="26629" y="201756"/>
                  </a:cubicBezTo>
                  <a:cubicBezTo>
                    <a:pt x="26584" y="201891"/>
                    <a:pt x="27184" y="201906"/>
                    <a:pt x="27499" y="201981"/>
                  </a:cubicBezTo>
                  <a:cubicBezTo>
                    <a:pt x="28040" y="201966"/>
                    <a:pt x="28565" y="201936"/>
                    <a:pt x="28520" y="201786"/>
                  </a:cubicBezTo>
                  <a:cubicBezTo>
                    <a:pt x="28670" y="201786"/>
                    <a:pt x="28805" y="201771"/>
                    <a:pt x="28926" y="201756"/>
                  </a:cubicBezTo>
                  <a:lnTo>
                    <a:pt x="29436" y="201756"/>
                  </a:lnTo>
                  <a:cubicBezTo>
                    <a:pt x="30111" y="201666"/>
                    <a:pt x="30502" y="201651"/>
                    <a:pt x="30772" y="201696"/>
                  </a:cubicBezTo>
                  <a:lnTo>
                    <a:pt x="30877" y="201696"/>
                  </a:lnTo>
                  <a:cubicBezTo>
                    <a:pt x="31087" y="201756"/>
                    <a:pt x="31207" y="201831"/>
                    <a:pt x="31342" y="201906"/>
                  </a:cubicBezTo>
                  <a:cubicBezTo>
                    <a:pt x="31387" y="201936"/>
                    <a:pt x="31417" y="201981"/>
                    <a:pt x="31447" y="202011"/>
                  </a:cubicBezTo>
                  <a:cubicBezTo>
                    <a:pt x="31508" y="202056"/>
                    <a:pt x="31598" y="202101"/>
                    <a:pt x="31733" y="202131"/>
                  </a:cubicBezTo>
                  <a:cubicBezTo>
                    <a:pt x="31868" y="202162"/>
                    <a:pt x="32018" y="202192"/>
                    <a:pt x="32198" y="202221"/>
                  </a:cubicBezTo>
                  <a:lnTo>
                    <a:pt x="32258" y="202221"/>
                  </a:lnTo>
                  <a:cubicBezTo>
                    <a:pt x="32258" y="202221"/>
                    <a:pt x="32033" y="202342"/>
                    <a:pt x="32033" y="202342"/>
                  </a:cubicBezTo>
                  <a:cubicBezTo>
                    <a:pt x="31913" y="202342"/>
                    <a:pt x="31808" y="202372"/>
                    <a:pt x="31658" y="202387"/>
                  </a:cubicBezTo>
                  <a:cubicBezTo>
                    <a:pt x="31342" y="202402"/>
                    <a:pt x="31072" y="202447"/>
                    <a:pt x="30832" y="202492"/>
                  </a:cubicBezTo>
                  <a:cubicBezTo>
                    <a:pt x="30217" y="202567"/>
                    <a:pt x="30232" y="202642"/>
                    <a:pt x="30832" y="202717"/>
                  </a:cubicBezTo>
                  <a:lnTo>
                    <a:pt x="34720" y="202582"/>
                  </a:lnTo>
                  <a:lnTo>
                    <a:pt x="35636" y="202612"/>
                  </a:lnTo>
                  <a:cubicBezTo>
                    <a:pt x="35846" y="202642"/>
                    <a:pt x="36056" y="202642"/>
                    <a:pt x="36251" y="202612"/>
                  </a:cubicBezTo>
                  <a:cubicBezTo>
                    <a:pt x="36266" y="202612"/>
                    <a:pt x="36281" y="202597"/>
                    <a:pt x="36296" y="202582"/>
                  </a:cubicBezTo>
                  <a:lnTo>
                    <a:pt x="37887" y="202582"/>
                  </a:lnTo>
                  <a:cubicBezTo>
                    <a:pt x="37978" y="202582"/>
                    <a:pt x="38053" y="202612"/>
                    <a:pt x="38143" y="202612"/>
                  </a:cubicBezTo>
                  <a:cubicBezTo>
                    <a:pt x="38458" y="202642"/>
                    <a:pt x="38803" y="202657"/>
                    <a:pt x="39058" y="202702"/>
                  </a:cubicBezTo>
                  <a:lnTo>
                    <a:pt x="39674" y="202777"/>
                  </a:lnTo>
                  <a:cubicBezTo>
                    <a:pt x="39719" y="202897"/>
                    <a:pt x="40049" y="202957"/>
                    <a:pt x="40560" y="203002"/>
                  </a:cubicBezTo>
                  <a:lnTo>
                    <a:pt x="42376" y="203122"/>
                  </a:lnTo>
                  <a:cubicBezTo>
                    <a:pt x="42496" y="203287"/>
                    <a:pt x="42661" y="203437"/>
                    <a:pt x="43322" y="203542"/>
                  </a:cubicBezTo>
                  <a:cubicBezTo>
                    <a:pt x="43562" y="203573"/>
                    <a:pt x="43772" y="203573"/>
                    <a:pt x="43997" y="203542"/>
                  </a:cubicBezTo>
                  <a:lnTo>
                    <a:pt x="44177" y="203498"/>
                  </a:lnTo>
                  <a:cubicBezTo>
                    <a:pt x="44613" y="203468"/>
                    <a:pt x="45033" y="203422"/>
                    <a:pt x="45513" y="203453"/>
                  </a:cubicBezTo>
                  <a:cubicBezTo>
                    <a:pt x="45513" y="203453"/>
                    <a:pt x="45513" y="203483"/>
                    <a:pt x="45513" y="203483"/>
                  </a:cubicBezTo>
                  <a:cubicBezTo>
                    <a:pt x="45754" y="203603"/>
                    <a:pt x="46189" y="203603"/>
                    <a:pt x="46699" y="203573"/>
                  </a:cubicBezTo>
                  <a:cubicBezTo>
                    <a:pt x="46834" y="203558"/>
                    <a:pt x="46970" y="203542"/>
                    <a:pt x="47135" y="203573"/>
                  </a:cubicBezTo>
                  <a:lnTo>
                    <a:pt x="47210" y="203648"/>
                  </a:lnTo>
                  <a:cubicBezTo>
                    <a:pt x="47570" y="203648"/>
                    <a:pt x="47975" y="203648"/>
                    <a:pt x="48321" y="203648"/>
                  </a:cubicBezTo>
                  <a:lnTo>
                    <a:pt x="48351" y="203648"/>
                  </a:lnTo>
                  <a:cubicBezTo>
                    <a:pt x="48576" y="203648"/>
                    <a:pt x="48786" y="203678"/>
                    <a:pt x="48921" y="203723"/>
                  </a:cubicBezTo>
                  <a:cubicBezTo>
                    <a:pt x="48876" y="203753"/>
                    <a:pt x="48831" y="203783"/>
                    <a:pt x="48756" y="203813"/>
                  </a:cubicBezTo>
                  <a:cubicBezTo>
                    <a:pt x="48606" y="203888"/>
                    <a:pt x="48381" y="203963"/>
                    <a:pt x="48531" y="204053"/>
                  </a:cubicBezTo>
                  <a:cubicBezTo>
                    <a:pt x="48155" y="204653"/>
                    <a:pt x="44928" y="205104"/>
                    <a:pt x="46579" y="205794"/>
                  </a:cubicBezTo>
                  <a:lnTo>
                    <a:pt x="47585" y="205989"/>
                  </a:lnTo>
                  <a:lnTo>
                    <a:pt x="47525" y="206095"/>
                  </a:lnTo>
                  <a:cubicBezTo>
                    <a:pt x="47765" y="206154"/>
                    <a:pt x="47645" y="206230"/>
                    <a:pt x="47870" y="206290"/>
                  </a:cubicBezTo>
                  <a:cubicBezTo>
                    <a:pt x="47825" y="206305"/>
                    <a:pt x="47765" y="206320"/>
                    <a:pt x="47735" y="206350"/>
                  </a:cubicBezTo>
                  <a:cubicBezTo>
                    <a:pt x="47780" y="206470"/>
                    <a:pt x="47435" y="206620"/>
                    <a:pt x="47990" y="206725"/>
                  </a:cubicBezTo>
                  <a:lnTo>
                    <a:pt x="48471" y="206815"/>
                  </a:lnTo>
                  <a:cubicBezTo>
                    <a:pt x="49627" y="207055"/>
                    <a:pt x="51038" y="206905"/>
                    <a:pt x="52344" y="206920"/>
                  </a:cubicBezTo>
                  <a:cubicBezTo>
                    <a:pt x="53680" y="206995"/>
                    <a:pt x="54580" y="207295"/>
                    <a:pt x="56142" y="207265"/>
                  </a:cubicBezTo>
                  <a:cubicBezTo>
                    <a:pt x="57192" y="207130"/>
                    <a:pt x="56502" y="206980"/>
                    <a:pt x="56202" y="206845"/>
                  </a:cubicBezTo>
                  <a:cubicBezTo>
                    <a:pt x="56712" y="206695"/>
                    <a:pt x="57493" y="206770"/>
                    <a:pt x="58153" y="206740"/>
                  </a:cubicBezTo>
                  <a:cubicBezTo>
                    <a:pt x="58288" y="206740"/>
                    <a:pt x="58438" y="206740"/>
                    <a:pt x="58573" y="206740"/>
                  </a:cubicBezTo>
                  <a:lnTo>
                    <a:pt x="59099" y="206935"/>
                  </a:lnTo>
                  <a:cubicBezTo>
                    <a:pt x="58709" y="207145"/>
                    <a:pt x="59609" y="207160"/>
                    <a:pt x="60120" y="207235"/>
                  </a:cubicBezTo>
                  <a:lnTo>
                    <a:pt x="60120" y="207235"/>
                  </a:lnTo>
                  <a:lnTo>
                    <a:pt x="60615" y="207340"/>
                  </a:lnTo>
                  <a:lnTo>
                    <a:pt x="60615" y="207340"/>
                  </a:lnTo>
                  <a:cubicBezTo>
                    <a:pt x="61606" y="207776"/>
                    <a:pt x="63452" y="207476"/>
                    <a:pt x="64863" y="207551"/>
                  </a:cubicBezTo>
                  <a:cubicBezTo>
                    <a:pt x="65043" y="207446"/>
                    <a:pt x="66304" y="207446"/>
                    <a:pt x="65419" y="207250"/>
                  </a:cubicBezTo>
                  <a:cubicBezTo>
                    <a:pt x="64353" y="207145"/>
                    <a:pt x="63542" y="206980"/>
                    <a:pt x="63122" y="206740"/>
                  </a:cubicBezTo>
                  <a:cubicBezTo>
                    <a:pt x="63542" y="206665"/>
                    <a:pt x="63527" y="206560"/>
                    <a:pt x="63617" y="206455"/>
                  </a:cubicBezTo>
                  <a:cubicBezTo>
                    <a:pt x="63662" y="206455"/>
                    <a:pt x="63722" y="206455"/>
                    <a:pt x="63768" y="206455"/>
                  </a:cubicBezTo>
                  <a:cubicBezTo>
                    <a:pt x="64098" y="206425"/>
                    <a:pt x="64293" y="206380"/>
                    <a:pt x="64383" y="206305"/>
                  </a:cubicBezTo>
                  <a:lnTo>
                    <a:pt x="64503" y="206305"/>
                  </a:lnTo>
                  <a:cubicBezTo>
                    <a:pt x="64503" y="206305"/>
                    <a:pt x="63963" y="205989"/>
                    <a:pt x="63963" y="205989"/>
                  </a:cubicBezTo>
                  <a:lnTo>
                    <a:pt x="64083" y="205809"/>
                  </a:lnTo>
                  <a:lnTo>
                    <a:pt x="64593" y="205704"/>
                  </a:lnTo>
                  <a:lnTo>
                    <a:pt x="64953" y="205704"/>
                  </a:lnTo>
                  <a:cubicBezTo>
                    <a:pt x="65599" y="205524"/>
                    <a:pt x="65299" y="205254"/>
                    <a:pt x="66274" y="205134"/>
                  </a:cubicBezTo>
                  <a:cubicBezTo>
                    <a:pt x="66860" y="204984"/>
                    <a:pt x="67896" y="205014"/>
                    <a:pt x="68511" y="204879"/>
                  </a:cubicBezTo>
                  <a:lnTo>
                    <a:pt x="69112" y="205014"/>
                  </a:lnTo>
                  <a:cubicBezTo>
                    <a:pt x="69112" y="205014"/>
                    <a:pt x="69022" y="205029"/>
                    <a:pt x="68992" y="205044"/>
                  </a:cubicBezTo>
                  <a:cubicBezTo>
                    <a:pt x="68661" y="205194"/>
                    <a:pt x="68406" y="205359"/>
                    <a:pt x="68076" y="205509"/>
                  </a:cubicBezTo>
                  <a:cubicBezTo>
                    <a:pt x="67956" y="205614"/>
                    <a:pt x="68076" y="205704"/>
                    <a:pt x="68361" y="205794"/>
                  </a:cubicBezTo>
                  <a:lnTo>
                    <a:pt x="68901" y="205899"/>
                  </a:lnTo>
                  <a:lnTo>
                    <a:pt x="68901" y="205899"/>
                  </a:lnTo>
                  <a:lnTo>
                    <a:pt x="69322" y="206110"/>
                  </a:lnTo>
                  <a:cubicBezTo>
                    <a:pt x="69322" y="206110"/>
                    <a:pt x="69322" y="206170"/>
                    <a:pt x="69382" y="206200"/>
                  </a:cubicBezTo>
                  <a:cubicBezTo>
                    <a:pt x="70553" y="206230"/>
                    <a:pt x="70868" y="206110"/>
                    <a:pt x="70883" y="205884"/>
                  </a:cubicBezTo>
                  <a:cubicBezTo>
                    <a:pt x="70913" y="205569"/>
                    <a:pt x="71559" y="205494"/>
                    <a:pt x="72789" y="205689"/>
                  </a:cubicBezTo>
                  <a:cubicBezTo>
                    <a:pt x="73840" y="205989"/>
                    <a:pt x="74306" y="205809"/>
                    <a:pt x="74726" y="205584"/>
                  </a:cubicBezTo>
                  <a:lnTo>
                    <a:pt x="74726" y="205494"/>
                  </a:lnTo>
                  <a:cubicBezTo>
                    <a:pt x="74726" y="205494"/>
                    <a:pt x="74306" y="205389"/>
                    <a:pt x="74306" y="205389"/>
                  </a:cubicBezTo>
                  <a:cubicBezTo>
                    <a:pt x="73405" y="205164"/>
                    <a:pt x="73780" y="204683"/>
                    <a:pt x="71453" y="204743"/>
                  </a:cubicBezTo>
                  <a:lnTo>
                    <a:pt x="71453" y="204548"/>
                  </a:lnTo>
                  <a:cubicBezTo>
                    <a:pt x="71453" y="204548"/>
                    <a:pt x="71333" y="204548"/>
                    <a:pt x="71333" y="204548"/>
                  </a:cubicBezTo>
                  <a:lnTo>
                    <a:pt x="71378" y="204278"/>
                  </a:lnTo>
                  <a:cubicBezTo>
                    <a:pt x="71438" y="204203"/>
                    <a:pt x="71438" y="204113"/>
                    <a:pt x="71423" y="204023"/>
                  </a:cubicBezTo>
                  <a:lnTo>
                    <a:pt x="71498" y="203633"/>
                  </a:lnTo>
                  <a:cubicBezTo>
                    <a:pt x="71604" y="203603"/>
                    <a:pt x="71664" y="203573"/>
                    <a:pt x="71679" y="203542"/>
                  </a:cubicBezTo>
                  <a:cubicBezTo>
                    <a:pt x="72804" y="203542"/>
                    <a:pt x="73810" y="203483"/>
                    <a:pt x="73840" y="203212"/>
                  </a:cubicBezTo>
                  <a:lnTo>
                    <a:pt x="73975" y="203182"/>
                  </a:lnTo>
                  <a:cubicBezTo>
                    <a:pt x="74261" y="203107"/>
                    <a:pt x="74336" y="203002"/>
                    <a:pt x="74381" y="202912"/>
                  </a:cubicBezTo>
                  <a:lnTo>
                    <a:pt x="75417" y="202507"/>
                  </a:lnTo>
                  <a:lnTo>
                    <a:pt x="75311" y="202312"/>
                  </a:lnTo>
                  <a:lnTo>
                    <a:pt x="75311" y="202312"/>
                  </a:lnTo>
                  <a:cubicBezTo>
                    <a:pt x="75311" y="202312"/>
                    <a:pt x="75311" y="202312"/>
                    <a:pt x="75311" y="202312"/>
                  </a:cubicBezTo>
                  <a:cubicBezTo>
                    <a:pt x="75281" y="202221"/>
                    <a:pt x="75402" y="202116"/>
                    <a:pt x="75191" y="202056"/>
                  </a:cubicBezTo>
                  <a:cubicBezTo>
                    <a:pt x="73720" y="201621"/>
                    <a:pt x="74396" y="201441"/>
                    <a:pt x="76738" y="201456"/>
                  </a:cubicBezTo>
                  <a:cubicBezTo>
                    <a:pt x="76933" y="201456"/>
                    <a:pt x="77128" y="201396"/>
                    <a:pt x="77323" y="201366"/>
                  </a:cubicBezTo>
                  <a:lnTo>
                    <a:pt x="77773" y="201366"/>
                  </a:lnTo>
                  <a:cubicBezTo>
                    <a:pt x="77773" y="201366"/>
                    <a:pt x="77773" y="201351"/>
                    <a:pt x="77773" y="201351"/>
                  </a:cubicBezTo>
                  <a:cubicBezTo>
                    <a:pt x="78599" y="201381"/>
                    <a:pt x="79695" y="201171"/>
                    <a:pt x="80220" y="201471"/>
                  </a:cubicBezTo>
                  <a:lnTo>
                    <a:pt x="80220" y="201471"/>
                  </a:lnTo>
                  <a:cubicBezTo>
                    <a:pt x="80535" y="201606"/>
                    <a:pt x="81136" y="201576"/>
                    <a:pt x="81661" y="201576"/>
                  </a:cubicBezTo>
                  <a:cubicBezTo>
                    <a:pt x="82262" y="201576"/>
                    <a:pt x="82637" y="201501"/>
                    <a:pt x="82607" y="201366"/>
                  </a:cubicBezTo>
                  <a:lnTo>
                    <a:pt x="82607" y="201366"/>
                  </a:lnTo>
                  <a:lnTo>
                    <a:pt x="82607" y="201366"/>
                  </a:lnTo>
                  <a:cubicBezTo>
                    <a:pt x="82607" y="201366"/>
                    <a:pt x="82607" y="201366"/>
                    <a:pt x="82607" y="201351"/>
                  </a:cubicBezTo>
                  <a:cubicBezTo>
                    <a:pt x="82982" y="201411"/>
                    <a:pt x="83373" y="201381"/>
                    <a:pt x="83778" y="201351"/>
                  </a:cubicBezTo>
                  <a:cubicBezTo>
                    <a:pt x="85534" y="201096"/>
                    <a:pt x="86165" y="201321"/>
                    <a:pt x="86750" y="201576"/>
                  </a:cubicBezTo>
                  <a:lnTo>
                    <a:pt x="86660" y="201636"/>
                  </a:lnTo>
                  <a:cubicBezTo>
                    <a:pt x="86585" y="201681"/>
                    <a:pt x="86510" y="201726"/>
                    <a:pt x="86465" y="201771"/>
                  </a:cubicBezTo>
                  <a:lnTo>
                    <a:pt x="86435" y="201801"/>
                  </a:lnTo>
                  <a:cubicBezTo>
                    <a:pt x="85955" y="201801"/>
                    <a:pt x="85504" y="201831"/>
                    <a:pt x="85054" y="201861"/>
                  </a:cubicBezTo>
                  <a:cubicBezTo>
                    <a:pt x="85024" y="201861"/>
                    <a:pt x="84964" y="201846"/>
                    <a:pt x="84949" y="201831"/>
                  </a:cubicBezTo>
                  <a:cubicBezTo>
                    <a:pt x="84709" y="201756"/>
                    <a:pt x="84439" y="201681"/>
                    <a:pt x="84018" y="201651"/>
                  </a:cubicBezTo>
                  <a:cubicBezTo>
                    <a:pt x="83373" y="201621"/>
                    <a:pt x="82877" y="201651"/>
                    <a:pt x="82502" y="201771"/>
                  </a:cubicBezTo>
                  <a:cubicBezTo>
                    <a:pt x="82412" y="201816"/>
                    <a:pt x="82367" y="201861"/>
                    <a:pt x="82382" y="201921"/>
                  </a:cubicBezTo>
                  <a:cubicBezTo>
                    <a:pt x="82427" y="201966"/>
                    <a:pt x="82487" y="201996"/>
                    <a:pt x="82532" y="202026"/>
                  </a:cubicBezTo>
                  <a:lnTo>
                    <a:pt x="82052" y="202297"/>
                  </a:lnTo>
                  <a:cubicBezTo>
                    <a:pt x="81526" y="202492"/>
                    <a:pt x="80986" y="202687"/>
                    <a:pt x="82172" y="202867"/>
                  </a:cubicBezTo>
                  <a:cubicBezTo>
                    <a:pt x="83193" y="203032"/>
                    <a:pt x="83553" y="202837"/>
                    <a:pt x="84033" y="202717"/>
                  </a:cubicBezTo>
                  <a:lnTo>
                    <a:pt x="84829" y="202567"/>
                  </a:lnTo>
                  <a:lnTo>
                    <a:pt x="84859" y="202567"/>
                  </a:lnTo>
                  <a:cubicBezTo>
                    <a:pt x="85099" y="202567"/>
                    <a:pt x="85309" y="202567"/>
                    <a:pt x="85519" y="202537"/>
                  </a:cubicBezTo>
                  <a:lnTo>
                    <a:pt x="86390" y="202402"/>
                  </a:lnTo>
                  <a:cubicBezTo>
                    <a:pt x="86390" y="202402"/>
                    <a:pt x="86435" y="202342"/>
                    <a:pt x="86495" y="202312"/>
                  </a:cubicBezTo>
                  <a:cubicBezTo>
                    <a:pt x="87576" y="202147"/>
                    <a:pt x="88312" y="201936"/>
                    <a:pt x="88897" y="201681"/>
                  </a:cubicBezTo>
                  <a:lnTo>
                    <a:pt x="88927" y="201381"/>
                  </a:lnTo>
                  <a:cubicBezTo>
                    <a:pt x="89422" y="201156"/>
                    <a:pt x="89422" y="200915"/>
                    <a:pt x="89948" y="200690"/>
                  </a:cubicBezTo>
                  <a:cubicBezTo>
                    <a:pt x="90563" y="200330"/>
                    <a:pt x="92425" y="200315"/>
                    <a:pt x="93521" y="200090"/>
                  </a:cubicBezTo>
                  <a:cubicBezTo>
                    <a:pt x="94001" y="199970"/>
                    <a:pt x="95022" y="199940"/>
                    <a:pt x="94661" y="199715"/>
                  </a:cubicBezTo>
                  <a:cubicBezTo>
                    <a:pt x="94736" y="199685"/>
                    <a:pt x="94797" y="199670"/>
                    <a:pt x="94812" y="199640"/>
                  </a:cubicBezTo>
                  <a:lnTo>
                    <a:pt x="97514" y="199294"/>
                  </a:lnTo>
                  <a:cubicBezTo>
                    <a:pt x="98670" y="199234"/>
                    <a:pt x="99000" y="198979"/>
                    <a:pt x="99825" y="198844"/>
                  </a:cubicBezTo>
                  <a:cubicBezTo>
                    <a:pt x="99976" y="198799"/>
                    <a:pt x="100096" y="198769"/>
                    <a:pt x="100201" y="198709"/>
                  </a:cubicBezTo>
                  <a:cubicBezTo>
                    <a:pt x="100441" y="198739"/>
                    <a:pt x="100696" y="198754"/>
                    <a:pt x="100981" y="198769"/>
                  </a:cubicBezTo>
                  <a:cubicBezTo>
                    <a:pt x="100996" y="198889"/>
                    <a:pt x="101131" y="199009"/>
                    <a:pt x="100456" y="199069"/>
                  </a:cubicBezTo>
                  <a:lnTo>
                    <a:pt x="99075" y="199324"/>
                  </a:lnTo>
                  <a:cubicBezTo>
                    <a:pt x="98174" y="199459"/>
                    <a:pt x="98534" y="199640"/>
                    <a:pt x="98670" y="199820"/>
                  </a:cubicBezTo>
                  <a:lnTo>
                    <a:pt x="98670" y="199925"/>
                  </a:lnTo>
                  <a:cubicBezTo>
                    <a:pt x="98670" y="199925"/>
                    <a:pt x="98474" y="199925"/>
                    <a:pt x="98474" y="199925"/>
                  </a:cubicBezTo>
                  <a:cubicBezTo>
                    <a:pt x="99000" y="200345"/>
                    <a:pt x="96268" y="200225"/>
                    <a:pt x="96208" y="200555"/>
                  </a:cubicBezTo>
                  <a:lnTo>
                    <a:pt x="96103" y="200555"/>
                  </a:lnTo>
                  <a:cubicBezTo>
                    <a:pt x="95802" y="200690"/>
                    <a:pt x="95982" y="200841"/>
                    <a:pt x="95937" y="200991"/>
                  </a:cubicBezTo>
                  <a:cubicBezTo>
                    <a:pt x="95982" y="201051"/>
                    <a:pt x="96088" y="201111"/>
                    <a:pt x="96238" y="201141"/>
                  </a:cubicBezTo>
                  <a:cubicBezTo>
                    <a:pt x="96238" y="201411"/>
                    <a:pt x="97183" y="201366"/>
                    <a:pt x="98009" y="201366"/>
                  </a:cubicBezTo>
                  <a:lnTo>
                    <a:pt x="98114" y="201366"/>
                  </a:lnTo>
                  <a:cubicBezTo>
                    <a:pt x="98114" y="201366"/>
                    <a:pt x="98640" y="201456"/>
                    <a:pt x="98640" y="201456"/>
                  </a:cubicBezTo>
                  <a:lnTo>
                    <a:pt x="99555" y="201456"/>
                  </a:lnTo>
                  <a:cubicBezTo>
                    <a:pt x="99916" y="201321"/>
                    <a:pt x="100231" y="201381"/>
                    <a:pt x="100531" y="201456"/>
                  </a:cubicBezTo>
                  <a:cubicBezTo>
                    <a:pt x="100741" y="201606"/>
                    <a:pt x="101282" y="201681"/>
                    <a:pt x="101912" y="201756"/>
                  </a:cubicBezTo>
                  <a:lnTo>
                    <a:pt x="102512" y="201576"/>
                  </a:lnTo>
                  <a:cubicBezTo>
                    <a:pt x="102512" y="201576"/>
                    <a:pt x="102588" y="201531"/>
                    <a:pt x="102573" y="201516"/>
                  </a:cubicBezTo>
                  <a:cubicBezTo>
                    <a:pt x="102633" y="201516"/>
                    <a:pt x="102678" y="201501"/>
                    <a:pt x="102738" y="201486"/>
                  </a:cubicBezTo>
                  <a:cubicBezTo>
                    <a:pt x="103113" y="201351"/>
                    <a:pt x="103458" y="201216"/>
                    <a:pt x="102948" y="201066"/>
                  </a:cubicBezTo>
                  <a:lnTo>
                    <a:pt x="102903" y="201066"/>
                  </a:lnTo>
                  <a:cubicBezTo>
                    <a:pt x="102903" y="201066"/>
                    <a:pt x="102918" y="201066"/>
                    <a:pt x="102918" y="201066"/>
                  </a:cubicBezTo>
                  <a:lnTo>
                    <a:pt x="103008" y="201066"/>
                  </a:lnTo>
                  <a:cubicBezTo>
                    <a:pt x="104044" y="201051"/>
                    <a:pt x="103954" y="200871"/>
                    <a:pt x="103909" y="200720"/>
                  </a:cubicBezTo>
                  <a:cubicBezTo>
                    <a:pt x="103819" y="200435"/>
                    <a:pt x="104644" y="200540"/>
                    <a:pt x="105305" y="200555"/>
                  </a:cubicBezTo>
                  <a:lnTo>
                    <a:pt x="105305" y="200555"/>
                  </a:lnTo>
                  <a:lnTo>
                    <a:pt x="106746" y="201066"/>
                  </a:lnTo>
                  <a:lnTo>
                    <a:pt x="106746" y="201066"/>
                  </a:lnTo>
                  <a:cubicBezTo>
                    <a:pt x="106746" y="201066"/>
                    <a:pt x="107256" y="201171"/>
                    <a:pt x="107256" y="201171"/>
                  </a:cubicBezTo>
                  <a:cubicBezTo>
                    <a:pt x="109268" y="201381"/>
                    <a:pt x="111084" y="201156"/>
                    <a:pt x="112961" y="201051"/>
                  </a:cubicBezTo>
                  <a:cubicBezTo>
                    <a:pt x="113066" y="201051"/>
                    <a:pt x="113141" y="201036"/>
                    <a:pt x="113231" y="201021"/>
                  </a:cubicBezTo>
                  <a:cubicBezTo>
                    <a:pt x="113531" y="201111"/>
                    <a:pt x="113966" y="201156"/>
                    <a:pt x="114522" y="201171"/>
                  </a:cubicBezTo>
                  <a:lnTo>
                    <a:pt x="115468" y="201066"/>
                  </a:lnTo>
                  <a:lnTo>
                    <a:pt x="115948" y="200856"/>
                  </a:lnTo>
                  <a:cubicBezTo>
                    <a:pt x="116098" y="200856"/>
                    <a:pt x="116233" y="200856"/>
                    <a:pt x="116383" y="200856"/>
                  </a:cubicBezTo>
                  <a:lnTo>
                    <a:pt x="116894" y="200765"/>
                  </a:lnTo>
                  <a:cubicBezTo>
                    <a:pt x="117014" y="200735"/>
                    <a:pt x="117014" y="200705"/>
                    <a:pt x="116969" y="200675"/>
                  </a:cubicBezTo>
                  <a:cubicBezTo>
                    <a:pt x="117599" y="200675"/>
                    <a:pt x="118050" y="200585"/>
                    <a:pt x="118335" y="200465"/>
                  </a:cubicBezTo>
                  <a:cubicBezTo>
                    <a:pt x="118500" y="200480"/>
                    <a:pt x="118665" y="200480"/>
                    <a:pt x="118830" y="200465"/>
                  </a:cubicBezTo>
                  <a:cubicBezTo>
                    <a:pt x="119761" y="200060"/>
                    <a:pt x="119070" y="199640"/>
                    <a:pt x="119296" y="199219"/>
                  </a:cubicBezTo>
                  <a:lnTo>
                    <a:pt x="118890" y="199009"/>
                  </a:lnTo>
                  <a:cubicBezTo>
                    <a:pt x="118800" y="199009"/>
                    <a:pt x="118740" y="199024"/>
                    <a:pt x="118680" y="199039"/>
                  </a:cubicBezTo>
                  <a:lnTo>
                    <a:pt x="118680" y="199039"/>
                  </a:lnTo>
                  <a:cubicBezTo>
                    <a:pt x="118680" y="199039"/>
                    <a:pt x="118680" y="199024"/>
                    <a:pt x="118680" y="199024"/>
                  </a:cubicBezTo>
                  <a:lnTo>
                    <a:pt x="118890" y="199024"/>
                  </a:lnTo>
                  <a:cubicBezTo>
                    <a:pt x="118335" y="198694"/>
                    <a:pt x="119566" y="198529"/>
                    <a:pt x="120226" y="198303"/>
                  </a:cubicBezTo>
                  <a:lnTo>
                    <a:pt x="120226" y="198303"/>
                  </a:lnTo>
                  <a:cubicBezTo>
                    <a:pt x="120226" y="198303"/>
                    <a:pt x="121172" y="198093"/>
                    <a:pt x="121172" y="198093"/>
                  </a:cubicBezTo>
                  <a:cubicBezTo>
                    <a:pt x="121953" y="197958"/>
                    <a:pt x="122913" y="197838"/>
                    <a:pt x="122973" y="197583"/>
                  </a:cubicBezTo>
                  <a:cubicBezTo>
                    <a:pt x="122898" y="197463"/>
                    <a:pt x="122628" y="197343"/>
                    <a:pt x="122238" y="197253"/>
                  </a:cubicBezTo>
                  <a:cubicBezTo>
                    <a:pt x="122043" y="197238"/>
                    <a:pt x="121832" y="197223"/>
                    <a:pt x="121637" y="197253"/>
                  </a:cubicBezTo>
                  <a:lnTo>
                    <a:pt x="121577" y="196457"/>
                  </a:lnTo>
                  <a:lnTo>
                    <a:pt x="121577" y="196457"/>
                  </a:lnTo>
                  <a:cubicBezTo>
                    <a:pt x="121577" y="196457"/>
                    <a:pt x="121577" y="196382"/>
                    <a:pt x="121577" y="196352"/>
                  </a:cubicBezTo>
                  <a:lnTo>
                    <a:pt x="121082" y="196247"/>
                  </a:lnTo>
                  <a:cubicBezTo>
                    <a:pt x="120046" y="196247"/>
                    <a:pt x="119025" y="196247"/>
                    <a:pt x="119145" y="195932"/>
                  </a:cubicBezTo>
                  <a:lnTo>
                    <a:pt x="120166" y="195737"/>
                  </a:lnTo>
                  <a:lnTo>
                    <a:pt x="120166" y="195737"/>
                  </a:lnTo>
                  <a:lnTo>
                    <a:pt x="120632" y="195631"/>
                  </a:lnTo>
                  <a:cubicBezTo>
                    <a:pt x="121532" y="195481"/>
                    <a:pt x="120857" y="195271"/>
                    <a:pt x="121097" y="195106"/>
                  </a:cubicBezTo>
                  <a:lnTo>
                    <a:pt x="121022" y="194926"/>
                  </a:lnTo>
                  <a:lnTo>
                    <a:pt x="120602" y="194896"/>
                  </a:lnTo>
                  <a:cubicBezTo>
                    <a:pt x="120466" y="194791"/>
                    <a:pt x="120752" y="194656"/>
                    <a:pt x="120121" y="194596"/>
                  </a:cubicBezTo>
                  <a:lnTo>
                    <a:pt x="120016" y="194491"/>
                  </a:lnTo>
                  <a:lnTo>
                    <a:pt x="120181" y="194385"/>
                  </a:lnTo>
                  <a:cubicBezTo>
                    <a:pt x="119055" y="193980"/>
                    <a:pt x="119806" y="193560"/>
                    <a:pt x="120031" y="193155"/>
                  </a:cubicBezTo>
                  <a:lnTo>
                    <a:pt x="119536" y="193064"/>
                  </a:lnTo>
                  <a:cubicBezTo>
                    <a:pt x="119130" y="192899"/>
                    <a:pt x="119401" y="192734"/>
                    <a:pt x="119326" y="192554"/>
                  </a:cubicBezTo>
                  <a:cubicBezTo>
                    <a:pt x="119326" y="192479"/>
                    <a:pt x="119326" y="192404"/>
                    <a:pt x="119265" y="192329"/>
                  </a:cubicBezTo>
                  <a:cubicBezTo>
                    <a:pt x="118980" y="192179"/>
                    <a:pt x="119220" y="192014"/>
                    <a:pt x="118740" y="191878"/>
                  </a:cubicBezTo>
                  <a:lnTo>
                    <a:pt x="118710" y="191878"/>
                  </a:lnTo>
                  <a:cubicBezTo>
                    <a:pt x="119055" y="191758"/>
                    <a:pt x="119386" y="191653"/>
                    <a:pt x="120031" y="191593"/>
                  </a:cubicBezTo>
                  <a:cubicBezTo>
                    <a:pt x="120391" y="191548"/>
                    <a:pt x="120511" y="191473"/>
                    <a:pt x="120556" y="191398"/>
                  </a:cubicBezTo>
                  <a:lnTo>
                    <a:pt x="120556" y="191398"/>
                  </a:lnTo>
                  <a:cubicBezTo>
                    <a:pt x="120556" y="191398"/>
                    <a:pt x="120962" y="191278"/>
                    <a:pt x="120962" y="191278"/>
                  </a:cubicBezTo>
                  <a:lnTo>
                    <a:pt x="120962" y="190768"/>
                  </a:lnTo>
                  <a:cubicBezTo>
                    <a:pt x="120962" y="190768"/>
                    <a:pt x="120947" y="190768"/>
                    <a:pt x="120947" y="190768"/>
                  </a:cubicBezTo>
                  <a:lnTo>
                    <a:pt x="121427" y="190663"/>
                  </a:lnTo>
                  <a:cubicBezTo>
                    <a:pt x="121757" y="190407"/>
                    <a:pt x="122163" y="190152"/>
                    <a:pt x="120932" y="189942"/>
                  </a:cubicBezTo>
                  <a:lnTo>
                    <a:pt x="120932" y="189942"/>
                  </a:lnTo>
                  <a:cubicBezTo>
                    <a:pt x="120932" y="189942"/>
                    <a:pt x="120887" y="188771"/>
                    <a:pt x="120887" y="188771"/>
                  </a:cubicBezTo>
                  <a:cubicBezTo>
                    <a:pt x="120887" y="188636"/>
                    <a:pt x="120827" y="188471"/>
                    <a:pt x="120061" y="188441"/>
                  </a:cubicBezTo>
                  <a:cubicBezTo>
                    <a:pt x="119220" y="188411"/>
                    <a:pt x="119085" y="188561"/>
                    <a:pt x="118995" y="188711"/>
                  </a:cubicBezTo>
                  <a:cubicBezTo>
                    <a:pt x="118695" y="189026"/>
                    <a:pt x="118650" y="189327"/>
                    <a:pt x="118950" y="189642"/>
                  </a:cubicBezTo>
                  <a:lnTo>
                    <a:pt x="118920" y="189702"/>
                  </a:lnTo>
                  <a:cubicBezTo>
                    <a:pt x="118920" y="189702"/>
                    <a:pt x="118860" y="189777"/>
                    <a:pt x="118830" y="189807"/>
                  </a:cubicBezTo>
                  <a:cubicBezTo>
                    <a:pt x="118740" y="189807"/>
                    <a:pt x="118650" y="189807"/>
                    <a:pt x="118560" y="189837"/>
                  </a:cubicBezTo>
                  <a:lnTo>
                    <a:pt x="118560" y="189837"/>
                  </a:lnTo>
                  <a:cubicBezTo>
                    <a:pt x="118320" y="189867"/>
                    <a:pt x="118320" y="189897"/>
                    <a:pt x="118560" y="189942"/>
                  </a:cubicBezTo>
                  <a:lnTo>
                    <a:pt x="118560" y="189942"/>
                  </a:lnTo>
                  <a:cubicBezTo>
                    <a:pt x="118065" y="189882"/>
                    <a:pt x="117329" y="189897"/>
                    <a:pt x="117119" y="189732"/>
                  </a:cubicBezTo>
                  <a:lnTo>
                    <a:pt x="117119" y="189732"/>
                  </a:lnTo>
                  <a:cubicBezTo>
                    <a:pt x="117119" y="189732"/>
                    <a:pt x="117059" y="189717"/>
                    <a:pt x="116954" y="189702"/>
                  </a:cubicBezTo>
                  <a:cubicBezTo>
                    <a:pt x="116894" y="189702"/>
                    <a:pt x="116849" y="189702"/>
                    <a:pt x="116789" y="189702"/>
                  </a:cubicBezTo>
                  <a:lnTo>
                    <a:pt x="116789" y="189702"/>
                  </a:lnTo>
                  <a:cubicBezTo>
                    <a:pt x="116683" y="189642"/>
                    <a:pt x="116638" y="189567"/>
                    <a:pt x="116623" y="189507"/>
                  </a:cubicBezTo>
                  <a:lnTo>
                    <a:pt x="116623" y="189462"/>
                  </a:lnTo>
                  <a:cubicBezTo>
                    <a:pt x="116623" y="189462"/>
                    <a:pt x="116653" y="189342"/>
                    <a:pt x="116714" y="189281"/>
                  </a:cubicBezTo>
                  <a:cubicBezTo>
                    <a:pt x="116819" y="189222"/>
                    <a:pt x="116909" y="189161"/>
                    <a:pt x="117089" y="189116"/>
                  </a:cubicBezTo>
                  <a:lnTo>
                    <a:pt x="117089" y="189116"/>
                  </a:lnTo>
                  <a:cubicBezTo>
                    <a:pt x="117404" y="189041"/>
                    <a:pt x="117374" y="188936"/>
                    <a:pt x="117314" y="188846"/>
                  </a:cubicBezTo>
                  <a:cubicBezTo>
                    <a:pt x="117209" y="188846"/>
                    <a:pt x="117149" y="188831"/>
                    <a:pt x="117059" y="188816"/>
                  </a:cubicBezTo>
                  <a:lnTo>
                    <a:pt x="117089" y="188816"/>
                  </a:lnTo>
                  <a:cubicBezTo>
                    <a:pt x="117089" y="188816"/>
                    <a:pt x="117089" y="188741"/>
                    <a:pt x="117089" y="188711"/>
                  </a:cubicBezTo>
                  <a:cubicBezTo>
                    <a:pt x="117134" y="188711"/>
                    <a:pt x="117164" y="188711"/>
                    <a:pt x="117209" y="188711"/>
                  </a:cubicBezTo>
                  <a:cubicBezTo>
                    <a:pt x="117434" y="188591"/>
                    <a:pt x="117224" y="188471"/>
                    <a:pt x="117389" y="188351"/>
                  </a:cubicBezTo>
                  <a:cubicBezTo>
                    <a:pt x="117389" y="188306"/>
                    <a:pt x="117359" y="188246"/>
                    <a:pt x="117284" y="188201"/>
                  </a:cubicBezTo>
                  <a:cubicBezTo>
                    <a:pt x="116728" y="187870"/>
                    <a:pt x="116503" y="187540"/>
                    <a:pt x="116653" y="187195"/>
                  </a:cubicBezTo>
                  <a:cubicBezTo>
                    <a:pt x="116744" y="186985"/>
                    <a:pt x="116879" y="186745"/>
                    <a:pt x="116188" y="186549"/>
                  </a:cubicBezTo>
                  <a:cubicBezTo>
                    <a:pt x="116158" y="186549"/>
                    <a:pt x="116128" y="186549"/>
                    <a:pt x="116098" y="186549"/>
                  </a:cubicBezTo>
                  <a:cubicBezTo>
                    <a:pt x="116849" y="186279"/>
                    <a:pt x="116759" y="185994"/>
                    <a:pt x="116563" y="185694"/>
                  </a:cubicBezTo>
                  <a:cubicBezTo>
                    <a:pt x="116443" y="185604"/>
                    <a:pt x="116248" y="185544"/>
                    <a:pt x="115873" y="185498"/>
                  </a:cubicBezTo>
                  <a:lnTo>
                    <a:pt x="115588" y="185498"/>
                  </a:lnTo>
                  <a:cubicBezTo>
                    <a:pt x="115588" y="185498"/>
                    <a:pt x="115588" y="185514"/>
                    <a:pt x="115588" y="185514"/>
                  </a:cubicBezTo>
                  <a:lnTo>
                    <a:pt x="115092" y="185409"/>
                  </a:lnTo>
                  <a:lnTo>
                    <a:pt x="115092" y="185409"/>
                  </a:lnTo>
                  <a:cubicBezTo>
                    <a:pt x="115092" y="185409"/>
                    <a:pt x="114627" y="184898"/>
                    <a:pt x="114627" y="184898"/>
                  </a:cubicBezTo>
                  <a:cubicBezTo>
                    <a:pt x="115498" y="184688"/>
                    <a:pt x="114897" y="184418"/>
                    <a:pt x="115122" y="184178"/>
                  </a:cubicBezTo>
                  <a:lnTo>
                    <a:pt x="115122" y="184178"/>
                  </a:lnTo>
                  <a:cubicBezTo>
                    <a:pt x="115257" y="184178"/>
                    <a:pt x="115392" y="184178"/>
                    <a:pt x="115528" y="184178"/>
                  </a:cubicBezTo>
                  <a:cubicBezTo>
                    <a:pt x="115528" y="184148"/>
                    <a:pt x="115558" y="184118"/>
                    <a:pt x="115573" y="184087"/>
                  </a:cubicBezTo>
                  <a:lnTo>
                    <a:pt x="115573" y="184087"/>
                  </a:lnTo>
                  <a:cubicBezTo>
                    <a:pt x="115573" y="184087"/>
                    <a:pt x="116473" y="183877"/>
                    <a:pt x="116473" y="183877"/>
                  </a:cubicBezTo>
                  <a:cubicBezTo>
                    <a:pt x="116834" y="183637"/>
                    <a:pt x="116834" y="183397"/>
                    <a:pt x="116443" y="183157"/>
                  </a:cubicBezTo>
                  <a:lnTo>
                    <a:pt x="116323" y="183157"/>
                  </a:lnTo>
                  <a:cubicBezTo>
                    <a:pt x="116323" y="183157"/>
                    <a:pt x="116233" y="183082"/>
                    <a:pt x="116158" y="183052"/>
                  </a:cubicBezTo>
                  <a:cubicBezTo>
                    <a:pt x="116098" y="183022"/>
                    <a:pt x="116023" y="183007"/>
                    <a:pt x="115948" y="182992"/>
                  </a:cubicBezTo>
                  <a:lnTo>
                    <a:pt x="115948" y="182751"/>
                  </a:lnTo>
                  <a:cubicBezTo>
                    <a:pt x="115948" y="182751"/>
                    <a:pt x="115948" y="182646"/>
                    <a:pt x="115948" y="182646"/>
                  </a:cubicBezTo>
                  <a:lnTo>
                    <a:pt x="115948" y="182646"/>
                  </a:lnTo>
                  <a:lnTo>
                    <a:pt x="115948" y="182346"/>
                  </a:lnTo>
                  <a:cubicBezTo>
                    <a:pt x="115287" y="181986"/>
                    <a:pt x="115558" y="181596"/>
                    <a:pt x="115407" y="181220"/>
                  </a:cubicBezTo>
                  <a:lnTo>
                    <a:pt x="115407" y="181220"/>
                  </a:lnTo>
                  <a:lnTo>
                    <a:pt x="115468" y="181100"/>
                  </a:lnTo>
                  <a:lnTo>
                    <a:pt x="115468" y="180590"/>
                  </a:lnTo>
                  <a:cubicBezTo>
                    <a:pt x="115468" y="180590"/>
                    <a:pt x="115453" y="180064"/>
                    <a:pt x="115453" y="180064"/>
                  </a:cubicBezTo>
                  <a:cubicBezTo>
                    <a:pt x="115317" y="179929"/>
                    <a:pt x="115618" y="179779"/>
                    <a:pt x="115032" y="179659"/>
                  </a:cubicBezTo>
                  <a:lnTo>
                    <a:pt x="115422" y="179554"/>
                  </a:lnTo>
                  <a:cubicBezTo>
                    <a:pt x="116969" y="179599"/>
                    <a:pt x="116909" y="179374"/>
                    <a:pt x="116804" y="179149"/>
                  </a:cubicBezTo>
                  <a:lnTo>
                    <a:pt x="116804" y="178728"/>
                  </a:lnTo>
                  <a:cubicBezTo>
                    <a:pt x="117179" y="178593"/>
                    <a:pt x="117509" y="178458"/>
                    <a:pt x="118275" y="178653"/>
                  </a:cubicBezTo>
                  <a:cubicBezTo>
                    <a:pt x="118695" y="178758"/>
                    <a:pt x="118800" y="178938"/>
                    <a:pt x="119596" y="178984"/>
                  </a:cubicBezTo>
                  <a:cubicBezTo>
                    <a:pt x="120361" y="178984"/>
                    <a:pt x="120556" y="179089"/>
                    <a:pt x="120722" y="179224"/>
                  </a:cubicBezTo>
                  <a:cubicBezTo>
                    <a:pt x="120812" y="179314"/>
                    <a:pt x="120586" y="179464"/>
                    <a:pt x="121352" y="179449"/>
                  </a:cubicBezTo>
                  <a:cubicBezTo>
                    <a:pt x="121352" y="179479"/>
                    <a:pt x="121352" y="179509"/>
                    <a:pt x="121412" y="179539"/>
                  </a:cubicBezTo>
                  <a:cubicBezTo>
                    <a:pt x="122268" y="179719"/>
                    <a:pt x="122898" y="179554"/>
                    <a:pt x="123544" y="179464"/>
                  </a:cubicBezTo>
                  <a:cubicBezTo>
                    <a:pt x="124159" y="179374"/>
                    <a:pt x="124550" y="179599"/>
                    <a:pt x="125120" y="179554"/>
                  </a:cubicBezTo>
                  <a:cubicBezTo>
                    <a:pt x="124895" y="179704"/>
                    <a:pt x="125165" y="179839"/>
                    <a:pt x="125555" y="179959"/>
                  </a:cubicBezTo>
                  <a:cubicBezTo>
                    <a:pt x="125585" y="179959"/>
                    <a:pt x="125630" y="179959"/>
                    <a:pt x="125660" y="179959"/>
                  </a:cubicBezTo>
                  <a:cubicBezTo>
                    <a:pt x="125435" y="180019"/>
                    <a:pt x="125480" y="180094"/>
                    <a:pt x="125675" y="180154"/>
                  </a:cubicBezTo>
                  <a:lnTo>
                    <a:pt x="125750" y="180680"/>
                  </a:lnTo>
                  <a:lnTo>
                    <a:pt x="125750" y="180725"/>
                  </a:lnTo>
                  <a:cubicBezTo>
                    <a:pt x="125750" y="180725"/>
                    <a:pt x="125750" y="180755"/>
                    <a:pt x="125750" y="180755"/>
                  </a:cubicBezTo>
                  <a:cubicBezTo>
                    <a:pt x="125690" y="180755"/>
                    <a:pt x="125630" y="180770"/>
                    <a:pt x="125630" y="180770"/>
                  </a:cubicBezTo>
                  <a:lnTo>
                    <a:pt x="125675" y="180980"/>
                  </a:lnTo>
                  <a:lnTo>
                    <a:pt x="125675" y="180980"/>
                  </a:lnTo>
                  <a:cubicBezTo>
                    <a:pt x="125675" y="180980"/>
                    <a:pt x="125675" y="180980"/>
                    <a:pt x="125675" y="180980"/>
                  </a:cubicBezTo>
                  <a:cubicBezTo>
                    <a:pt x="124925" y="181220"/>
                    <a:pt x="125195" y="181460"/>
                    <a:pt x="125720" y="181686"/>
                  </a:cubicBezTo>
                  <a:cubicBezTo>
                    <a:pt x="126066" y="181836"/>
                    <a:pt x="126471" y="182001"/>
                    <a:pt x="126081" y="182166"/>
                  </a:cubicBezTo>
                  <a:cubicBezTo>
                    <a:pt x="125345" y="182481"/>
                    <a:pt x="126171" y="182661"/>
                    <a:pt x="127207" y="182842"/>
                  </a:cubicBezTo>
                  <a:lnTo>
                    <a:pt x="127207" y="182842"/>
                  </a:lnTo>
                  <a:cubicBezTo>
                    <a:pt x="128137" y="182886"/>
                    <a:pt x="128858" y="183022"/>
                    <a:pt x="129578" y="183142"/>
                  </a:cubicBezTo>
                  <a:lnTo>
                    <a:pt x="130554" y="183142"/>
                  </a:lnTo>
                  <a:cubicBezTo>
                    <a:pt x="130554" y="183142"/>
                    <a:pt x="130689" y="183172"/>
                    <a:pt x="130689" y="183172"/>
                  </a:cubicBezTo>
                  <a:cubicBezTo>
                    <a:pt x="130584" y="183277"/>
                    <a:pt x="130464" y="183382"/>
                    <a:pt x="130284" y="183487"/>
                  </a:cubicBezTo>
                  <a:lnTo>
                    <a:pt x="130224" y="183517"/>
                  </a:lnTo>
                  <a:cubicBezTo>
                    <a:pt x="128828" y="183352"/>
                    <a:pt x="127777" y="183487"/>
                    <a:pt x="127117" y="183772"/>
                  </a:cubicBezTo>
                  <a:cubicBezTo>
                    <a:pt x="126036" y="184223"/>
                    <a:pt x="125045" y="184688"/>
                    <a:pt x="123304" y="185048"/>
                  </a:cubicBezTo>
                  <a:cubicBezTo>
                    <a:pt x="122898" y="185123"/>
                    <a:pt x="122703" y="185243"/>
                    <a:pt x="122928" y="185378"/>
                  </a:cubicBezTo>
                  <a:cubicBezTo>
                    <a:pt x="122988" y="185393"/>
                    <a:pt x="123063" y="185409"/>
                    <a:pt x="123153" y="185409"/>
                  </a:cubicBezTo>
                  <a:lnTo>
                    <a:pt x="123108" y="185409"/>
                  </a:lnTo>
                  <a:cubicBezTo>
                    <a:pt x="123108" y="185409"/>
                    <a:pt x="123108" y="185709"/>
                    <a:pt x="123108" y="185709"/>
                  </a:cubicBezTo>
                  <a:cubicBezTo>
                    <a:pt x="122958" y="185949"/>
                    <a:pt x="123604" y="186279"/>
                    <a:pt x="121697" y="186324"/>
                  </a:cubicBezTo>
                  <a:cubicBezTo>
                    <a:pt x="121547" y="186429"/>
                    <a:pt x="120992" y="186534"/>
                    <a:pt x="121712" y="186624"/>
                  </a:cubicBezTo>
                  <a:cubicBezTo>
                    <a:pt x="122493" y="186699"/>
                    <a:pt x="123259" y="186760"/>
                    <a:pt x="124039" y="186624"/>
                  </a:cubicBezTo>
                  <a:lnTo>
                    <a:pt x="123844" y="186654"/>
                  </a:lnTo>
                  <a:cubicBezTo>
                    <a:pt x="123589" y="186760"/>
                    <a:pt x="123604" y="186865"/>
                    <a:pt x="123844" y="186985"/>
                  </a:cubicBezTo>
                  <a:lnTo>
                    <a:pt x="124069" y="187030"/>
                  </a:lnTo>
                  <a:cubicBezTo>
                    <a:pt x="124820" y="186925"/>
                    <a:pt x="125645" y="186925"/>
                    <a:pt x="126501" y="186925"/>
                  </a:cubicBezTo>
                  <a:cubicBezTo>
                    <a:pt x="127972" y="186925"/>
                    <a:pt x="128242" y="186775"/>
                    <a:pt x="127357" y="186519"/>
                  </a:cubicBezTo>
                  <a:lnTo>
                    <a:pt x="127357" y="186519"/>
                  </a:lnTo>
                  <a:cubicBezTo>
                    <a:pt x="127357" y="186519"/>
                    <a:pt x="127267" y="186519"/>
                    <a:pt x="127237" y="186504"/>
                  </a:cubicBezTo>
                  <a:cubicBezTo>
                    <a:pt x="127327" y="186504"/>
                    <a:pt x="127432" y="186504"/>
                    <a:pt x="127552" y="186489"/>
                  </a:cubicBezTo>
                  <a:cubicBezTo>
                    <a:pt x="127942" y="186174"/>
                    <a:pt x="129008" y="185904"/>
                    <a:pt x="129203" y="185619"/>
                  </a:cubicBezTo>
                  <a:cubicBezTo>
                    <a:pt x="129323" y="185679"/>
                    <a:pt x="129458" y="185724"/>
                    <a:pt x="129623" y="185769"/>
                  </a:cubicBezTo>
                  <a:cubicBezTo>
                    <a:pt x="129729" y="185799"/>
                    <a:pt x="129849" y="185814"/>
                    <a:pt x="129954" y="185814"/>
                  </a:cubicBezTo>
                  <a:cubicBezTo>
                    <a:pt x="130089" y="185904"/>
                    <a:pt x="130239" y="185979"/>
                    <a:pt x="130434" y="186054"/>
                  </a:cubicBezTo>
                  <a:cubicBezTo>
                    <a:pt x="130524" y="186084"/>
                    <a:pt x="130584" y="186114"/>
                    <a:pt x="130644" y="186129"/>
                  </a:cubicBezTo>
                  <a:lnTo>
                    <a:pt x="130599" y="186414"/>
                  </a:lnTo>
                  <a:lnTo>
                    <a:pt x="130689" y="186820"/>
                  </a:lnTo>
                  <a:lnTo>
                    <a:pt x="130734" y="187645"/>
                  </a:lnTo>
                  <a:cubicBezTo>
                    <a:pt x="130869" y="187645"/>
                    <a:pt x="131005" y="187645"/>
                    <a:pt x="131140" y="187645"/>
                  </a:cubicBezTo>
                  <a:lnTo>
                    <a:pt x="131650" y="187735"/>
                  </a:lnTo>
                  <a:cubicBezTo>
                    <a:pt x="132236" y="188036"/>
                    <a:pt x="130449" y="188051"/>
                    <a:pt x="130344" y="188261"/>
                  </a:cubicBezTo>
                  <a:lnTo>
                    <a:pt x="130194" y="188261"/>
                  </a:lnTo>
                  <a:cubicBezTo>
                    <a:pt x="129503" y="188426"/>
                    <a:pt x="129563" y="188591"/>
                    <a:pt x="130254" y="188771"/>
                  </a:cubicBezTo>
                  <a:lnTo>
                    <a:pt x="130254" y="188771"/>
                  </a:lnTo>
                  <a:cubicBezTo>
                    <a:pt x="130254" y="188771"/>
                    <a:pt x="130344" y="188861"/>
                    <a:pt x="130344" y="188861"/>
                  </a:cubicBezTo>
                  <a:lnTo>
                    <a:pt x="130374" y="189582"/>
                  </a:lnTo>
                  <a:cubicBezTo>
                    <a:pt x="130494" y="189582"/>
                    <a:pt x="130614" y="189582"/>
                    <a:pt x="130749" y="189597"/>
                  </a:cubicBezTo>
                  <a:lnTo>
                    <a:pt x="130854" y="189792"/>
                  </a:lnTo>
                  <a:lnTo>
                    <a:pt x="130854" y="189792"/>
                  </a:lnTo>
                  <a:cubicBezTo>
                    <a:pt x="130990" y="190212"/>
                    <a:pt x="130389" y="190633"/>
                    <a:pt x="131335" y="191038"/>
                  </a:cubicBezTo>
                  <a:lnTo>
                    <a:pt x="131485" y="191143"/>
                  </a:lnTo>
                  <a:lnTo>
                    <a:pt x="131395" y="191188"/>
                  </a:lnTo>
                  <a:lnTo>
                    <a:pt x="131425" y="191233"/>
                  </a:lnTo>
                  <a:lnTo>
                    <a:pt x="131380" y="191443"/>
                  </a:lnTo>
                  <a:cubicBezTo>
                    <a:pt x="132055" y="191548"/>
                    <a:pt x="131770" y="191713"/>
                    <a:pt x="131905" y="191849"/>
                  </a:cubicBezTo>
                  <a:lnTo>
                    <a:pt x="132281" y="191878"/>
                  </a:lnTo>
                  <a:lnTo>
                    <a:pt x="132386" y="192074"/>
                  </a:lnTo>
                  <a:lnTo>
                    <a:pt x="132476" y="192644"/>
                  </a:lnTo>
                  <a:cubicBezTo>
                    <a:pt x="132476" y="192644"/>
                    <a:pt x="132401" y="192644"/>
                    <a:pt x="132356" y="192644"/>
                  </a:cubicBezTo>
                  <a:cubicBezTo>
                    <a:pt x="132130" y="192719"/>
                    <a:pt x="131800" y="192794"/>
                    <a:pt x="131515" y="192854"/>
                  </a:cubicBezTo>
                  <a:cubicBezTo>
                    <a:pt x="131125" y="192959"/>
                    <a:pt x="130599" y="193049"/>
                    <a:pt x="130554" y="193199"/>
                  </a:cubicBezTo>
                  <a:lnTo>
                    <a:pt x="130524" y="193395"/>
                  </a:lnTo>
                  <a:lnTo>
                    <a:pt x="131500" y="193605"/>
                  </a:lnTo>
                  <a:lnTo>
                    <a:pt x="131545" y="194325"/>
                  </a:lnTo>
                  <a:lnTo>
                    <a:pt x="131485" y="195466"/>
                  </a:lnTo>
                  <a:cubicBezTo>
                    <a:pt x="131485" y="195466"/>
                    <a:pt x="131560" y="195526"/>
                    <a:pt x="131575" y="195556"/>
                  </a:cubicBezTo>
                  <a:lnTo>
                    <a:pt x="131965" y="195556"/>
                  </a:lnTo>
                  <a:cubicBezTo>
                    <a:pt x="131965" y="195556"/>
                    <a:pt x="132100" y="195752"/>
                    <a:pt x="132100" y="195752"/>
                  </a:cubicBezTo>
                  <a:lnTo>
                    <a:pt x="132160" y="195752"/>
                  </a:lnTo>
                  <a:cubicBezTo>
                    <a:pt x="132010" y="195752"/>
                    <a:pt x="131890" y="195782"/>
                    <a:pt x="131815" y="195826"/>
                  </a:cubicBezTo>
                  <a:cubicBezTo>
                    <a:pt x="131935" y="196217"/>
                    <a:pt x="131485" y="196607"/>
                    <a:pt x="132130" y="196997"/>
                  </a:cubicBezTo>
                  <a:cubicBezTo>
                    <a:pt x="132251" y="196997"/>
                    <a:pt x="132386" y="197012"/>
                    <a:pt x="132521" y="197027"/>
                  </a:cubicBezTo>
                  <a:cubicBezTo>
                    <a:pt x="132581" y="197103"/>
                    <a:pt x="132551" y="197193"/>
                    <a:pt x="133031" y="197223"/>
                  </a:cubicBezTo>
                  <a:cubicBezTo>
                    <a:pt x="133376" y="197478"/>
                    <a:pt x="132461" y="197553"/>
                    <a:pt x="131680" y="197643"/>
                  </a:cubicBezTo>
                  <a:cubicBezTo>
                    <a:pt x="131125" y="197718"/>
                    <a:pt x="130629" y="197778"/>
                    <a:pt x="131155" y="197943"/>
                  </a:cubicBezTo>
                  <a:cubicBezTo>
                    <a:pt x="131575" y="197988"/>
                    <a:pt x="131590" y="198063"/>
                    <a:pt x="131665" y="198153"/>
                  </a:cubicBezTo>
                  <a:lnTo>
                    <a:pt x="131800" y="198874"/>
                  </a:lnTo>
                  <a:lnTo>
                    <a:pt x="131575" y="198874"/>
                  </a:lnTo>
                  <a:cubicBezTo>
                    <a:pt x="131575" y="198874"/>
                    <a:pt x="131755" y="199489"/>
                    <a:pt x="131755" y="199489"/>
                  </a:cubicBezTo>
                  <a:cubicBezTo>
                    <a:pt x="131755" y="199489"/>
                    <a:pt x="131800" y="199519"/>
                    <a:pt x="131875" y="199535"/>
                  </a:cubicBezTo>
                  <a:cubicBezTo>
                    <a:pt x="131905" y="199535"/>
                    <a:pt x="131950" y="199535"/>
                    <a:pt x="131980" y="199535"/>
                  </a:cubicBezTo>
                  <a:lnTo>
                    <a:pt x="131980" y="199535"/>
                  </a:lnTo>
                  <a:cubicBezTo>
                    <a:pt x="131980" y="199640"/>
                    <a:pt x="131935" y="199730"/>
                    <a:pt x="132055" y="199820"/>
                  </a:cubicBezTo>
                  <a:lnTo>
                    <a:pt x="132100" y="199850"/>
                  </a:lnTo>
                  <a:cubicBezTo>
                    <a:pt x="131905" y="199940"/>
                    <a:pt x="131980" y="200030"/>
                    <a:pt x="132160" y="200120"/>
                  </a:cubicBezTo>
                  <a:lnTo>
                    <a:pt x="132281" y="200525"/>
                  </a:lnTo>
                  <a:cubicBezTo>
                    <a:pt x="132446" y="200555"/>
                    <a:pt x="132581" y="200555"/>
                    <a:pt x="132716" y="200525"/>
                  </a:cubicBezTo>
                  <a:lnTo>
                    <a:pt x="132746" y="200555"/>
                  </a:lnTo>
                  <a:lnTo>
                    <a:pt x="132746" y="200615"/>
                  </a:lnTo>
                  <a:cubicBezTo>
                    <a:pt x="132746" y="200615"/>
                    <a:pt x="132626" y="200630"/>
                    <a:pt x="132566" y="200660"/>
                  </a:cubicBezTo>
                  <a:cubicBezTo>
                    <a:pt x="132536" y="200825"/>
                    <a:pt x="132371" y="200991"/>
                    <a:pt x="132716" y="201156"/>
                  </a:cubicBezTo>
                  <a:lnTo>
                    <a:pt x="132851" y="201351"/>
                  </a:lnTo>
                  <a:lnTo>
                    <a:pt x="133181" y="201351"/>
                  </a:lnTo>
                  <a:cubicBezTo>
                    <a:pt x="133181" y="201351"/>
                    <a:pt x="133361" y="201996"/>
                    <a:pt x="133361" y="201996"/>
                  </a:cubicBezTo>
                  <a:cubicBezTo>
                    <a:pt x="133316" y="202041"/>
                    <a:pt x="133286" y="202071"/>
                    <a:pt x="133271" y="202116"/>
                  </a:cubicBezTo>
                  <a:lnTo>
                    <a:pt x="133226" y="202192"/>
                  </a:lnTo>
                  <a:lnTo>
                    <a:pt x="133376" y="202297"/>
                  </a:lnTo>
                  <a:cubicBezTo>
                    <a:pt x="133301" y="202477"/>
                    <a:pt x="132851" y="202597"/>
                    <a:pt x="131965" y="202627"/>
                  </a:cubicBezTo>
                  <a:cubicBezTo>
                    <a:pt x="131350" y="202822"/>
                    <a:pt x="131620" y="203032"/>
                    <a:pt x="131815" y="203227"/>
                  </a:cubicBezTo>
                  <a:cubicBezTo>
                    <a:pt x="132205" y="204188"/>
                    <a:pt x="132716" y="205149"/>
                    <a:pt x="133542" y="206110"/>
                  </a:cubicBezTo>
                  <a:lnTo>
                    <a:pt x="133602" y="206725"/>
                  </a:lnTo>
                  <a:cubicBezTo>
                    <a:pt x="133512" y="206860"/>
                    <a:pt x="133512" y="207010"/>
                    <a:pt x="133001" y="207115"/>
                  </a:cubicBezTo>
                  <a:cubicBezTo>
                    <a:pt x="131155" y="207280"/>
                    <a:pt x="132431" y="207611"/>
                    <a:pt x="132175" y="207851"/>
                  </a:cubicBezTo>
                  <a:lnTo>
                    <a:pt x="132100" y="207896"/>
                  </a:lnTo>
                  <a:lnTo>
                    <a:pt x="132130" y="207941"/>
                  </a:lnTo>
                  <a:cubicBezTo>
                    <a:pt x="132551" y="208061"/>
                    <a:pt x="132266" y="208211"/>
                    <a:pt x="132416" y="208331"/>
                  </a:cubicBezTo>
                  <a:cubicBezTo>
                    <a:pt x="132731" y="208541"/>
                    <a:pt x="132686" y="208737"/>
                    <a:pt x="132536" y="208947"/>
                  </a:cubicBezTo>
                  <a:cubicBezTo>
                    <a:pt x="132476" y="208992"/>
                    <a:pt x="132461" y="209037"/>
                    <a:pt x="132536" y="209082"/>
                  </a:cubicBezTo>
                  <a:lnTo>
                    <a:pt x="132566" y="209082"/>
                  </a:lnTo>
                  <a:cubicBezTo>
                    <a:pt x="132401" y="209142"/>
                    <a:pt x="132446" y="209202"/>
                    <a:pt x="132491" y="209262"/>
                  </a:cubicBezTo>
                  <a:cubicBezTo>
                    <a:pt x="132761" y="209412"/>
                    <a:pt x="132626" y="209562"/>
                    <a:pt x="132806" y="209712"/>
                  </a:cubicBezTo>
                  <a:cubicBezTo>
                    <a:pt x="133001" y="209937"/>
                    <a:pt x="133121" y="210163"/>
                    <a:pt x="133211" y="210388"/>
                  </a:cubicBezTo>
                  <a:lnTo>
                    <a:pt x="133211" y="210613"/>
                  </a:lnTo>
                  <a:cubicBezTo>
                    <a:pt x="133211" y="210613"/>
                    <a:pt x="133331" y="210718"/>
                    <a:pt x="133331" y="210718"/>
                  </a:cubicBezTo>
                  <a:lnTo>
                    <a:pt x="133331" y="210718"/>
                  </a:lnTo>
                  <a:cubicBezTo>
                    <a:pt x="133061" y="210928"/>
                    <a:pt x="133496" y="211093"/>
                    <a:pt x="134187" y="211243"/>
                  </a:cubicBezTo>
                  <a:cubicBezTo>
                    <a:pt x="134397" y="211379"/>
                    <a:pt x="133857" y="211544"/>
                    <a:pt x="134697" y="211649"/>
                  </a:cubicBezTo>
                  <a:cubicBezTo>
                    <a:pt x="134848" y="211799"/>
                    <a:pt x="134697" y="211934"/>
                    <a:pt x="134202" y="212054"/>
                  </a:cubicBezTo>
                  <a:cubicBezTo>
                    <a:pt x="132956" y="212084"/>
                    <a:pt x="132581" y="212219"/>
                    <a:pt x="133076" y="212475"/>
                  </a:cubicBezTo>
                  <a:cubicBezTo>
                    <a:pt x="134037" y="212970"/>
                    <a:pt x="134457" y="213495"/>
                    <a:pt x="134908" y="214006"/>
                  </a:cubicBezTo>
                  <a:cubicBezTo>
                    <a:pt x="135058" y="214066"/>
                    <a:pt x="135163" y="214126"/>
                    <a:pt x="135448" y="214141"/>
                  </a:cubicBezTo>
                  <a:cubicBezTo>
                    <a:pt x="135958" y="214501"/>
                    <a:pt x="135868" y="214876"/>
                    <a:pt x="135928" y="215252"/>
                  </a:cubicBezTo>
                  <a:cubicBezTo>
                    <a:pt x="135958" y="215402"/>
                    <a:pt x="135658" y="215612"/>
                    <a:pt x="136844" y="215657"/>
                  </a:cubicBezTo>
                  <a:cubicBezTo>
                    <a:pt x="136889" y="215627"/>
                    <a:pt x="136919" y="215597"/>
                    <a:pt x="136949" y="215567"/>
                  </a:cubicBezTo>
                  <a:lnTo>
                    <a:pt x="137354" y="215567"/>
                  </a:lnTo>
                  <a:cubicBezTo>
                    <a:pt x="137354" y="215567"/>
                    <a:pt x="137354" y="215342"/>
                    <a:pt x="137354" y="215342"/>
                  </a:cubicBezTo>
                  <a:cubicBezTo>
                    <a:pt x="137430" y="215237"/>
                    <a:pt x="137384" y="215117"/>
                    <a:pt x="137354" y="214996"/>
                  </a:cubicBezTo>
                  <a:lnTo>
                    <a:pt x="137354" y="214861"/>
                  </a:lnTo>
                  <a:cubicBezTo>
                    <a:pt x="137354" y="214861"/>
                    <a:pt x="137354" y="214861"/>
                    <a:pt x="137354" y="214861"/>
                  </a:cubicBezTo>
                  <a:lnTo>
                    <a:pt x="137354" y="214861"/>
                  </a:lnTo>
                  <a:cubicBezTo>
                    <a:pt x="137354" y="214861"/>
                    <a:pt x="137354" y="214741"/>
                    <a:pt x="137354" y="214741"/>
                  </a:cubicBezTo>
                  <a:cubicBezTo>
                    <a:pt x="137354" y="214741"/>
                    <a:pt x="137324" y="214741"/>
                    <a:pt x="137309" y="214741"/>
                  </a:cubicBezTo>
                  <a:lnTo>
                    <a:pt x="137309" y="214741"/>
                  </a:lnTo>
                  <a:cubicBezTo>
                    <a:pt x="137129" y="214546"/>
                    <a:pt x="136739" y="214381"/>
                    <a:pt x="137174" y="214201"/>
                  </a:cubicBezTo>
                  <a:cubicBezTo>
                    <a:pt x="137324" y="214141"/>
                    <a:pt x="137520" y="214096"/>
                    <a:pt x="137700" y="214036"/>
                  </a:cubicBezTo>
                  <a:cubicBezTo>
                    <a:pt x="138015" y="213931"/>
                    <a:pt x="138240" y="213826"/>
                    <a:pt x="137910" y="213705"/>
                  </a:cubicBezTo>
                  <a:cubicBezTo>
                    <a:pt x="137910" y="213705"/>
                    <a:pt x="137865" y="213705"/>
                    <a:pt x="137790" y="213690"/>
                  </a:cubicBezTo>
                  <a:cubicBezTo>
                    <a:pt x="138030" y="213645"/>
                    <a:pt x="138060" y="213585"/>
                    <a:pt x="137895" y="213510"/>
                  </a:cubicBezTo>
                  <a:cubicBezTo>
                    <a:pt x="137955" y="213345"/>
                    <a:pt x="138000" y="213180"/>
                    <a:pt x="138255" y="213030"/>
                  </a:cubicBezTo>
                  <a:cubicBezTo>
                    <a:pt x="138450" y="212805"/>
                    <a:pt x="138405" y="212580"/>
                    <a:pt x="138345" y="212354"/>
                  </a:cubicBezTo>
                  <a:cubicBezTo>
                    <a:pt x="138315" y="212309"/>
                    <a:pt x="138270" y="212249"/>
                    <a:pt x="138195" y="212204"/>
                  </a:cubicBezTo>
                  <a:lnTo>
                    <a:pt x="138195" y="211979"/>
                  </a:lnTo>
                  <a:cubicBezTo>
                    <a:pt x="138345" y="211919"/>
                    <a:pt x="138495" y="211859"/>
                    <a:pt x="138706" y="211814"/>
                  </a:cubicBezTo>
                  <a:cubicBezTo>
                    <a:pt x="138886" y="211769"/>
                    <a:pt x="139081" y="211724"/>
                    <a:pt x="139246" y="211664"/>
                  </a:cubicBezTo>
                  <a:cubicBezTo>
                    <a:pt x="139546" y="211664"/>
                    <a:pt x="139786" y="211634"/>
                    <a:pt x="139951" y="211589"/>
                  </a:cubicBezTo>
                  <a:cubicBezTo>
                    <a:pt x="140522" y="210898"/>
                    <a:pt x="140477" y="210208"/>
                    <a:pt x="139816" y="209517"/>
                  </a:cubicBezTo>
                  <a:cubicBezTo>
                    <a:pt x="139771" y="209502"/>
                    <a:pt x="139696" y="209502"/>
                    <a:pt x="139651" y="209487"/>
                  </a:cubicBezTo>
                  <a:lnTo>
                    <a:pt x="139651" y="209487"/>
                  </a:lnTo>
                  <a:cubicBezTo>
                    <a:pt x="139621" y="209367"/>
                    <a:pt x="139486" y="209262"/>
                    <a:pt x="139081" y="209172"/>
                  </a:cubicBezTo>
                  <a:cubicBezTo>
                    <a:pt x="139786" y="209247"/>
                    <a:pt x="140357" y="208992"/>
                    <a:pt x="141077" y="209082"/>
                  </a:cubicBezTo>
                  <a:cubicBezTo>
                    <a:pt x="141408" y="209232"/>
                    <a:pt x="140762" y="209427"/>
                    <a:pt x="141468" y="209562"/>
                  </a:cubicBezTo>
                  <a:cubicBezTo>
                    <a:pt x="141498" y="209562"/>
                    <a:pt x="141528" y="209562"/>
                    <a:pt x="141573" y="209562"/>
                  </a:cubicBezTo>
                  <a:cubicBezTo>
                    <a:pt x="141543" y="209562"/>
                    <a:pt x="141528" y="209562"/>
                    <a:pt x="141498" y="209562"/>
                  </a:cubicBezTo>
                  <a:lnTo>
                    <a:pt x="141227" y="209622"/>
                  </a:lnTo>
                  <a:cubicBezTo>
                    <a:pt x="141227" y="209622"/>
                    <a:pt x="141212" y="209637"/>
                    <a:pt x="141197" y="209652"/>
                  </a:cubicBezTo>
                  <a:cubicBezTo>
                    <a:pt x="141002" y="209742"/>
                    <a:pt x="140987" y="209832"/>
                    <a:pt x="141032" y="209922"/>
                  </a:cubicBezTo>
                  <a:cubicBezTo>
                    <a:pt x="141017" y="210043"/>
                    <a:pt x="141002" y="210148"/>
                    <a:pt x="140837" y="210268"/>
                  </a:cubicBezTo>
                  <a:cubicBezTo>
                    <a:pt x="140957" y="210553"/>
                    <a:pt x="140642" y="210838"/>
                    <a:pt x="141092" y="211108"/>
                  </a:cubicBezTo>
                  <a:cubicBezTo>
                    <a:pt x="140627" y="211289"/>
                    <a:pt x="140627" y="211439"/>
                    <a:pt x="141663" y="211529"/>
                  </a:cubicBezTo>
                  <a:cubicBezTo>
                    <a:pt x="141783" y="211529"/>
                    <a:pt x="141903" y="211514"/>
                    <a:pt x="142038" y="211514"/>
                  </a:cubicBezTo>
                  <a:cubicBezTo>
                    <a:pt x="142684" y="211213"/>
                    <a:pt x="142278" y="210898"/>
                    <a:pt x="142188" y="210598"/>
                  </a:cubicBezTo>
                  <a:lnTo>
                    <a:pt x="142594" y="210403"/>
                  </a:lnTo>
                  <a:cubicBezTo>
                    <a:pt x="142864" y="210133"/>
                    <a:pt x="142879" y="209878"/>
                    <a:pt x="142548" y="209607"/>
                  </a:cubicBezTo>
                  <a:cubicBezTo>
                    <a:pt x="142548" y="209607"/>
                    <a:pt x="142579" y="209607"/>
                    <a:pt x="142594" y="209607"/>
                  </a:cubicBezTo>
                  <a:cubicBezTo>
                    <a:pt x="142834" y="209607"/>
                    <a:pt x="143029" y="209607"/>
                    <a:pt x="143194" y="209562"/>
                  </a:cubicBezTo>
                  <a:cubicBezTo>
                    <a:pt x="143599" y="209337"/>
                    <a:pt x="144110" y="209127"/>
                    <a:pt x="143975" y="208872"/>
                  </a:cubicBezTo>
                  <a:lnTo>
                    <a:pt x="143839" y="208842"/>
                  </a:lnTo>
                  <a:lnTo>
                    <a:pt x="143975" y="208842"/>
                  </a:lnTo>
                  <a:cubicBezTo>
                    <a:pt x="144125" y="208812"/>
                    <a:pt x="144185" y="208767"/>
                    <a:pt x="144110" y="208722"/>
                  </a:cubicBezTo>
                  <a:cubicBezTo>
                    <a:pt x="144605" y="208662"/>
                    <a:pt x="144815" y="208556"/>
                    <a:pt x="144920" y="208451"/>
                  </a:cubicBezTo>
                  <a:lnTo>
                    <a:pt x="144965" y="208331"/>
                  </a:lnTo>
                  <a:cubicBezTo>
                    <a:pt x="145326" y="208136"/>
                    <a:pt x="145446" y="207926"/>
                    <a:pt x="145401" y="207716"/>
                  </a:cubicBezTo>
                  <a:cubicBezTo>
                    <a:pt x="145476" y="207521"/>
                    <a:pt x="145401" y="207340"/>
                    <a:pt x="145416" y="207145"/>
                  </a:cubicBezTo>
                  <a:cubicBezTo>
                    <a:pt x="145401" y="207010"/>
                    <a:pt x="145371" y="206890"/>
                    <a:pt x="145191" y="206755"/>
                  </a:cubicBezTo>
                  <a:cubicBezTo>
                    <a:pt x="145671" y="206815"/>
                    <a:pt x="146196" y="206860"/>
                    <a:pt x="146722" y="206890"/>
                  </a:cubicBezTo>
                  <a:cubicBezTo>
                    <a:pt x="147547" y="207010"/>
                    <a:pt x="146827" y="207265"/>
                    <a:pt x="147743" y="207460"/>
                  </a:cubicBezTo>
                  <a:cubicBezTo>
                    <a:pt x="147728" y="207190"/>
                    <a:pt x="147712" y="206995"/>
                    <a:pt x="147697" y="206785"/>
                  </a:cubicBezTo>
                  <a:lnTo>
                    <a:pt x="147082" y="206395"/>
                  </a:lnTo>
                  <a:lnTo>
                    <a:pt x="146632" y="206395"/>
                  </a:lnTo>
                  <a:cubicBezTo>
                    <a:pt x="146662" y="206320"/>
                    <a:pt x="146662" y="206245"/>
                    <a:pt x="146587" y="206185"/>
                  </a:cubicBezTo>
                  <a:cubicBezTo>
                    <a:pt x="146256" y="205974"/>
                    <a:pt x="146271" y="205764"/>
                    <a:pt x="146271" y="205539"/>
                  </a:cubicBezTo>
                  <a:cubicBezTo>
                    <a:pt x="146256" y="205404"/>
                    <a:pt x="146211" y="205269"/>
                    <a:pt x="146091" y="205134"/>
                  </a:cubicBezTo>
                  <a:cubicBezTo>
                    <a:pt x="146061" y="205059"/>
                    <a:pt x="146001" y="204984"/>
                    <a:pt x="145836" y="204909"/>
                  </a:cubicBezTo>
                  <a:cubicBezTo>
                    <a:pt x="145731" y="204789"/>
                    <a:pt x="145701" y="204653"/>
                    <a:pt x="145686" y="204533"/>
                  </a:cubicBezTo>
                  <a:cubicBezTo>
                    <a:pt x="145656" y="204428"/>
                    <a:pt x="145596" y="204323"/>
                    <a:pt x="145461" y="204218"/>
                  </a:cubicBezTo>
                  <a:cubicBezTo>
                    <a:pt x="145070" y="203993"/>
                    <a:pt x="145206" y="203753"/>
                    <a:pt x="145055" y="203527"/>
                  </a:cubicBezTo>
                  <a:cubicBezTo>
                    <a:pt x="145025" y="203483"/>
                    <a:pt x="144965" y="203422"/>
                    <a:pt x="144890" y="203377"/>
                  </a:cubicBezTo>
                  <a:cubicBezTo>
                    <a:pt x="144530" y="203152"/>
                    <a:pt x="144650" y="202912"/>
                    <a:pt x="144605" y="202672"/>
                  </a:cubicBezTo>
                  <a:cubicBezTo>
                    <a:pt x="144605" y="202522"/>
                    <a:pt x="144560" y="202357"/>
                    <a:pt x="144650" y="202206"/>
                  </a:cubicBezTo>
                  <a:cubicBezTo>
                    <a:pt x="146812" y="201561"/>
                    <a:pt x="145866" y="200885"/>
                    <a:pt x="145191" y="200195"/>
                  </a:cubicBezTo>
                  <a:cubicBezTo>
                    <a:pt x="144755" y="199970"/>
                    <a:pt x="145040" y="199715"/>
                    <a:pt x="144740" y="199489"/>
                  </a:cubicBezTo>
                  <a:cubicBezTo>
                    <a:pt x="145070" y="199384"/>
                    <a:pt x="144995" y="199309"/>
                    <a:pt x="144455" y="199264"/>
                  </a:cubicBezTo>
                  <a:lnTo>
                    <a:pt x="144425" y="199264"/>
                  </a:lnTo>
                  <a:cubicBezTo>
                    <a:pt x="144875" y="199114"/>
                    <a:pt x="144800" y="198964"/>
                    <a:pt x="144455" y="198814"/>
                  </a:cubicBezTo>
                  <a:cubicBezTo>
                    <a:pt x="144425" y="198814"/>
                    <a:pt x="144380" y="198814"/>
                    <a:pt x="144335" y="198799"/>
                  </a:cubicBezTo>
                  <a:lnTo>
                    <a:pt x="144335" y="198799"/>
                  </a:lnTo>
                  <a:cubicBezTo>
                    <a:pt x="144320" y="198694"/>
                    <a:pt x="144260" y="198604"/>
                    <a:pt x="144155" y="198499"/>
                  </a:cubicBezTo>
                  <a:cubicBezTo>
                    <a:pt x="144215" y="198303"/>
                    <a:pt x="144260" y="198093"/>
                    <a:pt x="143809" y="197898"/>
                  </a:cubicBezTo>
                  <a:lnTo>
                    <a:pt x="143809" y="197718"/>
                  </a:lnTo>
                  <a:cubicBezTo>
                    <a:pt x="143809" y="197553"/>
                    <a:pt x="143824" y="197388"/>
                    <a:pt x="143915" y="197223"/>
                  </a:cubicBezTo>
                  <a:lnTo>
                    <a:pt x="143915" y="197223"/>
                  </a:lnTo>
                  <a:cubicBezTo>
                    <a:pt x="143915" y="197223"/>
                    <a:pt x="144440" y="197193"/>
                    <a:pt x="144440" y="197193"/>
                  </a:cubicBezTo>
                  <a:cubicBezTo>
                    <a:pt x="144665" y="197163"/>
                    <a:pt x="144830" y="197118"/>
                    <a:pt x="144950" y="197073"/>
                  </a:cubicBezTo>
                  <a:cubicBezTo>
                    <a:pt x="145206" y="196907"/>
                    <a:pt x="145146" y="196742"/>
                    <a:pt x="145100" y="196592"/>
                  </a:cubicBezTo>
                  <a:cubicBezTo>
                    <a:pt x="145070" y="196532"/>
                    <a:pt x="145010" y="196457"/>
                    <a:pt x="144935" y="196397"/>
                  </a:cubicBezTo>
                  <a:cubicBezTo>
                    <a:pt x="144920" y="195977"/>
                    <a:pt x="145266" y="195556"/>
                    <a:pt x="144440" y="195136"/>
                  </a:cubicBezTo>
                  <a:lnTo>
                    <a:pt x="144350" y="195046"/>
                  </a:lnTo>
                  <a:lnTo>
                    <a:pt x="144350" y="195046"/>
                  </a:lnTo>
                  <a:cubicBezTo>
                    <a:pt x="144440" y="194896"/>
                    <a:pt x="144320" y="194731"/>
                    <a:pt x="145356" y="194716"/>
                  </a:cubicBezTo>
                  <a:lnTo>
                    <a:pt x="145356" y="194716"/>
                  </a:lnTo>
                  <a:cubicBezTo>
                    <a:pt x="145356" y="194716"/>
                    <a:pt x="145836" y="194821"/>
                    <a:pt x="145836" y="194821"/>
                  </a:cubicBezTo>
                  <a:cubicBezTo>
                    <a:pt x="145971" y="195091"/>
                    <a:pt x="145431" y="195391"/>
                    <a:pt x="146346" y="195646"/>
                  </a:cubicBezTo>
                  <a:lnTo>
                    <a:pt x="146346" y="195646"/>
                  </a:lnTo>
                  <a:cubicBezTo>
                    <a:pt x="146346" y="195646"/>
                    <a:pt x="146857" y="195842"/>
                    <a:pt x="146857" y="195842"/>
                  </a:cubicBezTo>
                  <a:cubicBezTo>
                    <a:pt x="147682" y="196202"/>
                    <a:pt x="146992" y="196607"/>
                    <a:pt x="147457" y="196982"/>
                  </a:cubicBezTo>
                  <a:lnTo>
                    <a:pt x="147457" y="196982"/>
                  </a:lnTo>
                  <a:lnTo>
                    <a:pt x="147457" y="197088"/>
                  </a:lnTo>
                  <a:cubicBezTo>
                    <a:pt x="145851" y="197658"/>
                    <a:pt x="147743" y="198183"/>
                    <a:pt x="148028" y="198739"/>
                  </a:cubicBezTo>
                  <a:lnTo>
                    <a:pt x="148058" y="198844"/>
                  </a:lnTo>
                  <a:lnTo>
                    <a:pt x="148553" y="198949"/>
                  </a:lnTo>
                  <a:cubicBezTo>
                    <a:pt x="148628" y="199174"/>
                    <a:pt x="147637" y="199219"/>
                    <a:pt x="147142" y="199354"/>
                  </a:cubicBezTo>
                  <a:lnTo>
                    <a:pt x="147097" y="199354"/>
                  </a:lnTo>
                  <a:cubicBezTo>
                    <a:pt x="146767" y="199309"/>
                    <a:pt x="146452" y="199309"/>
                    <a:pt x="146181" y="199369"/>
                  </a:cubicBezTo>
                  <a:lnTo>
                    <a:pt x="146181" y="199369"/>
                  </a:lnTo>
                  <a:cubicBezTo>
                    <a:pt x="146527" y="199640"/>
                    <a:pt x="146797" y="199910"/>
                    <a:pt x="146707" y="200180"/>
                  </a:cubicBezTo>
                  <a:lnTo>
                    <a:pt x="147202" y="200495"/>
                  </a:lnTo>
                  <a:lnTo>
                    <a:pt x="147202" y="200495"/>
                  </a:lnTo>
                  <a:cubicBezTo>
                    <a:pt x="146827" y="200630"/>
                    <a:pt x="146902" y="200765"/>
                    <a:pt x="147202" y="200915"/>
                  </a:cubicBezTo>
                  <a:cubicBezTo>
                    <a:pt x="147412" y="201231"/>
                    <a:pt x="148043" y="201531"/>
                    <a:pt x="147277" y="201846"/>
                  </a:cubicBezTo>
                  <a:lnTo>
                    <a:pt x="147277" y="201846"/>
                  </a:lnTo>
                  <a:cubicBezTo>
                    <a:pt x="146331" y="202101"/>
                    <a:pt x="147052" y="202402"/>
                    <a:pt x="146872" y="202672"/>
                  </a:cubicBezTo>
                  <a:cubicBezTo>
                    <a:pt x="146842" y="202702"/>
                    <a:pt x="146827" y="202732"/>
                    <a:pt x="146812" y="202762"/>
                  </a:cubicBezTo>
                  <a:cubicBezTo>
                    <a:pt x="146662" y="202837"/>
                    <a:pt x="146632" y="202897"/>
                    <a:pt x="146647" y="202972"/>
                  </a:cubicBezTo>
                  <a:cubicBezTo>
                    <a:pt x="146241" y="203483"/>
                    <a:pt x="146226" y="204008"/>
                    <a:pt x="146962" y="204518"/>
                  </a:cubicBezTo>
                  <a:lnTo>
                    <a:pt x="146962" y="204518"/>
                  </a:lnTo>
                  <a:cubicBezTo>
                    <a:pt x="146962" y="204518"/>
                    <a:pt x="147037" y="204713"/>
                    <a:pt x="147037" y="204713"/>
                  </a:cubicBezTo>
                  <a:cubicBezTo>
                    <a:pt x="147652" y="204939"/>
                    <a:pt x="146932" y="205209"/>
                    <a:pt x="147547" y="205434"/>
                  </a:cubicBezTo>
                  <a:lnTo>
                    <a:pt x="147547" y="205434"/>
                  </a:lnTo>
                  <a:cubicBezTo>
                    <a:pt x="150234" y="205404"/>
                    <a:pt x="148748" y="204954"/>
                    <a:pt x="149109" y="204683"/>
                  </a:cubicBezTo>
                  <a:cubicBezTo>
                    <a:pt x="149109" y="204503"/>
                    <a:pt x="148643" y="204368"/>
                    <a:pt x="148403" y="204203"/>
                  </a:cubicBezTo>
                  <a:cubicBezTo>
                    <a:pt x="147953" y="203948"/>
                    <a:pt x="148028" y="203693"/>
                    <a:pt x="148298" y="203453"/>
                  </a:cubicBezTo>
                  <a:cubicBezTo>
                    <a:pt x="148328" y="203347"/>
                    <a:pt x="148283" y="203257"/>
                    <a:pt x="147938" y="203182"/>
                  </a:cubicBezTo>
                  <a:cubicBezTo>
                    <a:pt x="148478" y="203107"/>
                    <a:pt x="148793" y="202987"/>
                    <a:pt x="149214" y="202882"/>
                  </a:cubicBezTo>
                  <a:cubicBezTo>
                    <a:pt x="149784" y="202717"/>
                    <a:pt x="150189" y="202537"/>
                    <a:pt x="150294" y="202327"/>
                  </a:cubicBezTo>
                  <a:cubicBezTo>
                    <a:pt x="150385" y="202162"/>
                    <a:pt x="150264" y="201981"/>
                    <a:pt x="150670" y="201831"/>
                  </a:cubicBezTo>
                  <a:cubicBezTo>
                    <a:pt x="150715" y="201816"/>
                    <a:pt x="150775" y="201801"/>
                    <a:pt x="150820" y="201771"/>
                  </a:cubicBezTo>
                  <a:lnTo>
                    <a:pt x="151150" y="201696"/>
                  </a:lnTo>
                  <a:cubicBezTo>
                    <a:pt x="152411" y="201606"/>
                    <a:pt x="152922" y="201456"/>
                    <a:pt x="152096" y="201186"/>
                  </a:cubicBezTo>
                  <a:lnTo>
                    <a:pt x="152096" y="201186"/>
                  </a:lnTo>
                  <a:cubicBezTo>
                    <a:pt x="152096" y="201186"/>
                    <a:pt x="152066" y="201126"/>
                    <a:pt x="152006" y="201096"/>
                  </a:cubicBezTo>
                  <a:cubicBezTo>
                    <a:pt x="151886" y="201021"/>
                    <a:pt x="151691" y="200961"/>
                    <a:pt x="151405" y="200915"/>
                  </a:cubicBezTo>
                  <a:cubicBezTo>
                    <a:pt x="151300" y="200900"/>
                    <a:pt x="151195" y="200900"/>
                    <a:pt x="151105" y="200885"/>
                  </a:cubicBezTo>
                  <a:cubicBezTo>
                    <a:pt x="150865" y="200600"/>
                    <a:pt x="151781" y="200330"/>
                    <a:pt x="151510" y="200045"/>
                  </a:cubicBezTo>
                  <a:cubicBezTo>
                    <a:pt x="151390" y="199865"/>
                    <a:pt x="151766" y="199670"/>
                    <a:pt x="151000" y="199535"/>
                  </a:cubicBezTo>
                  <a:lnTo>
                    <a:pt x="150475" y="199324"/>
                  </a:lnTo>
                  <a:lnTo>
                    <a:pt x="150475" y="199324"/>
                  </a:lnTo>
                  <a:cubicBezTo>
                    <a:pt x="150475" y="199324"/>
                    <a:pt x="150475" y="199324"/>
                    <a:pt x="150475" y="199324"/>
                  </a:cubicBezTo>
                  <a:cubicBezTo>
                    <a:pt x="150670" y="199114"/>
                    <a:pt x="149709" y="198904"/>
                    <a:pt x="150475" y="198709"/>
                  </a:cubicBezTo>
                  <a:cubicBezTo>
                    <a:pt x="150340" y="198333"/>
                    <a:pt x="152201" y="198469"/>
                    <a:pt x="152816" y="198288"/>
                  </a:cubicBezTo>
                  <a:lnTo>
                    <a:pt x="152816" y="198288"/>
                  </a:lnTo>
                  <a:cubicBezTo>
                    <a:pt x="153162" y="198168"/>
                    <a:pt x="153357" y="198033"/>
                    <a:pt x="153267" y="197883"/>
                  </a:cubicBezTo>
                  <a:cubicBezTo>
                    <a:pt x="153102" y="197643"/>
                    <a:pt x="153672" y="197373"/>
                    <a:pt x="152741" y="197163"/>
                  </a:cubicBezTo>
                  <a:lnTo>
                    <a:pt x="152741" y="197163"/>
                  </a:lnTo>
                  <a:cubicBezTo>
                    <a:pt x="152741" y="197163"/>
                    <a:pt x="152741" y="197163"/>
                    <a:pt x="152741" y="197163"/>
                  </a:cubicBezTo>
                  <a:lnTo>
                    <a:pt x="153687" y="196862"/>
                  </a:lnTo>
                  <a:lnTo>
                    <a:pt x="154633" y="196652"/>
                  </a:lnTo>
                  <a:lnTo>
                    <a:pt x="154633" y="196652"/>
                  </a:lnTo>
                  <a:cubicBezTo>
                    <a:pt x="155098" y="196607"/>
                    <a:pt x="155383" y="196532"/>
                    <a:pt x="155549" y="196442"/>
                  </a:cubicBezTo>
                  <a:lnTo>
                    <a:pt x="156029" y="196337"/>
                  </a:lnTo>
                  <a:lnTo>
                    <a:pt x="155984" y="195676"/>
                  </a:lnTo>
                  <a:cubicBezTo>
                    <a:pt x="155984" y="195391"/>
                    <a:pt x="155428" y="195016"/>
                    <a:pt x="157980" y="195166"/>
                  </a:cubicBezTo>
                  <a:cubicBezTo>
                    <a:pt x="158521" y="195196"/>
                    <a:pt x="158986" y="195031"/>
                    <a:pt x="159271" y="194896"/>
                  </a:cubicBezTo>
                  <a:cubicBezTo>
                    <a:pt x="160382" y="194791"/>
                    <a:pt x="160187" y="194581"/>
                    <a:pt x="160187" y="194385"/>
                  </a:cubicBezTo>
                  <a:lnTo>
                    <a:pt x="160187" y="194385"/>
                  </a:lnTo>
                  <a:cubicBezTo>
                    <a:pt x="160022" y="194355"/>
                    <a:pt x="159857" y="194355"/>
                    <a:pt x="159662" y="194370"/>
                  </a:cubicBezTo>
                  <a:lnTo>
                    <a:pt x="159226" y="194190"/>
                  </a:lnTo>
                  <a:cubicBezTo>
                    <a:pt x="159347" y="194160"/>
                    <a:pt x="159437" y="194130"/>
                    <a:pt x="159467" y="194085"/>
                  </a:cubicBezTo>
                  <a:cubicBezTo>
                    <a:pt x="159407" y="193980"/>
                    <a:pt x="159407" y="193875"/>
                    <a:pt x="159392" y="193770"/>
                  </a:cubicBezTo>
                  <a:cubicBezTo>
                    <a:pt x="159241" y="193425"/>
                    <a:pt x="159572" y="193079"/>
                    <a:pt x="159091" y="192734"/>
                  </a:cubicBezTo>
                  <a:lnTo>
                    <a:pt x="159046" y="192644"/>
                  </a:lnTo>
                  <a:cubicBezTo>
                    <a:pt x="159046" y="192644"/>
                    <a:pt x="158971" y="192644"/>
                    <a:pt x="158836" y="192644"/>
                  </a:cubicBezTo>
                  <a:cubicBezTo>
                    <a:pt x="158746" y="192644"/>
                    <a:pt x="158671" y="192644"/>
                    <a:pt x="158596" y="192644"/>
                  </a:cubicBezTo>
                  <a:lnTo>
                    <a:pt x="158596" y="192644"/>
                  </a:lnTo>
                  <a:cubicBezTo>
                    <a:pt x="158596" y="192644"/>
                    <a:pt x="158581" y="192644"/>
                    <a:pt x="158581" y="192644"/>
                  </a:cubicBezTo>
                  <a:cubicBezTo>
                    <a:pt x="158311" y="192254"/>
                    <a:pt x="158971" y="191893"/>
                    <a:pt x="159016" y="191518"/>
                  </a:cubicBezTo>
                  <a:lnTo>
                    <a:pt x="159016" y="191518"/>
                  </a:lnTo>
                  <a:lnTo>
                    <a:pt x="159887" y="191398"/>
                  </a:lnTo>
                  <a:lnTo>
                    <a:pt x="159887" y="191398"/>
                  </a:lnTo>
                  <a:cubicBezTo>
                    <a:pt x="161523" y="191323"/>
                    <a:pt x="162019" y="191623"/>
                    <a:pt x="162799" y="191819"/>
                  </a:cubicBezTo>
                  <a:lnTo>
                    <a:pt x="162799" y="191819"/>
                  </a:lnTo>
                  <a:lnTo>
                    <a:pt x="162844" y="191908"/>
                  </a:lnTo>
                  <a:lnTo>
                    <a:pt x="162844" y="191908"/>
                  </a:lnTo>
                  <a:cubicBezTo>
                    <a:pt x="162844" y="191908"/>
                    <a:pt x="162844" y="192119"/>
                    <a:pt x="162844" y="192119"/>
                  </a:cubicBezTo>
                  <a:cubicBezTo>
                    <a:pt x="163159" y="192644"/>
                    <a:pt x="164706" y="193049"/>
                    <a:pt x="165711" y="193515"/>
                  </a:cubicBezTo>
                  <a:cubicBezTo>
                    <a:pt x="166162" y="193725"/>
                    <a:pt x="167348" y="193920"/>
                    <a:pt x="166552" y="194160"/>
                  </a:cubicBezTo>
                  <a:cubicBezTo>
                    <a:pt x="165771" y="194385"/>
                    <a:pt x="165081" y="194596"/>
                    <a:pt x="166597" y="194776"/>
                  </a:cubicBezTo>
                  <a:cubicBezTo>
                    <a:pt x="167873" y="194926"/>
                    <a:pt x="166687" y="195361"/>
                    <a:pt x="168429" y="195421"/>
                  </a:cubicBezTo>
                  <a:lnTo>
                    <a:pt x="169344" y="195421"/>
                  </a:lnTo>
                  <a:cubicBezTo>
                    <a:pt x="169344" y="195421"/>
                    <a:pt x="169344" y="195421"/>
                    <a:pt x="169344" y="195421"/>
                  </a:cubicBezTo>
                  <a:cubicBezTo>
                    <a:pt x="169344" y="195451"/>
                    <a:pt x="169359" y="195481"/>
                    <a:pt x="169374" y="195526"/>
                  </a:cubicBezTo>
                  <a:lnTo>
                    <a:pt x="169374" y="195826"/>
                  </a:lnTo>
                  <a:cubicBezTo>
                    <a:pt x="169374" y="195826"/>
                    <a:pt x="169389" y="195826"/>
                    <a:pt x="169389" y="195826"/>
                  </a:cubicBezTo>
                  <a:lnTo>
                    <a:pt x="168519" y="195826"/>
                  </a:lnTo>
                  <a:cubicBezTo>
                    <a:pt x="168519" y="195826"/>
                    <a:pt x="167963" y="196037"/>
                    <a:pt x="167963" y="196037"/>
                  </a:cubicBezTo>
                  <a:lnTo>
                    <a:pt x="167963" y="196037"/>
                  </a:lnTo>
                  <a:cubicBezTo>
                    <a:pt x="167348" y="196112"/>
                    <a:pt x="167588" y="196232"/>
                    <a:pt x="167573" y="196337"/>
                  </a:cubicBezTo>
                  <a:lnTo>
                    <a:pt x="167993" y="196337"/>
                  </a:lnTo>
                  <a:cubicBezTo>
                    <a:pt x="167993" y="196337"/>
                    <a:pt x="167993" y="196337"/>
                    <a:pt x="167993" y="196337"/>
                  </a:cubicBezTo>
                  <a:cubicBezTo>
                    <a:pt x="168068" y="196502"/>
                    <a:pt x="168113" y="196667"/>
                    <a:pt x="167558" y="196817"/>
                  </a:cubicBezTo>
                  <a:cubicBezTo>
                    <a:pt x="166357" y="197132"/>
                    <a:pt x="166537" y="197463"/>
                    <a:pt x="167708" y="197778"/>
                  </a:cubicBezTo>
                  <a:lnTo>
                    <a:pt x="169194" y="198288"/>
                  </a:lnTo>
                  <a:cubicBezTo>
                    <a:pt x="168969" y="198754"/>
                    <a:pt x="169554" y="199189"/>
                    <a:pt x="170305" y="199624"/>
                  </a:cubicBezTo>
                  <a:lnTo>
                    <a:pt x="170305" y="199624"/>
                  </a:lnTo>
                  <a:cubicBezTo>
                    <a:pt x="170305" y="199624"/>
                    <a:pt x="169825" y="199624"/>
                    <a:pt x="169825" y="199624"/>
                  </a:cubicBezTo>
                  <a:cubicBezTo>
                    <a:pt x="169855" y="199925"/>
                    <a:pt x="169855" y="200225"/>
                    <a:pt x="169930" y="200540"/>
                  </a:cubicBezTo>
                  <a:cubicBezTo>
                    <a:pt x="169960" y="200660"/>
                    <a:pt x="170080" y="200810"/>
                    <a:pt x="170875" y="200645"/>
                  </a:cubicBezTo>
                  <a:lnTo>
                    <a:pt x="170875" y="200645"/>
                  </a:lnTo>
                  <a:cubicBezTo>
                    <a:pt x="170875" y="200645"/>
                    <a:pt x="170875" y="200645"/>
                    <a:pt x="170875" y="200645"/>
                  </a:cubicBezTo>
                  <a:lnTo>
                    <a:pt x="171911" y="200465"/>
                  </a:lnTo>
                  <a:lnTo>
                    <a:pt x="171911" y="200465"/>
                  </a:lnTo>
                  <a:cubicBezTo>
                    <a:pt x="171911" y="200465"/>
                    <a:pt x="172767" y="200450"/>
                    <a:pt x="172767" y="200450"/>
                  </a:cubicBezTo>
                  <a:cubicBezTo>
                    <a:pt x="172737" y="200300"/>
                    <a:pt x="172992" y="200150"/>
                    <a:pt x="172302" y="200045"/>
                  </a:cubicBezTo>
                  <a:cubicBezTo>
                    <a:pt x="171596" y="199775"/>
                    <a:pt x="172662" y="199624"/>
                    <a:pt x="173172" y="199429"/>
                  </a:cubicBezTo>
                  <a:lnTo>
                    <a:pt x="173172" y="199429"/>
                  </a:lnTo>
                  <a:cubicBezTo>
                    <a:pt x="174013" y="199249"/>
                    <a:pt x="173442" y="199024"/>
                    <a:pt x="173593" y="198814"/>
                  </a:cubicBezTo>
                  <a:lnTo>
                    <a:pt x="173593" y="198814"/>
                  </a:lnTo>
                  <a:cubicBezTo>
                    <a:pt x="175409" y="198874"/>
                    <a:pt x="173953" y="199294"/>
                    <a:pt x="175094" y="199429"/>
                  </a:cubicBezTo>
                  <a:lnTo>
                    <a:pt x="175619" y="199640"/>
                  </a:lnTo>
                  <a:lnTo>
                    <a:pt x="175619" y="199640"/>
                  </a:lnTo>
                  <a:cubicBezTo>
                    <a:pt x="175544" y="199640"/>
                    <a:pt x="175484" y="199670"/>
                    <a:pt x="175394" y="199685"/>
                  </a:cubicBezTo>
                  <a:cubicBezTo>
                    <a:pt x="175559" y="199985"/>
                    <a:pt x="176220" y="200105"/>
                    <a:pt x="177556" y="199955"/>
                  </a:cubicBezTo>
                  <a:cubicBezTo>
                    <a:pt x="178606" y="199805"/>
                    <a:pt x="178892" y="199955"/>
                    <a:pt x="178997" y="200135"/>
                  </a:cubicBezTo>
                  <a:cubicBezTo>
                    <a:pt x="179042" y="200210"/>
                    <a:pt x="179057" y="200285"/>
                    <a:pt x="179072" y="200360"/>
                  </a:cubicBezTo>
                  <a:cubicBezTo>
                    <a:pt x="179072" y="200435"/>
                    <a:pt x="179072" y="200510"/>
                    <a:pt x="179027" y="200585"/>
                  </a:cubicBezTo>
                  <a:cubicBezTo>
                    <a:pt x="178937" y="200660"/>
                    <a:pt x="178862" y="200720"/>
                    <a:pt x="178636" y="200780"/>
                  </a:cubicBezTo>
                  <a:cubicBezTo>
                    <a:pt x="178396" y="200841"/>
                    <a:pt x="178291" y="200915"/>
                    <a:pt x="178216" y="200991"/>
                  </a:cubicBezTo>
                  <a:cubicBezTo>
                    <a:pt x="178186" y="201096"/>
                    <a:pt x="178156" y="201201"/>
                    <a:pt x="178291" y="201306"/>
                  </a:cubicBezTo>
                  <a:cubicBezTo>
                    <a:pt x="178651" y="201441"/>
                    <a:pt x="178486" y="201636"/>
                    <a:pt x="178772" y="201771"/>
                  </a:cubicBezTo>
                  <a:lnTo>
                    <a:pt x="178802" y="201936"/>
                  </a:lnTo>
                  <a:cubicBezTo>
                    <a:pt x="178832" y="202026"/>
                    <a:pt x="178952" y="202162"/>
                    <a:pt x="179597" y="202131"/>
                  </a:cubicBezTo>
                  <a:cubicBezTo>
                    <a:pt x="180108" y="202116"/>
                    <a:pt x="180183" y="202011"/>
                    <a:pt x="180183" y="201921"/>
                  </a:cubicBezTo>
                  <a:cubicBezTo>
                    <a:pt x="180228" y="201921"/>
                    <a:pt x="180258" y="201906"/>
                    <a:pt x="180288" y="201891"/>
                  </a:cubicBezTo>
                  <a:lnTo>
                    <a:pt x="180663" y="201891"/>
                  </a:lnTo>
                  <a:cubicBezTo>
                    <a:pt x="180663" y="201891"/>
                    <a:pt x="180678" y="201591"/>
                    <a:pt x="180678" y="201591"/>
                  </a:cubicBezTo>
                  <a:lnTo>
                    <a:pt x="180678" y="201591"/>
                  </a:lnTo>
                  <a:cubicBezTo>
                    <a:pt x="181534" y="201186"/>
                    <a:pt x="180873" y="200765"/>
                    <a:pt x="180933" y="200345"/>
                  </a:cubicBezTo>
                  <a:lnTo>
                    <a:pt x="180933" y="200345"/>
                  </a:lnTo>
                  <a:cubicBezTo>
                    <a:pt x="180933" y="200345"/>
                    <a:pt x="180933" y="200345"/>
                    <a:pt x="180933" y="200345"/>
                  </a:cubicBezTo>
                  <a:lnTo>
                    <a:pt x="181083" y="200150"/>
                  </a:lnTo>
                  <a:lnTo>
                    <a:pt x="181414" y="200045"/>
                  </a:lnTo>
                  <a:cubicBezTo>
                    <a:pt x="183065" y="200090"/>
                    <a:pt x="183470" y="199955"/>
                    <a:pt x="182810" y="199640"/>
                  </a:cubicBezTo>
                  <a:cubicBezTo>
                    <a:pt x="182074" y="199309"/>
                    <a:pt x="182915" y="198949"/>
                    <a:pt x="182179" y="198619"/>
                  </a:cubicBezTo>
                  <a:lnTo>
                    <a:pt x="181804" y="198619"/>
                  </a:lnTo>
                  <a:cubicBezTo>
                    <a:pt x="181804" y="198619"/>
                    <a:pt x="181789" y="198574"/>
                    <a:pt x="181789" y="198574"/>
                  </a:cubicBezTo>
                  <a:cubicBezTo>
                    <a:pt x="181729" y="198469"/>
                    <a:pt x="181699" y="198364"/>
                    <a:pt x="181669" y="198258"/>
                  </a:cubicBezTo>
                  <a:lnTo>
                    <a:pt x="181639" y="198048"/>
                  </a:lnTo>
                  <a:cubicBezTo>
                    <a:pt x="181639" y="197928"/>
                    <a:pt x="181654" y="197808"/>
                    <a:pt x="181729" y="197688"/>
                  </a:cubicBezTo>
                  <a:cubicBezTo>
                    <a:pt x="181729" y="197643"/>
                    <a:pt x="181714" y="197598"/>
                    <a:pt x="181714" y="197568"/>
                  </a:cubicBezTo>
                  <a:cubicBezTo>
                    <a:pt x="181849" y="197418"/>
                    <a:pt x="181924" y="197268"/>
                    <a:pt x="181414" y="197118"/>
                  </a:cubicBezTo>
                  <a:cubicBezTo>
                    <a:pt x="180948" y="196982"/>
                    <a:pt x="180738" y="196802"/>
                    <a:pt x="181459" y="196667"/>
                  </a:cubicBezTo>
                  <a:cubicBezTo>
                    <a:pt x="184041" y="196517"/>
                    <a:pt x="184401" y="196262"/>
                    <a:pt x="182810" y="195737"/>
                  </a:cubicBezTo>
                  <a:lnTo>
                    <a:pt x="182660" y="195316"/>
                  </a:lnTo>
                  <a:cubicBezTo>
                    <a:pt x="182660" y="195316"/>
                    <a:pt x="182720" y="195256"/>
                    <a:pt x="182795" y="195226"/>
                  </a:cubicBezTo>
                  <a:cubicBezTo>
                    <a:pt x="182840" y="195106"/>
                    <a:pt x="183290" y="195076"/>
                    <a:pt x="183680" y="195016"/>
                  </a:cubicBezTo>
                  <a:lnTo>
                    <a:pt x="184161" y="195016"/>
                  </a:lnTo>
                  <a:cubicBezTo>
                    <a:pt x="184896" y="194881"/>
                    <a:pt x="184566" y="194701"/>
                    <a:pt x="184551" y="194536"/>
                  </a:cubicBezTo>
                  <a:lnTo>
                    <a:pt x="184281" y="192224"/>
                  </a:lnTo>
                  <a:cubicBezTo>
                    <a:pt x="183905" y="192104"/>
                    <a:pt x="183695" y="191969"/>
                    <a:pt x="183725" y="191819"/>
                  </a:cubicBezTo>
                  <a:cubicBezTo>
                    <a:pt x="183635" y="191788"/>
                    <a:pt x="183500" y="191773"/>
                    <a:pt x="183350" y="191788"/>
                  </a:cubicBezTo>
                  <a:cubicBezTo>
                    <a:pt x="183560" y="191653"/>
                    <a:pt x="183350" y="191473"/>
                    <a:pt x="184131" y="191398"/>
                  </a:cubicBezTo>
                  <a:lnTo>
                    <a:pt x="185106" y="191203"/>
                  </a:lnTo>
                  <a:cubicBezTo>
                    <a:pt x="185257" y="191203"/>
                    <a:pt x="185407" y="191203"/>
                    <a:pt x="185557" y="191203"/>
                  </a:cubicBezTo>
                  <a:cubicBezTo>
                    <a:pt x="185572" y="191113"/>
                    <a:pt x="185557" y="191023"/>
                    <a:pt x="185527" y="190948"/>
                  </a:cubicBezTo>
                  <a:cubicBezTo>
                    <a:pt x="185677" y="190828"/>
                    <a:pt x="185722" y="190693"/>
                    <a:pt x="185602" y="190572"/>
                  </a:cubicBezTo>
                  <a:cubicBezTo>
                    <a:pt x="185647" y="190528"/>
                    <a:pt x="185737" y="190467"/>
                    <a:pt x="185857" y="190422"/>
                  </a:cubicBezTo>
                  <a:cubicBezTo>
                    <a:pt x="186548" y="190602"/>
                    <a:pt x="187163" y="190783"/>
                    <a:pt x="187448" y="191008"/>
                  </a:cubicBezTo>
                  <a:lnTo>
                    <a:pt x="187448" y="191008"/>
                  </a:lnTo>
                  <a:cubicBezTo>
                    <a:pt x="187869" y="191113"/>
                    <a:pt x="187748" y="191353"/>
                    <a:pt x="188739" y="191323"/>
                  </a:cubicBezTo>
                  <a:cubicBezTo>
                    <a:pt x="189670" y="191293"/>
                    <a:pt x="189790" y="191083"/>
                    <a:pt x="189985" y="190933"/>
                  </a:cubicBezTo>
                  <a:cubicBezTo>
                    <a:pt x="190255" y="190723"/>
                    <a:pt x="189700" y="190497"/>
                    <a:pt x="190195" y="190287"/>
                  </a:cubicBezTo>
                  <a:lnTo>
                    <a:pt x="190586" y="190197"/>
                  </a:lnTo>
                  <a:cubicBezTo>
                    <a:pt x="190586" y="190197"/>
                    <a:pt x="190661" y="190197"/>
                    <a:pt x="190781" y="190212"/>
                  </a:cubicBezTo>
                  <a:cubicBezTo>
                    <a:pt x="190916" y="190212"/>
                    <a:pt x="191036" y="190212"/>
                    <a:pt x="191141" y="190182"/>
                  </a:cubicBezTo>
                  <a:lnTo>
                    <a:pt x="191606" y="190077"/>
                  </a:lnTo>
                  <a:cubicBezTo>
                    <a:pt x="191892" y="189957"/>
                    <a:pt x="192132" y="189837"/>
                    <a:pt x="191531" y="189717"/>
                  </a:cubicBezTo>
                  <a:cubicBezTo>
                    <a:pt x="189940" y="189387"/>
                    <a:pt x="189910" y="188966"/>
                    <a:pt x="189970" y="188546"/>
                  </a:cubicBezTo>
                  <a:cubicBezTo>
                    <a:pt x="192522" y="188336"/>
                    <a:pt x="192522" y="188336"/>
                    <a:pt x="191501" y="187795"/>
                  </a:cubicBezTo>
                  <a:cubicBezTo>
                    <a:pt x="191306" y="187690"/>
                    <a:pt x="191126" y="187585"/>
                    <a:pt x="191426" y="187510"/>
                  </a:cubicBezTo>
                  <a:cubicBezTo>
                    <a:pt x="191847" y="187390"/>
                    <a:pt x="192207" y="187510"/>
                    <a:pt x="192627" y="187555"/>
                  </a:cubicBezTo>
                  <a:cubicBezTo>
                    <a:pt x="194429" y="187660"/>
                    <a:pt x="194354" y="187330"/>
                    <a:pt x="194729" y="187105"/>
                  </a:cubicBezTo>
                  <a:cubicBezTo>
                    <a:pt x="195134" y="186865"/>
                    <a:pt x="194954" y="186684"/>
                    <a:pt x="193543" y="186699"/>
                  </a:cubicBezTo>
                  <a:cubicBezTo>
                    <a:pt x="192387" y="186699"/>
                    <a:pt x="191982" y="186579"/>
                    <a:pt x="192027" y="186354"/>
                  </a:cubicBezTo>
                  <a:cubicBezTo>
                    <a:pt x="192042" y="186249"/>
                    <a:pt x="191982" y="186144"/>
                    <a:pt x="191516" y="186084"/>
                  </a:cubicBezTo>
                  <a:cubicBezTo>
                    <a:pt x="190871" y="185754"/>
                    <a:pt x="190436" y="185454"/>
                    <a:pt x="192342" y="185258"/>
                  </a:cubicBezTo>
                  <a:lnTo>
                    <a:pt x="194113" y="185153"/>
                  </a:lnTo>
                  <a:cubicBezTo>
                    <a:pt x="194294" y="185183"/>
                    <a:pt x="194474" y="185198"/>
                    <a:pt x="194699" y="185153"/>
                  </a:cubicBezTo>
                  <a:lnTo>
                    <a:pt x="195164" y="185048"/>
                  </a:lnTo>
                  <a:cubicBezTo>
                    <a:pt x="195134" y="184718"/>
                    <a:pt x="193633" y="184463"/>
                    <a:pt x="194068" y="184118"/>
                  </a:cubicBezTo>
                  <a:cubicBezTo>
                    <a:pt x="194489" y="183967"/>
                    <a:pt x="194639" y="183802"/>
                    <a:pt x="194429" y="183622"/>
                  </a:cubicBezTo>
                  <a:cubicBezTo>
                    <a:pt x="193933" y="183382"/>
                    <a:pt x="194324" y="183097"/>
                    <a:pt x="193453" y="182886"/>
                  </a:cubicBezTo>
                  <a:cubicBezTo>
                    <a:pt x="193258" y="182857"/>
                    <a:pt x="193093" y="182871"/>
                    <a:pt x="192927" y="182886"/>
                  </a:cubicBezTo>
                  <a:lnTo>
                    <a:pt x="192927" y="182886"/>
                  </a:lnTo>
                  <a:cubicBezTo>
                    <a:pt x="192927" y="182812"/>
                    <a:pt x="192807" y="182736"/>
                    <a:pt x="192642" y="182676"/>
                  </a:cubicBezTo>
                  <a:cubicBezTo>
                    <a:pt x="192537" y="182646"/>
                    <a:pt x="192462" y="182616"/>
                    <a:pt x="192402" y="182571"/>
                  </a:cubicBezTo>
                  <a:cubicBezTo>
                    <a:pt x="192477" y="182106"/>
                    <a:pt x="193723" y="181686"/>
                    <a:pt x="193768" y="181205"/>
                  </a:cubicBezTo>
                  <a:cubicBezTo>
                    <a:pt x="193783" y="181040"/>
                    <a:pt x="194474" y="181070"/>
                    <a:pt x="195014" y="181130"/>
                  </a:cubicBezTo>
                  <a:lnTo>
                    <a:pt x="195014" y="181235"/>
                  </a:lnTo>
                  <a:cubicBezTo>
                    <a:pt x="195014" y="181235"/>
                    <a:pt x="195089" y="181340"/>
                    <a:pt x="195089" y="181385"/>
                  </a:cubicBezTo>
                  <a:cubicBezTo>
                    <a:pt x="194834" y="181565"/>
                    <a:pt x="194969" y="181746"/>
                    <a:pt x="195134" y="181941"/>
                  </a:cubicBezTo>
                  <a:cubicBezTo>
                    <a:pt x="195464" y="182076"/>
                    <a:pt x="195254" y="182226"/>
                    <a:pt x="195705" y="182361"/>
                  </a:cubicBezTo>
                  <a:cubicBezTo>
                    <a:pt x="196215" y="182496"/>
                    <a:pt x="196725" y="182616"/>
                    <a:pt x="197521" y="182481"/>
                  </a:cubicBezTo>
                  <a:lnTo>
                    <a:pt x="197521" y="182481"/>
                  </a:lnTo>
                  <a:cubicBezTo>
                    <a:pt x="197866" y="182541"/>
                    <a:pt x="198197" y="182526"/>
                    <a:pt x="198512" y="182481"/>
                  </a:cubicBezTo>
                  <a:lnTo>
                    <a:pt x="198512" y="182481"/>
                  </a:lnTo>
                  <a:cubicBezTo>
                    <a:pt x="199097" y="182406"/>
                    <a:pt x="199848" y="182391"/>
                    <a:pt x="200358" y="182271"/>
                  </a:cubicBezTo>
                  <a:lnTo>
                    <a:pt x="200824" y="182061"/>
                  </a:lnTo>
                  <a:lnTo>
                    <a:pt x="201244" y="181956"/>
                  </a:lnTo>
                  <a:cubicBezTo>
                    <a:pt x="201664" y="181821"/>
                    <a:pt x="201634" y="181686"/>
                    <a:pt x="201184" y="181551"/>
                  </a:cubicBezTo>
                  <a:cubicBezTo>
                    <a:pt x="200418" y="181370"/>
                    <a:pt x="200989" y="181100"/>
                    <a:pt x="200178" y="180920"/>
                  </a:cubicBezTo>
                  <a:lnTo>
                    <a:pt x="200178" y="180920"/>
                  </a:lnTo>
                  <a:cubicBezTo>
                    <a:pt x="199367" y="180560"/>
                    <a:pt x="200373" y="180244"/>
                    <a:pt x="200463" y="179899"/>
                  </a:cubicBezTo>
                  <a:lnTo>
                    <a:pt x="200944" y="179899"/>
                  </a:lnTo>
                  <a:cubicBezTo>
                    <a:pt x="200944" y="179899"/>
                    <a:pt x="201364" y="179794"/>
                    <a:pt x="201364" y="179794"/>
                  </a:cubicBezTo>
                  <a:cubicBezTo>
                    <a:pt x="201259" y="179659"/>
                    <a:pt x="201559" y="179494"/>
                    <a:pt x="200854" y="179374"/>
                  </a:cubicBezTo>
                  <a:cubicBezTo>
                    <a:pt x="200283" y="179269"/>
                    <a:pt x="200208" y="179104"/>
                    <a:pt x="199863" y="178984"/>
                  </a:cubicBezTo>
                  <a:lnTo>
                    <a:pt x="199863" y="178984"/>
                  </a:lnTo>
                  <a:cubicBezTo>
                    <a:pt x="200013" y="178938"/>
                    <a:pt x="200013" y="178894"/>
                    <a:pt x="199833" y="178863"/>
                  </a:cubicBezTo>
                  <a:cubicBezTo>
                    <a:pt x="199833" y="178758"/>
                    <a:pt x="199713" y="178638"/>
                    <a:pt x="200223" y="178548"/>
                  </a:cubicBezTo>
                  <a:cubicBezTo>
                    <a:pt x="200583" y="178383"/>
                    <a:pt x="200523" y="178203"/>
                    <a:pt x="200163" y="178038"/>
                  </a:cubicBezTo>
                  <a:cubicBezTo>
                    <a:pt x="199698" y="177858"/>
                    <a:pt x="198962" y="177858"/>
                    <a:pt x="198197" y="177888"/>
                  </a:cubicBezTo>
                  <a:cubicBezTo>
                    <a:pt x="197266" y="177918"/>
                    <a:pt x="197026" y="177798"/>
                    <a:pt x="197056" y="177617"/>
                  </a:cubicBezTo>
                  <a:cubicBezTo>
                    <a:pt x="197056" y="177588"/>
                    <a:pt x="197011" y="177572"/>
                    <a:pt x="196966" y="177557"/>
                  </a:cubicBezTo>
                  <a:cubicBezTo>
                    <a:pt x="196966" y="177557"/>
                    <a:pt x="196966" y="177557"/>
                    <a:pt x="196996" y="177557"/>
                  </a:cubicBezTo>
                  <a:cubicBezTo>
                    <a:pt x="197101" y="177557"/>
                    <a:pt x="197206" y="177557"/>
                    <a:pt x="197296" y="177527"/>
                  </a:cubicBezTo>
                  <a:cubicBezTo>
                    <a:pt x="197896" y="177347"/>
                    <a:pt x="199728" y="177482"/>
                    <a:pt x="199533" y="177122"/>
                  </a:cubicBezTo>
                  <a:cubicBezTo>
                    <a:pt x="199352" y="176807"/>
                    <a:pt x="200178" y="176567"/>
                    <a:pt x="200388" y="176297"/>
                  </a:cubicBezTo>
                  <a:cubicBezTo>
                    <a:pt x="201244" y="175966"/>
                    <a:pt x="200508" y="175726"/>
                    <a:pt x="199473" y="175501"/>
                  </a:cubicBezTo>
                  <a:cubicBezTo>
                    <a:pt x="199818" y="175441"/>
                    <a:pt x="199938" y="175336"/>
                    <a:pt x="200193" y="175261"/>
                  </a:cubicBezTo>
                  <a:lnTo>
                    <a:pt x="200628" y="174960"/>
                  </a:lnTo>
                  <a:lnTo>
                    <a:pt x="201019" y="174960"/>
                  </a:lnTo>
                  <a:cubicBezTo>
                    <a:pt x="201094" y="174825"/>
                    <a:pt x="201364" y="174705"/>
                    <a:pt x="201934" y="174645"/>
                  </a:cubicBezTo>
                  <a:cubicBezTo>
                    <a:pt x="202670" y="174360"/>
                    <a:pt x="201229" y="174270"/>
                    <a:pt x="200794" y="174090"/>
                  </a:cubicBezTo>
                  <a:lnTo>
                    <a:pt x="200433" y="173670"/>
                  </a:lnTo>
                  <a:cubicBezTo>
                    <a:pt x="200388" y="173414"/>
                    <a:pt x="200283" y="173159"/>
                    <a:pt x="199833" y="172904"/>
                  </a:cubicBezTo>
                  <a:lnTo>
                    <a:pt x="199833" y="172904"/>
                  </a:lnTo>
                  <a:cubicBezTo>
                    <a:pt x="198422" y="172393"/>
                    <a:pt x="198152" y="171823"/>
                    <a:pt x="197731" y="171252"/>
                  </a:cubicBezTo>
                  <a:lnTo>
                    <a:pt x="197686" y="170892"/>
                  </a:lnTo>
                  <a:cubicBezTo>
                    <a:pt x="197851" y="170892"/>
                    <a:pt x="198001" y="170877"/>
                    <a:pt x="198121" y="170847"/>
                  </a:cubicBezTo>
                  <a:cubicBezTo>
                    <a:pt x="198842" y="170577"/>
                    <a:pt x="199818" y="170382"/>
                    <a:pt x="201259" y="170337"/>
                  </a:cubicBezTo>
                  <a:lnTo>
                    <a:pt x="201259" y="170232"/>
                  </a:lnTo>
                  <a:cubicBezTo>
                    <a:pt x="201995" y="170097"/>
                    <a:pt x="201634" y="169946"/>
                    <a:pt x="201199" y="169841"/>
                  </a:cubicBezTo>
                  <a:cubicBezTo>
                    <a:pt x="200073" y="169556"/>
                    <a:pt x="200148" y="169226"/>
                    <a:pt x="200133" y="168896"/>
                  </a:cubicBezTo>
                  <a:lnTo>
                    <a:pt x="200103" y="168896"/>
                  </a:lnTo>
                  <a:cubicBezTo>
                    <a:pt x="200103" y="168896"/>
                    <a:pt x="199638" y="168686"/>
                    <a:pt x="199638" y="168686"/>
                  </a:cubicBezTo>
                  <a:cubicBezTo>
                    <a:pt x="199157" y="168566"/>
                    <a:pt x="199518" y="168460"/>
                    <a:pt x="199728" y="168370"/>
                  </a:cubicBezTo>
                  <a:cubicBezTo>
                    <a:pt x="200268" y="168130"/>
                    <a:pt x="200388" y="167875"/>
                    <a:pt x="199998" y="167620"/>
                  </a:cubicBezTo>
                  <a:lnTo>
                    <a:pt x="200028" y="167590"/>
                  </a:lnTo>
                  <a:cubicBezTo>
                    <a:pt x="200103" y="167545"/>
                    <a:pt x="200088" y="167500"/>
                    <a:pt x="199953" y="167455"/>
                  </a:cubicBezTo>
                  <a:cubicBezTo>
                    <a:pt x="199938" y="167425"/>
                    <a:pt x="199923" y="167395"/>
                    <a:pt x="199938" y="167365"/>
                  </a:cubicBezTo>
                  <a:lnTo>
                    <a:pt x="199938" y="167365"/>
                  </a:lnTo>
                  <a:cubicBezTo>
                    <a:pt x="200283" y="167319"/>
                    <a:pt x="200313" y="167229"/>
                    <a:pt x="200313" y="167154"/>
                  </a:cubicBezTo>
                  <a:lnTo>
                    <a:pt x="199848" y="167049"/>
                  </a:lnTo>
                  <a:cubicBezTo>
                    <a:pt x="199668" y="166569"/>
                    <a:pt x="198542" y="166104"/>
                    <a:pt x="199142" y="165608"/>
                  </a:cubicBezTo>
                  <a:cubicBezTo>
                    <a:pt x="199367" y="165473"/>
                    <a:pt x="199818" y="165413"/>
                    <a:pt x="200463" y="165398"/>
                  </a:cubicBezTo>
                  <a:lnTo>
                    <a:pt x="199923" y="164692"/>
                  </a:lnTo>
                  <a:lnTo>
                    <a:pt x="199893" y="164587"/>
                  </a:lnTo>
                  <a:lnTo>
                    <a:pt x="199788" y="163867"/>
                  </a:lnTo>
                  <a:lnTo>
                    <a:pt x="199713" y="163462"/>
                  </a:lnTo>
                  <a:lnTo>
                    <a:pt x="199713" y="163462"/>
                  </a:lnTo>
                  <a:cubicBezTo>
                    <a:pt x="199262" y="163161"/>
                    <a:pt x="200493" y="163041"/>
                    <a:pt x="200989" y="162846"/>
                  </a:cubicBezTo>
                  <a:lnTo>
                    <a:pt x="200989" y="162846"/>
                  </a:lnTo>
                  <a:lnTo>
                    <a:pt x="200989" y="162846"/>
                  </a:lnTo>
                  <a:cubicBezTo>
                    <a:pt x="200989" y="162846"/>
                    <a:pt x="201409" y="162846"/>
                    <a:pt x="201409" y="162846"/>
                  </a:cubicBezTo>
                  <a:cubicBezTo>
                    <a:pt x="201544" y="162396"/>
                    <a:pt x="201139" y="161975"/>
                    <a:pt x="200223" y="161570"/>
                  </a:cubicBezTo>
                  <a:cubicBezTo>
                    <a:pt x="199818" y="161390"/>
                    <a:pt x="199893" y="161255"/>
                    <a:pt x="200253" y="161090"/>
                  </a:cubicBezTo>
                  <a:lnTo>
                    <a:pt x="201094" y="160970"/>
                  </a:lnTo>
                  <a:cubicBezTo>
                    <a:pt x="201094" y="160970"/>
                    <a:pt x="201124" y="160910"/>
                    <a:pt x="201154" y="160880"/>
                  </a:cubicBezTo>
                  <a:lnTo>
                    <a:pt x="201094" y="160774"/>
                  </a:lnTo>
                  <a:cubicBezTo>
                    <a:pt x="201094" y="160774"/>
                    <a:pt x="201094" y="160714"/>
                    <a:pt x="201094" y="160669"/>
                  </a:cubicBezTo>
                  <a:lnTo>
                    <a:pt x="201094" y="160669"/>
                  </a:lnTo>
                  <a:cubicBezTo>
                    <a:pt x="200583" y="160294"/>
                    <a:pt x="199277" y="160534"/>
                    <a:pt x="198362" y="160459"/>
                  </a:cubicBezTo>
                  <a:lnTo>
                    <a:pt x="198362" y="160459"/>
                  </a:lnTo>
                  <a:cubicBezTo>
                    <a:pt x="198091" y="160324"/>
                    <a:pt x="196906" y="160129"/>
                    <a:pt x="198767" y="160144"/>
                  </a:cubicBezTo>
                  <a:cubicBezTo>
                    <a:pt x="199397" y="160144"/>
                    <a:pt x="200103" y="160189"/>
                    <a:pt x="200568" y="160039"/>
                  </a:cubicBezTo>
                  <a:lnTo>
                    <a:pt x="200568" y="160039"/>
                  </a:lnTo>
                  <a:lnTo>
                    <a:pt x="201439" y="159829"/>
                  </a:lnTo>
                  <a:lnTo>
                    <a:pt x="202280" y="159618"/>
                  </a:lnTo>
                  <a:cubicBezTo>
                    <a:pt x="201124" y="159078"/>
                    <a:pt x="202220" y="158583"/>
                    <a:pt x="202520" y="158087"/>
                  </a:cubicBezTo>
                  <a:cubicBezTo>
                    <a:pt x="202655" y="158087"/>
                    <a:pt x="202805" y="158087"/>
                    <a:pt x="202940" y="158087"/>
                  </a:cubicBezTo>
                  <a:cubicBezTo>
                    <a:pt x="204036" y="158057"/>
                    <a:pt x="204607" y="157952"/>
                    <a:pt x="204306" y="157652"/>
                  </a:cubicBezTo>
                  <a:cubicBezTo>
                    <a:pt x="204081" y="157427"/>
                    <a:pt x="204156" y="157187"/>
                    <a:pt x="204111" y="156962"/>
                  </a:cubicBezTo>
                  <a:cubicBezTo>
                    <a:pt x="203616" y="156811"/>
                    <a:pt x="202340" y="156751"/>
                    <a:pt x="202850" y="156496"/>
                  </a:cubicBezTo>
                  <a:cubicBezTo>
                    <a:pt x="203331" y="156256"/>
                    <a:pt x="202775" y="156046"/>
                    <a:pt x="202580" y="155821"/>
                  </a:cubicBezTo>
                  <a:lnTo>
                    <a:pt x="202580" y="155821"/>
                  </a:lnTo>
                  <a:cubicBezTo>
                    <a:pt x="203466" y="155565"/>
                    <a:pt x="204291" y="155310"/>
                    <a:pt x="202880" y="154995"/>
                  </a:cubicBezTo>
                  <a:cubicBezTo>
                    <a:pt x="201259" y="154890"/>
                    <a:pt x="202220" y="154575"/>
                    <a:pt x="201874" y="154364"/>
                  </a:cubicBezTo>
                  <a:lnTo>
                    <a:pt x="201814" y="153959"/>
                  </a:lnTo>
                  <a:cubicBezTo>
                    <a:pt x="201184" y="153389"/>
                    <a:pt x="202625" y="152878"/>
                    <a:pt x="202430" y="152308"/>
                  </a:cubicBezTo>
                  <a:cubicBezTo>
                    <a:pt x="202295" y="152308"/>
                    <a:pt x="202160" y="152308"/>
                    <a:pt x="202025" y="152308"/>
                  </a:cubicBezTo>
                  <a:lnTo>
                    <a:pt x="201979" y="152218"/>
                  </a:lnTo>
                  <a:lnTo>
                    <a:pt x="201514" y="152113"/>
                  </a:lnTo>
                  <a:lnTo>
                    <a:pt x="201514" y="152113"/>
                  </a:lnTo>
                  <a:cubicBezTo>
                    <a:pt x="201514" y="152113"/>
                    <a:pt x="201514" y="152113"/>
                    <a:pt x="201514" y="152113"/>
                  </a:cubicBezTo>
                  <a:cubicBezTo>
                    <a:pt x="201409" y="151933"/>
                    <a:pt x="201739" y="151737"/>
                    <a:pt x="201004" y="151587"/>
                  </a:cubicBezTo>
                  <a:lnTo>
                    <a:pt x="201004" y="151587"/>
                  </a:lnTo>
                  <a:cubicBezTo>
                    <a:pt x="200839" y="151362"/>
                    <a:pt x="201019" y="151197"/>
                    <a:pt x="202130" y="151137"/>
                  </a:cubicBezTo>
                  <a:cubicBezTo>
                    <a:pt x="202925" y="151092"/>
                    <a:pt x="203631" y="150972"/>
                    <a:pt x="203511" y="150747"/>
                  </a:cubicBezTo>
                  <a:cubicBezTo>
                    <a:pt x="203285" y="150311"/>
                    <a:pt x="203886" y="149876"/>
                    <a:pt x="203285" y="149441"/>
                  </a:cubicBezTo>
                  <a:lnTo>
                    <a:pt x="202820" y="149336"/>
                  </a:lnTo>
                  <a:cubicBezTo>
                    <a:pt x="202730" y="148780"/>
                    <a:pt x="202685" y="148210"/>
                    <a:pt x="202520" y="147654"/>
                  </a:cubicBezTo>
                  <a:cubicBezTo>
                    <a:pt x="202445" y="147414"/>
                    <a:pt x="202790" y="147144"/>
                    <a:pt x="202115" y="146919"/>
                  </a:cubicBezTo>
                  <a:cubicBezTo>
                    <a:pt x="202115" y="146814"/>
                    <a:pt x="202115" y="146709"/>
                    <a:pt x="202175" y="146604"/>
                  </a:cubicBezTo>
                  <a:cubicBezTo>
                    <a:pt x="202265" y="146528"/>
                    <a:pt x="202340" y="146453"/>
                    <a:pt x="202355" y="146363"/>
                  </a:cubicBezTo>
                  <a:cubicBezTo>
                    <a:pt x="202595" y="146213"/>
                    <a:pt x="203045" y="146123"/>
                    <a:pt x="203601" y="146048"/>
                  </a:cubicBezTo>
                  <a:cubicBezTo>
                    <a:pt x="204081" y="145988"/>
                    <a:pt x="204501" y="145928"/>
                    <a:pt x="204006" y="145793"/>
                  </a:cubicBezTo>
                  <a:cubicBezTo>
                    <a:pt x="203466" y="145658"/>
                    <a:pt x="203526" y="145493"/>
                    <a:pt x="203496" y="145328"/>
                  </a:cubicBezTo>
                  <a:cubicBezTo>
                    <a:pt x="204291" y="145147"/>
                    <a:pt x="203691" y="144907"/>
                    <a:pt x="203826" y="144712"/>
                  </a:cubicBezTo>
                  <a:lnTo>
                    <a:pt x="203346" y="144502"/>
                  </a:lnTo>
                  <a:lnTo>
                    <a:pt x="202940" y="144502"/>
                  </a:lnTo>
                  <a:cubicBezTo>
                    <a:pt x="202940" y="144502"/>
                    <a:pt x="202940" y="144502"/>
                    <a:pt x="202940" y="144502"/>
                  </a:cubicBezTo>
                  <a:cubicBezTo>
                    <a:pt x="202910" y="144472"/>
                    <a:pt x="202880" y="144442"/>
                    <a:pt x="202865" y="144412"/>
                  </a:cubicBezTo>
                  <a:lnTo>
                    <a:pt x="202745" y="143271"/>
                  </a:lnTo>
                  <a:lnTo>
                    <a:pt x="202745" y="143271"/>
                  </a:lnTo>
                  <a:cubicBezTo>
                    <a:pt x="205012" y="142971"/>
                    <a:pt x="202985" y="142505"/>
                    <a:pt x="203361" y="142145"/>
                  </a:cubicBezTo>
                  <a:cubicBezTo>
                    <a:pt x="202850" y="142085"/>
                    <a:pt x="202565" y="141995"/>
                    <a:pt x="202475" y="141860"/>
                  </a:cubicBezTo>
                  <a:cubicBezTo>
                    <a:pt x="202625" y="141815"/>
                    <a:pt x="202745" y="141770"/>
                    <a:pt x="202865" y="141710"/>
                  </a:cubicBezTo>
                  <a:lnTo>
                    <a:pt x="204096" y="141094"/>
                  </a:lnTo>
                  <a:cubicBezTo>
                    <a:pt x="204231" y="141094"/>
                    <a:pt x="204366" y="141094"/>
                    <a:pt x="204486" y="141094"/>
                  </a:cubicBezTo>
                  <a:lnTo>
                    <a:pt x="204486" y="141094"/>
                  </a:lnTo>
                  <a:cubicBezTo>
                    <a:pt x="204952" y="141064"/>
                    <a:pt x="205417" y="140974"/>
                    <a:pt x="205267" y="140884"/>
                  </a:cubicBezTo>
                  <a:cubicBezTo>
                    <a:pt x="204637" y="140509"/>
                    <a:pt x="205222" y="140103"/>
                    <a:pt x="204366" y="139758"/>
                  </a:cubicBezTo>
                  <a:lnTo>
                    <a:pt x="204366" y="139758"/>
                  </a:lnTo>
                  <a:cubicBezTo>
                    <a:pt x="204366" y="139758"/>
                    <a:pt x="204291" y="139698"/>
                    <a:pt x="204246" y="139668"/>
                  </a:cubicBezTo>
                  <a:cubicBezTo>
                    <a:pt x="204066" y="139593"/>
                    <a:pt x="203856" y="139518"/>
                    <a:pt x="203586" y="139458"/>
                  </a:cubicBezTo>
                  <a:cubicBezTo>
                    <a:pt x="203421" y="139398"/>
                    <a:pt x="203361" y="139323"/>
                    <a:pt x="203346" y="139263"/>
                  </a:cubicBezTo>
                  <a:lnTo>
                    <a:pt x="203346" y="139233"/>
                  </a:lnTo>
                  <a:cubicBezTo>
                    <a:pt x="203346" y="139233"/>
                    <a:pt x="203466" y="139098"/>
                    <a:pt x="203616" y="139038"/>
                  </a:cubicBezTo>
                  <a:lnTo>
                    <a:pt x="203736" y="139038"/>
                  </a:lnTo>
                  <a:cubicBezTo>
                    <a:pt x="203736" y="139038"/>
                    <a:pt x="204111" y="138632"/>
                    <a:pt x="204111" y="138632"/>
                  </a:cubicBezTo>
                  <a:cubicBezTo>
                    <a:pt x="204637" y="138542"/>
                    <a:pt x="204742" y="138392"/>
                    <a:pt x="205162" y="138272"/>
                  </a:cubicBezTo>
                  <a:cubicBezTo>
                    <a:pt x="206618" y="137882"/>
                    <a:pt x="206288" y="137191"/>
                    <a:pt x="204697" y="136981"/>
                  </a:cubicBezTo>
                  <a:lnTo>
                    <a:pt x="204697" y="136981"/>
                  </a:lnTo>
                  <a:cubicBezTo>
                    <a:pt x="204697" y="136981"/>
                    <a:pt x="204607" y="136576"/>
                    <a:pt x="204607" y="136576"/>
                  </a:cubicBezTo>
                  <a:lnTo>
                    <a:pt x="204682" y="136471"/>
                  </a:lnTo>
                  <a:lnTo>
                    <a:pt x="204607" y="136291"/>
                  </a:lnTo>
                  <a:lnTo>
                    <a:pt x="205057" y="136291"/>
                  </a:lnTo>
                  <a:cubicBezTo>
                    <a:pt x="205057" y="136291"/>
                    <a:pt x="205372" y="136155"/>
                    <a:pt x="205372" y="136155"/>
                  </a:cubicBezTo>
                  <a:lnTo>
                    <a:pt x="205372" y="136155"/>
                  </a:lnTo>
                  <a:cubicBezTo>
                    <a:pt x="205372" y="136155"/>
                    <a:pt x="205372" y="136155"/>
                    <a:pt x="205372" y="136155"/>
                  </a:cubicBezTo>
                  <a:lnTo>
                    <a:pt x="206213" y="136050"/>
                  </a:lnTo>
                  <a:cubicBezTo>
                    <a:pt x="207053" y="136050"/>
                    <a:pt x="207879" y="135900"/>
                    <a:pt x="207339" y="135750"/>
                  </a:cubicBezTo>
                  <a:cubicBezTo>
                    <a:pt x="206123" y="135405"/>
                    <a:pt x="206903" y="135120"/>
                    <a:pt x="207339" y="134819"/>
                  </a:cubicBezTo>
                  <a:lnTo>
                    <a:pt x="207339" y="134819"/>
                  </a:lnTo>
                  <a:cubicBezTo>
                    <a:pt x="207339" y="134819"/>
                    <a:pt x="207249" y="134414"/>
                    <a:pt x="207249" y="134414"/>
                  </a:cubicBezTo>
                  <a:lnTo>
                    <a:pt x="205958" y="134309"/>
                  </a:lnTo>
                  <a:lnTo>
                    <a:pt x="205913" y="134099"/>
                  </a:lnTo>
                  <a:lnTo>
                    <a:pt x="205762" y="133378"/>
                  </a:lnTo>
                  <a:cubicBezTo>
                    <a:pt x="205627" y="133363"/>
                    <a:pt x="205507" y="133363"/>
                    <a:pt x="205387" y="133378"/>
                  </a:cubicBezTo>
                  <a:lnTo>
                    <a:pt x="205267" y="132898"/>
                  </a:lnTo>
                  <a:cubicBezTo>
                    <a:pt x="205312" y="132688"/>
                    <a:pt x="205372" y="132478"/>
                    <a:pt x="205102" y="132282"/>
                  </a:cubicBezTo>
                  <a:lnTo>
                    <a:pt x="205042" y="132057"/>
                  </a:lnTo>
                  <a:lnTo>
                    <a:pt x="205087" y="132012"/>
                  </a:lnTo>
                  <a:lnTo>
                    <a:pt x="205132" y="131937"/>
                  </a:lnTo>
                  <a:cubicBezTo>
                    <a:pt x="205417" y="131757"/>
                    <a:pt x="205898" y="131637"/>
                    <a:pt x="206738" y="131622"/>
                  </a:cubicBezTo>
                  <a:lnTo>
                    <a:pt x="206768" y="131427"/>
                  </a:lnTo>
                  <a:lnTo>
                    <a:pt x="206768" y="131427"/>
                  </a:lnTo>
                  <a:cubicBezTo>
                    <a:pt x="206978" y="131427"/>
                    <a:pt x="207159" y="131427"/>
                    <a:pt x="207324" y="131382"/>
                  </a:cubicBezTo>
                  <a:cubicBezTo>
                    <a:pt x="207354" y="131382"/>
                    <a:pt x="207354" y="131367"/>
                    <a:pt x="207369" y="131352"/>
                  </a:cubicBezTo>
                  <a:lnTo>
                    <a:pt x="207579" y="131307"/>
                  </a:lnTo>
                  <a:lnTo>
                    <a:pt x="208014" y="131307"/>
                  </a:lnTo>
                  <a:cubicBezTo>
                    <a:pt x="208014" y="131307"/>
                    <a:pt x="208419" y="131202"/>
                    <a:pt x="208419" y="131202"/>
                  </a:cubicBezTo>
                  <a:lnTo>
                    <a:pt x="208825" y="130991"/>
                  </a:lnTo>
                  <a:cubicBezTo>
                    <a:pt x="209185" y="130631"/>
                    <a:pt x="208104" y="130676"/>
                    <a:pt x="207249" y="130646"/>
                  </a:cubicBezTo>
                  <a:close/>
                  <a:moveTo>
                    <a:pt x="209831" y="110140"/>
                  </a:moveTo>
                  <a:lnTo>
                    <a:pt x="209725" y="110140"/>
                  </a:lnTo>
                  <a:cubicBezTo>
                    <a:pt x="209725" y="110140"/>
                    <a:pt x="209725" y="110125"/>
                    <a:pt x="209725" y="110125"/>
                  </a:cubicBezTo>
                  <a:lnTo>
                    <a:pt x="209831" y="110125"/>
                  </a:lnTo>
                  <a:close/>
                  <a:moveTo>
                    <a:pt x="209140" y="106838"/>
                  </a:moveTo>
                  <a:lnTo>
                    <a:pt x="209140" y="106838"/>
                  </a:lnTo>
                  <a:cubicBezTo>
                    <a:pt x="209140" y="106838"/>
                    <a:pt x="209125" y="106838"/>
                    <a:pt x="209125" y="106838"/>
                  </a:cubicBezTo>
                  <a:lnTo>
                    <a:pt x="209155" y="106838"/>
                  </a:lnTo>
                  <a:close/>
                  <a:moveTo>
                    <a:pt x="207669" y="118937"/>
                  </a:moveTo>
                  <a:cubicBezTo>
                    <a:pt x="207564" y="118937"/>
                    <a:pt x="207444" y="118937"/>
                    <a:pt x="207354" y="118952"/>
                  </a:cubicBezTo>
                  <a:cubicBezTo>
                    <a:pt x="207459" y="118922"/>
                    <a:pt x="207534" y="118907"/>
                    <a:pt x="207654" y="118877"/>
                  </a:cubicBezTo>
                  <a:lnTo>
                    <a:pt x="207684" y="118922"/>
                  </a:lnTo>
                  <a:close/>
                  <a:moveTo>
                    <a:pt x="207459" y="107123"/>
                  </a:moveTo>
                  <a:lnTo>
                    <a:pt x="207489" y="107123"/>
                  </a:lnTo>
                  <a:cubicBezTo>
                    <a:pt x="207489" y="107123"/>
                    <a:pt x="207519" y="107123"/>
                    <a:pt x="207519" y="107138"/>
                  </a:cubicBezTo>
                  <a:lnTo>
                    <a:pt x="207504" y="107138"/>
                  </a:lnTo>
                  <a:cubicBezTo>
                    <a:pt x="207504" y="107138"/>
                    <a:pt x="207369" y="107093"/>
                    <a:pt x="207369" y="107093"/>
                  </a:cubicBezTo>
                  <a:lnTo>
                    <a:pt x="207474" y="107123"/>
                  </a:lnTo>
                  <a:close/>
                  <a:moveTo>
                    <a:pt x="207324" y="114869"/>
                  </a:moveTo>
                  <a:lnTo>
                    <a:pt x="207354" y="114869"/>
                  </a:lnTo>
                  <a:cubicBezTo>
                    <a:pt x="207354" y="114869"/>
                    <a:pt x="207324" y="114884"/>
                    <a:pt x="207324" y="114884"/>
                  </a:cubicBezTo>
                  <a:lnTo>
                    <a:pt x="207324" y="114884"/>
                  </a:lnTo>
                  <a:cubicBezTo>
                    <a:pt x="207324" y="114884"/>
                    <a:pt x="207324" y="114869"/>
                    <a:pt x="207324" y="114869"/>
                  </a:cubicBezTo>
                  <a:close/>
                  <a:moveTo>
                    <a:pt x="206183" y="80988"/>
                  </a:moveTo>
                  <a:lnTo>
                    <a:pt x="206183" y="81033"/>
                  </a:lnTo>
                  <a:cubicBezTo>
                    <a:pt x="206183" y="81033"/>
                    <a:pt x="206153" y="81033"/>
                    <a:pt x="206153" y="81033"/>
                  </a:cubicBezTo>
                  <a:lnTo>
                    <a:pt x="206183" y="80988"/>
                  </a:lnTo>
                  <a:close/>
                  <a:moveTo>
                    <a:pt x="207204" y="66561"/>
                  </a:moveTo>
                  <a:lnTo>
                    <a:pt x="207204" y="66561"/>
                  </a:lnTo>
                  <a:cubicBezTo>
                    <a:pt x="207204" y="66561"/>
                    <a:pt x="207204" y="66561"/>
                    <a:pt x="207204" y="66561"/>
                  </a:cubicBezTo>
                  <a:lnTo>
                    <a:pt x="207204" y="66561"/>
                  </a:lnTo>
                  <a:cubicBezTo>
                    <a:pt x="207204" y="66561"/>
                    <a:pt x="207204" y="66561"/>
                    <a:pt x="207204" y="66561"/>
                  </a:cubicBezTo>
                  <a:lnTo>
                    <a:pt x="207204" y="66561"/>
                  </a:lnTo>
                  <a:close/>
                  <a:moveTo>
                    <a:pt x="206393" y="55123"/>
                  </a:moveTo>
                  <a:lnTo>
                    <a:pt x="206393" y="55123"/>
                  </a:lnTo>
                  <a:cubicBezTo>
                    <a:pt x="206393" y="55123"/>
                    <a:pt x="206393" y="55123"/>
                    <a:pt x="206393" y="55123"/>
                  </a:cubicBezTo>
                  <a:lnTo>
                    <a:pt x="206393" y="55123"/>
                  </a:lnTo>
                  <a:close/>
                  <a:moveTo>
                    <a:pt x="206138" y="59146"/>
                  </a:moveTo>
                  <a:lnTo>
                    <a:pt x="206138" y="59176"/>
                  </a:lnTo>
                  <a:cubicBezTo>
                    <a:pt x="206138" y="59176"/>
                    <a:pt x="206033" y="59176"/>
                    <a:pt x="205988" y="59176"/>
                  </a:cubicBezTo>
                  <a:cubicBezTo>
                    <a:pt x="206048" y="59176"/>
                    <a:pt x="206078" y="59161"/>
                    <a:pt x="206138" y="59146"/>
                  </a:cubicBezTo>
                  <a:close/>
                  <a:moveTo>
                    <a:pt x="205342" y="49779"/>
                  </a:moveTo>
                  <a:cubicBezTo>
                    <a:pt x="205342" y="49779"/>
                    <a:pt x="205342" y="49779"/>
                    <a:pt x="205372" y="49779"/>
                  </a:cubicBezTo>
                  <a:cubicBezTo>
                    <a:pt x="205357" y="49779"/>
                    <a:pt x="205342" y="49779"/>
                    <a:pt x="205327" y="49764"/>
                  </a:cubicBezTo>
                  <a:lnTo>
                    <a:pt x="205342" y="49764"/>
                  </a:lnTo>
                  <a:close/>
                  <a:moveTo>
                    <a:pt x="205042" y="85356"/>
                  </a:moveTo>
                  <a:lnTo>
                    <a:pt x="205042" y="85401"/>
                  </a:lnTo>
                  <a:cubicBezTo>
                    <a:pt x="205042" y="85401"/>
                    <a:pt x="205042" y="85401"/>
                    <a:pt x="205042" y="85401"/>
                  </a:cubicBezTo>
                  <a:lnTo>
                    <a:pt x="205042" y="85401"/>
                  </a:lnTo>
                  <a:lnTo>
                    <a:pt x="205042" y="85401"/>
                  </a:lnTo>
                  <a:cubicBezTo>
                    <a:pt x="205042" y="85401"/>
                    <a:pt x="204892" y="85356"/>
                    <a:pt x="204892" y="85356"/>
                  </a:cubicBezTo>
                  <a:cubicBezTo>
                    <a:pt x="204937" y="85356"/>
                    <a:pt x="204982" y="85356"/>
                    <a:pt x="205042" y="85356"/>
                  </a:cubicBezTo>
                  <a:close/>
                  <a:moveTo>
                    <a:pt x="204697" y="92562"/>
                  </a:moveTo>
                  <a:cubicBezTo>
                    <a:pt x="204697" y="92562"/>
                    <a:pt x="204772" y="92592"/>
                    <a:pt x="204802" y="92622"/>
                  </a:cubicBezTo>
                  <a:cubicBezTo>
                    <a:pt x="204667" y="92622"/>
                    <a:pt x="204546" y="92592"/>
                    <a:pt x="204426" y="92577"/>
                  </a:cubicBezTo>
                  <a:cubicBezTo>
                    <a:pt x="204516" y="92577"/>
                    <a:pt x="204592" y="92577"/>
                    <a:pt x="204697" y="92577"/>
                  </a:cubicBezTo>
                  <a:close/>
                  <a:moveTo>
                    <a:pt x="203796" y="66652"/>
                  </a:moveTo>
                  <a:lnTo>
                    <a:pt x="203766" y="66652"/>
                  </a:lnTo>
                  <a:cubicBezTo>
                    <a:pt x="203766" y="66652"/>
                    <a:pt x="203766" y="66652"/>
                    <a:pt x="203766" y="66652"/>
                  </a:cubicBezTo>
                  <a:lnTo>
                    <a:pt x="203796" y="66652"/>
                  </a:lnTo>
                  <a:close/>
                  <a:moveTo>
                    <a:pt x="34330" y="20791"/>
                  </a:moveTo>
                  <a:lnTo>
                    <a:pt x="34330" y="20836"/>
                  </a:lnTo>
                  <a:cubicBezTo>
                    <a:pt x="34330" y="20836"/>
                    <a:pt x="34270" y="20806"/>
                    <a:pt x="34240" y="20806"/>
                  </a:cubicBezTo>
                  <a:lnTo>
                    <a:pt x="34330" y="20806"/>
                  </a:lnTo>
                  <a:close/>
                  <a:moveTo>
                    <a:pt x="5387" y="34332"/>
                  </a:moveTo>
                  <a:lnTo>
                    <a:pt x="5387" y="34332"/>
                  </a:lnTo>
                  <a:cubicBezTo>
                    <a:pt x="5387" y="34332"/>
                    <a:pt x="5447" y="34332"/>
                    <a:pt x="5447" y="34332"/>
                  </a:cubicBezTo>
                  <a:cubicBezTo>
                    <a:pt x="5432" y="34332"/>
                    <a:pt x="5417" y="34332"/>
                    <a:pt x="5387" y="34332"/>
                  </a:cubicBezTo>
                  <a:close/>
                  <a:moveTo>
                    <a:pt x="4892" y="38955"/>
                  </a:moveTo>
                  <a:lnTo>
                    <a:pt x="4892" y="38955"/>
                  </a:lnTo>
                  <a:cubicBezTo>
                    <a:pt x="4892" y="38955"/>
                    <a:pt x="4892" y="38955"/>
                    <a:pt x="4892" y="38955"/>
                  </a:cubicBezTo>
                  <a:lnTo>
                    <a:pt x="4922" y="38955"/>
                  </a:lnTo>
                  <a:cubicBezTo>
                    <a:pt x="4922" y="38955"/>
                    <a:pt x="4892" y="38955"/>
                    <a:pt x="4892" y="38955"/>
                  </a:cubicBezTo>
                  <a:close/>
                  <a:moveTo>
                    <a:pt x="6843" y="38039"/>
                  </a:moveTo>
                  <a:lnTo>
                    <a:pt x="6828" y="38039"/>
                  </a:lnTo>
                  <a:lnTo>
                    <a:pt x="6858" y="38039"/>
                  </a:lnTo>
                  <a:cubicBezTo>
                    <a:pt x="6858" y="38039"/>
                    <a:pt x="6858" y="38039"/>
                    <a:pt x="6858" y="38039"/>
                  </a:cubicBezTo>
                  <a:close/>
                  <a:moveTo>
                    <a:pt x="6903" y="51730"/>
                  </a:moveTo>
                  <a:lnTo>
                    <a:pt x="6903" y="51730"/>
                  </a:lnTo>
                  <a:cubicBezTo>
                    <a:pt x="6903" y="51730"/>
                    <a:pt x="6903" y="51730"/>
                    <a:pt x="6903" y="51730"/>
                  </a:cubicBezTo>
                  <a:lnTo>
                    <a:pt x="6903" y="51730"/>
                  </a:lnTo>
                  <a:close/>
                  <a:moveTo>
                    <a:pt x="6979" y="33611"/>
                  </a:moveTo>
                  <a:lnTo>
                    <a:pt x="6979" y="33611"/>
                  </a:lnTo>
                  <a:cubicBezTo>
                    <a:pt x="6979" y="33611"/>
                    <a:pt x="6979" y="33611"/>
                    <a:pt x="6979" y="33611"/>
                  </a:cubicBezTo>
                  <a:lnTo>
                    <a:pt x="6979" y="33611"/>
                  </a:lnTo>
                  <a:close/>
                  <a:moveTo>
                    <a:pt x="6468" y="69173"/>
                  </a:moveTo>
                  <a:lnTo>
                    <a:pt x="6588" y="69489"/>
                  </a:lnTo>
                  <a:cubicBezTo>
                    <a:pt x="6378" y="69384"/>
                    <a:pt x="6378" y="69279"/>
                    <a:pt x="6468" y="69173"/>
                  </a:cubicBezTo>
                  <a:close/>
                  <a:moveTo>
                    <a:pt x="7099" y="58845"/>
                  </a:moveTo>
                  <a:lnTo>
                    <a:pt x="7084" y="58845"/>
                  </a:lnTo>
                  <a:cubicBezTo>
                    <a:pt x="7084" y="58845"/>
                    <a:pt x="7099" y="58845"/>
                    <a:pt x="7099" y="58845"/>
                  </a:cubicBezTo>
                  <a:lnTo>
                    <a:pt x="7099" y="58845"/>
                  </a:lnTo>
                  <a:close/>
                  <a:moveTo>
                    <a:pt x="5808" y="74638"/>
                  </a:moveTo>
                  <a:lnTo>
                    <a:pt x="5763" y="74638"/>
                  </a:lnTo>
                  <a:cubicBezTo>
                    <a:pt x="5763" y="74638"/>
                    <a:pt x="5823" y="74593"/>
                    <a:pt x="5823" y="74593"/>
                  </a:cubicBezTo>
                  <a:cubicBezTo>
                    <a:pt x="5823" y="74608"/>
                    <a:pt x="5808" y="74623"/>
                    <a:pt x="5793" y="74638"/>
                  </a:cubicBezTo>
                  <a:close/>
                  <a:moveTo>
                    <a:pt x="2775" y="82849"/>
                  </a:moveTo>
                  <a:lnTo>
                    <a:pt x="2775" y="82849"/>
                  </a:lnTo>
                  <a:cubicBezTo>
                    <a:pt x="2775" y="82849"/>
                    <a:pt x="2820" y="82849"/>
                    <a:pt x="2820" y="82849"/>
                  </a:cubicBezTo>
                  <a:lnTo>
                    <a:pt x="2775" y="82849"/>
                  </a:lnTo>
                  <a:close/>
                  <a:moveTo>
                    <a:pt x="5988" y="82549"/>
                  </a:moveTo>
                  <a:lnTo>
                    <a:pt x="5883" y="82549"/>
                  </a:lnTo>
                  <a:cubicBezTo>
                    <a:pt x="5883" y="82549"/>
                    <a:pt x="5988" y="82519"/>
                    <a:pt x="5988" y="82519"/>
                  </a:cubicBezTo>
                  <a:lnTo>
                    <a:pt x="5988" y="82549"/>
                  </a:lnTo>
                  <a:close/>
                  <a:moveTo>
                    <a:pt x="6348" y="78316"/>
                  </a:moveTo>
                  <a:lnTo>
                    <a:pt x="6348" y="78316"/>
                  </a:lnTo>
                  <a:cubicBezTo>
                    <a:pt x="6348" y="78316"/>
                    <a:pt x="6348" y="78316"/>
                    <a:pt x="6348" y="78316"/>
                  </a:cubicBezTo>
                  <a:lnTo>
                    <a:pt x="6348" y="78316"/>
                  </a:lnTo>
                  <a:close/>
                  <a:moveTo>
                    <a:pt x="5988" y="92412"/>
                  </a:moveTo>
                  <a:lnTo>
                    <a:pt x="5793" y="92412"/>
                  </a:lnTo>
                  <a:cubicBezTo>
                    <a:pt x="5793" y="92412"/>
                    <a:pt x="5988" y="92412"/>
                    <a:pt x="5988" y="92412"/>
                  </a:cubicBezTo>
                  <a:lnTo>
                    <a:pt x="5988" y="92412"/>
                  </a:lnTo>
                  <a:close/>
                  <a:moveTo>
                    <a:pt x="3601" y="120558"/>
                  </a:moveTo>
                  <a:lnTo>
                    <a:pt x="3601" y="120558"/>
                  </a:lnTo>
                  <a:cubicBezTo>
                    <a:pt x="3601" y="120558"/>
                    <a:pt x="3646" y="120558"/>
                    <a:pt x="3676" y="120558"/>
                  </a:cubicBezTo>
                  <a:lnTo>
                    <a:pt x="3601" y="120558"/>
                  </a:lnTo>
                  <a:close/>
                  <a:moveTo>
                    <a:pt x="4367" y="118472"/>
                  </a:moveTo>
                  <a:cubicBezTo>
                    <a:pt x="4367" y="118472"/>
                    <a:pt x="4382" y="118472"/>
                    <a:pt x="4397" y="118442"/>
                  </a:cubicBezTo>
                  <a:lnTo>
                    <a:pt x="4442" y="118442"/>
                  </a:lnTo>
                  <a:cubicBezTo>
                    <a:pt x="4442" y="118442"/>
                    <a:pt x="4382" y="118457"/>
                    <a:pt x="4352" y="118472"/>
                  </a:cubicBezTo>
                  <a:close/>
                  <a:moveTo>
                    <a:pt x="5042" y="143526"/>
                  </a:moveTo>
                  <a:lnTo>
                    <a:pt x="5042" y="143526"/>
                  </a:lnTo>
                  <a:cubicBezTo>
                    <a:pt x="5042" y="143526"/>
                    <a:pt x="5042" y="143511"/>
                    <a:pt x="5042" y="143511"/>
                  </a:cubicBezTo>
                  <a:lnTo>
                    <a:pt x="5042" y="143511"/>
                  </a:lnTo>
                  <a:cubicBezTo>
                    <a:pt x="5042" y="143511"/>
                    <a:pt x="5027" y="143526"/>
                    <a:pt x="5027" y="143526"/>
                  </a:cubicBezTo>
                  <a:close/>
                  <a:moveTo>
                    <a:pt x="5718" y="140088"/>
                  </a:moveTo>
                  <a:cubicBezTo>
                    <a:pt x="5808" y="140088"/>
                    <a:pt x="5883" y="140088"/>
                    <a:pt x="5973" y="140103"/>
                  </a:cubicBezTo>
                  <a:lnTo>
                    <a:pt x="6018" y="140194"/>
                  </a:lnTo>
                  <a:cubicBezTo>
                    <a:pt x="5913" y="140148"/>
                    <a:pt x="5808" y="140118"/>
                    <a:pt x="5718" y="140074"/>
                  </a:cubicBezTo>
                  <a:close/>
                  <a:moveTo>
                    <a:pt x="6258" y="93027"/>
                  </a:moveTo>
                  <a:lnTo>
                    <a:pt x="6258" y="93027"/>
                  </a:lnTo>
                  <a:cubicBezTo>
                    <a:pt x="6258" y="93027"/>
                    <a:pt x="6258" y="93027"/>
                    <a:pt x="6258" y="93027"/>
                  </a:cubicBezTo>
                  <a:lnTo>
                    <a:pt x="6258" y="93027"/>
                  </a:lnTo>
                  <a:close/>
                  <a:moveTo>
                    <a:pt x="6438" y="146183"/>
                  </a:moveTo>
                  <a:lnTo>
                    <a:pt x="6438" y="146183"/>
                  </a:lnTo>
                  <a:cubicBezTo>
                    <a:pt x="6438" y="146183"/>
                    <a:pt x="6468" y="146183"/>
                    <a:pt x="6468" y="146183"/>
                  </a:cubicBezTo>
                  <a:lnTo>
                    <a:pt x="6438" y="146183"/>
                  </a:lnTo>
                  <a:close/>
                  <a:moveTo>
                    <a:pt x="15775" y="96209"/>
                  </a:moveTo>
                  <a:lnTo>
                    <a:pt x="15775" y="96209"/>
                  </a:lnTo>
                  <a:cubicBezTo>
                    <a:pt x="15775" y="96209"/>
                    <a:pt x="15775" y="96209"/>
                    <a:pt x="15775" y="96209"/>
                  </a:cubicBezTo>
                  <a:cubicBezTo>
                    <a:pt x="15685" y="96194"/>
                    <a:pt x="15625" y="96179"/>
                    <a:pt x="15565" y="96149"/>
                  </a:cubicBezTo>
                  <a:lnTo>
                    <a:pt x="15775" y="96194"/>
                  </a:lnTo>
                  <a:close/>
                  <a:moveTo>
                    <a:pt x="15490" y="98596"/>
                  </a:moveTo>
                  <a:lnTo>
                    <a:pt x="15460" y="98596"/>
                  </a:lnTo>
                  <a:cubicBezTo>
                    <a:pt x="15460" y="98596"/>
                    <a:pt x="15445" y="98596"/>
                    <a:pt x="15445" y="98596"/>
                  </a:cubicBezTo>
                  <a:lnTo>
                    <a:pt x="15490" y="98596"/>
                  </a:lnTo>
                  <a:close/>
                  <a:moveTo>
                    <a:pt x="15160" y="26090"/>
                  </a:moveTo>
                  <a:lnTo>
                    <a:pt x="15160" y="26090"/>
                  </a:lnTo>
                  <a:cubicBezTo>
                    <a:pt x="15160" y="26090"/>
                    <a:pt x="15160" y="26090"/>
                    <a:pt x="15160" y="26090"/>
                  </a:cubicBezTo>
                  <a:lnTo>
                    <a:pt x="15160" y="26090"/>
                  </a:lnTo>
                  <a:close/>
                  <a:moveTo>
                    <a:pt x="15070" y="32575"/>
                  </a:moveTo>
                  <a:lnTo>
                    <a:pt x="15070" y="32575"/>
                  </a:lnTo>
                  <a:cubicBezTo>
                    <a:pt x="15070" y="32575"/>
                    <a:pt x="15070" y="32575"/>
                    <a:pt x="15070" y="32575"/>
                  </a:cubicBezTo>
                  <a:lnTo>
                    <a:pt x="15070" y="32575"/>
                  </a:lnTo>
                  <a:close/>
                  <a:moveTo>
                    <a:pt x="15115" y="120093"/>
                  </a:moveTo>
                  <a:lnTo>
                    <a:pt x="15115" y="120123"/>
                  </a:lnTo>
                  <a:cubicBezTo>
                    <a:pt x="15115" y="120123"/>
                    <a:pt x="15025" y="120123"/>
                    <a:pt x="14980" y="120123"/>
                  </a:cubicBezTo>
                  <a:lnTo>
                    <a:pt x="15115" y="120123"/>
                  </a:lnTo>
                  <a:close/>
                  <a:moveTo>
                    <a:pt x="14319" y="116926"/>
                  </a:moveTo>
                  <a:lnTo>
                    <a:pt x="14319" y="116926"/>
                  </a:lnTo>
                  <a:cubicBezTo>
                    <a:pt x="14319" y="116926"/>
                    <a:pt x="14319" y="116926"/>
                    <a:pt x="14319" y="116926"/>
                  </a:cubicBezTo>
                  <a:lnTo>
                    <a:pt x="14319" y="116926"/>
                  </a:lnTo>
                  <a:close/>
                  <a:moveTo>
                    <a:pt x="14079" y="79126"/>
                  </a:moveTo>
                  <a:lnTo>
                    <a:pt x="14079" y="79126"/>
                  </a:lnTo>
                  <a:cubicBezTo>
                    <a:pt x="14079" y="79126"/>
                    <a:pt x="14079" y="79126"/>
                    <a:pt x="14079" y="79126"/>
                  </a:cubicBezTo>
                  <a:lnTo>
                    <a:pt x="14079" y="79126"/>
                  </a:lnTo>
                  <a:close/>
                  <a:moveTo>
                    <a:pt x="14094" y="107453"/>
                  </a:moveTo>
                  <a:lnTo>
                    <a:pt x="14094" y="107453"/>
                  </a:lnTo>
                  <a:cubicBezTo>
                    <a:pt x="14094" y="107453"/>
                    <a:pt x="14094" y="107453"/>
                    <a:pt x="14094" y="107453"/>
                  </a:cubicBezTo>
                  <a:lnTo>
                    <a:pt x="14094" y="107453"/>
                  </a:lnTo>
                  <a:cubicBezTo>
                    <a:pt x="14094" y="107453"/>
                    <a:pt x="14094" y="107453"/>
                    <a:pt x="14094" y="107453"/>
                  </a:cubicBezTo>
                  <a:close/>
                  <a:moveTo>
                    <a:pt x="13193" y="35037"/>
                  </a:moveTo>
                  <a:lnTo>
                    <a:pt x="13193" y="35037"/>
                  </a:lnTo>
                  <a:cubicBezTo>
                    <a:pt x="13193" y="35037"/>
                    <a:pt x="13193" y="35037"/>
                    <a:pt x="13193" y="35037"/>
                  </a:cubicBezTo>
                  <a:lnTo>
                    <a:pt x="13103" y="35037"/>
                  </a:lnTo>
                  <a:cubicBezTo>
                    <a:pt x="13103" y="35037"/>
                    <a:pt x="13163" y="35037"/>
                    <a:pt x="13193" y="35037"/>
                  </a:cubicBezTo>
                  <a:close/>
                  <a:moveTo>
                    <a:pt x="13208" y="35052"/>
                  </a:moveTo>
                  <a:lnTo>
                    <a:pt x="13208" y="35052"/>
                  </a:lnTo>
                  <a:cubicBezTo>
                    <a:pt x="13208" y="35052"/>
                    <a:pt x="13208" y="35052"/>
                    <a:pt x="13208" y="35052"/>
                  </a:cubicBezTo>
                  <a:lnTo>
                    <a:pt x="13208" y="35052"/>
                  </a:lnTo>
                  <a:close/>
                  <a:moveTo>
                    <a:pt x="13103" y="97876"/>
                  </a:moveTo>
                  <a:lnTo>
                    <a:pt x="13163" y="97876"/>
                  </a:lnTo>
                  <a:cubicBezTo>
                    <a:pt x="13163" y="97876"/>
                    <a:pt x="13118" y="97876"/>
                    <a:pt x="13118" y="97876"/>
                  </a:cubicBezTo>
                  <a:lnTo>
                    <a:pt x="13118" y="97876"/>
                  </a:lnTo>
                  <a:cubicBezTo>
                    <a:pt x="13118" y="97876"/>
                    <a:pt x="13118" y="97876"/>
                    <a:pt x="13118" y="97876"/>
                  </a:cubicBezTo>
                  <a:lnTo>
                    <a:pt x="13118" y="97876"/>
                  </a:lnTo>
                  <a:cubicBezTo>
                    <a:pt x="13118" y="97876"/>
                    <a:pt x="13118" y="97876"/>
                    <a:pt x="13118" y="97876"/>
                  </a:cubicBezTo>
                  <a:close/>
                  <a:moveTo>
                    <a:pt x="12833" y="35037"/>
                  </a:moveTo>
                  <a:lnTo>
                    <a:pt x="12878" y="35037"/>
                  </a:lnTo>
                  <a:cubicBezTo>
                    <a:pt x="12878" y="35037"/>
                    <a:pt x="12833" y="35037"/>
                    <a:pt x="12833" y="35037"/>
                  </a:cubicBezTo>
                  <a:lnTo>
                    <a:pt x="12833" y="35037"/>
                  </a:lnTo>
                  <a:close/>
                  <a:moveTo>
                    <a:pt x="12428" y="56354"/>
                  </a:moveTo>
                  <a:lnTo>
                    <a:pt x="12608" y="56429"/>
                  </a:lnTo>
                  <a:cubicBezTo>
                    <a:pt x="12608" y="56429"/>
                    <a:pt x="12503" y="56459"/>
                    <a:pt x="12428" y="56474"/>
                  </a:cubicBezTo>
                  <a:lnTo>
                    <a:pt x="12428" y="56474"/>
                  </a:lnTo>
                  <a:cubicBezTo>
                    <a:pt x="12428" y="56474"/>
                    <a:pt x="12428" y="56399"/>
                    <a:pt x="12428" y="56354"/>
                  </a:cubicBezTo>
                  <a:close/>
                  <a:moveTo>
                    <a:pt x="12173" y="28657"/>
                  </a:moveTo>
                  <a:lnTo>
                    <a:pt x="12173" y="28657"/>
                  </a:lnTo>
                  <a:cubicBezTo>
                    <a:pt x="12173" y="28657"/>
                    <a:pt x="12173" y="28657"/>
                    <a:pt x="12173" y="28657"/>
                  </a:cubicBezTo>
                  <a:lnTo>
                    <a:pt x="12173" y="28657"/>
                  </a:lnTo>
                  <a:cubicBezTo>
                    <a:pt x="12173" y="28657"/>
                    <a:pt x="12158" y="28657"/>
                    <a:pt x="12158" y="28657"/>
                  </a:cubicBezTo>
                  <a:lnTo>
                    <a:pt x="12158" y="28657"/>
                  </a:lnTo>
                  <a:cubicBezTo>
                    <a:pt x="12158" y="28657"/>
                    <a:pt x="12158" y="28657"/>
                    <a:pt x="12158" y="28657"/>
                  </a:cubicBezTo>
                  <a:lnTo>
                    <a:pt x="12158" y="28657"/>
                  </a:lnTo>
                  <a:cubicBezTo>
                    <a:pt x="12158" y="28657"/>
                    <a:pt x="12158" y="28657"/>
                    <a:pt x="12158" y="28657"/>
                  </a:cubicBezTo>
                  <a:close/>
                  <a:moveTo>
                    <a:pt x="12203" y="57930"/>
                  </a:moveTo>
                  <a:lnTo>
                    <a:pt x="12173" y="57930"/>
                  </a:lnTo>
                  <a:cubicBezTo>
                    <a:pt x="12173" y="57930"/>
                    <a:pt x="12173" y="57930"/>
                    <a:pt x="12173" y="57930"/>
                  </a:cubicBezTo>
                  <a:lnTo>
                    <a:pt x="12188" y="57930"/>
                  </a:lnTo>
                  <a:close/>
                  <a:moveTo>
                    <a:pt x="11902" y="75839"/>
                  </a:moveTo>
                  <a:lnTo>
                    <a:pt x="11902" y="75839"/>
                  </a:lnTo>
                  <a:cubicBezTo>
                    <a:pt x="11902" y="75839"/>
                    <a:pt x="11887" y="75839"/>
                    <a:pt x="11887" y="75839"/>
                  </a:cubicBezTo>
                  <a:lnTo>
                    <a:pt x="11902" y="75839"/>
                  </a:lnTo>
                  <a:close/>
                  <a:moveTo>
                    <a:pt x="11782" y="96134"/>
                  </a:moveTo>
                  <a:lnTo>
                    <a:pt x="11782" y="96134"/>
                  </a:lnTo>
                  <a:cubicBezTo>
                    <a:pt x="11782" y="96134"/>
                    <a:pt x="11782" y="96134"/>
                    <a:pt x="11782" y="96134"/>
                  </a:cubicBezTo>
                  <a:lnTo>
                    <a:pt x="11782" y="96134"/>
                  </a:lnTo>
                  <a:close/>
                  <a:moveTo>
                    <a:pt x="11737" y="91181"/>
                  </a:moveTo>
                  <a:lnTo>
                    <a:pt x="11737" y="91181"/>
                  </a:lnTo>
                  <a:cubicBezTo>
                    <a:pt x="11737" y="91181"/>
                    <a:pt x="11737" y="91181"/>
                    <a:pt x="11737" y="91181"/>
                  </a:cubicBezTo>
                  <a:lnTo>
                    <a:pt x="11737" y="91181"/>
                  </a:lnTo>
                  <a:cubicBezTo>
                    <a:pt x="11737" y="91181"/>
                    <a:pt x="11737" y="91181"/>
                    <a:pt x="11737" y="91181"/>
                  </a:cubicBezTo>
                  <a:close/>
                  <a:moveTo>
                    <a:pt x="11542" y="90160"/>
                  </a:moveTo>
                  <a:lnTo>
                    <a:pt x="11542" y="90160"/>
                  </a:lnTo>
                  <a:cubicBezTo>
                    <a:pt x="11542" y="90160"/>
                    <a:pt x="11512" y="90175"/>
                    <a:pt x="11512" y="90175"/>
                  </a:cubicBezTo>
                  <a:lnTo>
                    <a:pt x="11542" y="90175"/>
                  </a:lnTo>
                  <a:close/>
                  <a:moveTo>
                    <a:pt x="11617" y="90805"/>
                  </a:moveTo>
                  <a:cubicBezTo>
                    <a:pt x="11617" y="90805"/>
                    <a:pt x="11482" y="90805"/>
                    <a:pt x="11407" y="90790"/>
                  </a:cubicBezTo>
                  <a:lnTo>
                    <a:pt x="11407" y="90760"/>
                  </a:lnTo>
                  <a:cubicBezTo>
                    <a:pt x="11497" y="90760"/>
                    <a:pt x="11557" y="90790"/>
                    <a:pt x="11617" y="90805"/>
                  </a:cubicBezTo>
                  <a:close/>
                  <a:moveTo>
                    <a:pt x="11452" y="47106"/>
                  </a:moveTo>
                  <a:cubicBezTo>
                    <a:pt x="11452" y="47106"/>
                    <a:pt x="11437" y="47061"/>
                    <a:pt x="11437" y="47031"/>
                  </a:cubicBezTo>
                  <a:lnTo>
                    <a:pt x="11497" y="47031"/>
                  </a:lnTo>
                  <a:cubicBezTo>
                    <a:pt x="11497" y="47031"/>
                    <a:pt x="11452" y="47106"/>
                    <a:pt x="11452" y="47106"/>
                  </a:cubicBezTo>
                  <a:close/>
                  <a:moveTo>
                    <a:pt x="11452" y="36883"/>
                  </a:moveTo>
                  <a:lnTo>
                    <a:pt x="11407" y="36883"/>
                  </a:lnTo>
                  <a:cubicBezTo>
                    <a:pt x="11407" y="36883"/>
                    <a:pt x="11407" y="36883"/>
                    <a:pt x="11407" y="36883"/>
                  </a:cubicBezTo>
                  <a:lnTo>
                    <a:pt x="11452" y="36883"/>
                  </a:lnTo>
                  <a:close/>
                  <a:moveTo>
                    <a:pt x="11407" y="36898"/>
                  </a:moveTo>
                  <a:lnTo>
                    <a:pt x="11407" y="36898"/>
                  </a:lnTo>
                  <a:cubicBezTo>
                    <a:pt x="11407" y="36898"/>
                    <a:pt x="11407" y="36898"/>
                    <a:pt x="11407" y="36898"/>
                  </a:cubicBezTo>
                  <a:lnTo>
                    <a:pt x="11437" y="36898"/>
                  </a:lnTo>
                  <a:close/>
                  <a:moveTo>
                    <a:pt x="11272" y="39676"/>
                  </a:moveTo>
                  <a:lnTo>
                    <a:pt x="11272" y="39676"/>
                  </a:lnTo>
                  <a:cubicBezTo>
                    <a:pt x="11272" y="39676"/>
                    <a:pt x="11257" y="39676"/>
                    <a:pt x="11257" y="39676"/>
                  </a:cubicBezTo>
                  <a:lnTo>
                    <a:pt x="11257" y="39676"/>
                  </a:lnTo>
                  <a:close/>
                  <a:moveTo>
                    <a:pt x="11017" y="47407"/>
                  </a:moveTo>
                  <a:lnTo>
                    <a:pt x="11017" y="47407"/>
                  </a:lnTo>
                  <a:cubicBezTo>
                    <a:pt x="11017" y="47407"/>
                    <a:pt x="11017" y="47407"/>
                    <a:pt x="11017" y="47407"/>
                  </a:cubicBezTo>
                  <a:lnTo>
                    <a:pt x="11017" y="47407"/>
                  </a:lnTo>
                  <a:close/>
                  <a:moveTo>
                    <a:pt x="10927" y="58635"/>
                  </a:moveTo>
                  <a:lnTo>
                    <a:pt x="10927" y="58635"/>
                  </a:lnTo>
                  <a:cubicBezTo>
                    <a:pt x="10927" y="58635"/>
                    <a:pt x="10912" y="58635"/>
                    <a:pt x="10912" y="58635"/>
                  </a:cubicBezTo>
                  <a:lnTo>
                    <a:pt x="10927" y="58635"/>
                  </a:lnTo>
                  <a:close/>
                  <a:moveTo>
                    <a:pt x="10176" y="37709"/>
                  </a:moveTo>
                  <a:lnTo>
                    <a:pt x="10206" y="37709"/>
                  </a:lnTo>
                  <a:cubicBezTo>
                    <a:pt x="10206" y="37709"/>
                    <a:pt x="10176" y="37724"/>
                    <a:pt x="10176" y="37724"/>
                  </a:cubicBezTo>
                  <a:lnTo>
                    <a:pt x="10176" y="37724"/>
                  </a:lnTo>
                  <a:close/>
                  <a:moveTo>
                    <a:pt x="10161" y="37724"/>
                  </a:moveTo>
                  <a:lnTo>
                    <a:pt x="10146" y="37724"/>
                  </a:lnTo>
                  <a:cubicBezTo>
                    <a:pt x="10146" y="37724"/>
                    <a:pt x="10146" y="37724"/>
                    <a:pt x="10146" y="37724"/>
                  </a:cubicBezTo>
                  <a:lnTo>
                    <a:pt x="10161" y="37724"/>
                  </a:lnTo>
                  <a:close/>
                  <a:moveTo>
                    <a:pt x="10146" y="37724"/>
                  </a:moveTo>
                  <a:lnTo>
                    <a:pt x="10146" y="37724"/>
                  </a:lnTo>
                  <a:lnTo>
                    <a:pt x="10146" y="37724"/>
                  </a:lnTo>
                  <a:cubicBezTo>
                    <a:pt x="10146" y="37724"/>
                    <a:pt x="10146" y="37724"/>
                    <a:pt x="10146" y="37724"/>
                  </a:cubicBezTo>
                  <a:close/>
                  <a:moveTo>
                    <a:pt x="10011" y="84590"/>
                  </a:moveTo>
                  <a:lnTo>
                    <a:pt x="10026" y="84590"/>
                  </a:lnTo>
                  <a:cubicBezTo>
                    <a:pt x="10026" y="84590"/>
                    <a:pt x="10011" y="84590"/>
                    <a:pt x="10011" y="84590"/>
                  </a:cubicBezTo>
                  <a:lnTo>
                    <a:pt x="10011" y="84590"/>
                  </a:lnTo>
                  <a:close/>
                  <a:moveTo>
                    <a:pt x="9966" y="38850"/>
                  </a:moveTo>
                  <a:lnTo>
                    <a:pt x="9966" y="38850"/>
                  </a:lnTo>
                  <a:cubicBezTo>
                    <a:pt x="9966" y="38850"/>
                    <a:pt x="9966" y="38850"/>
                    <a:pt x="9966" y="38850"/>
                  </a:cubicBezTo>
                  <a:lnTo>
                    <a:pt x="9966" y="38850"/>
                  </a:lnTo>
                  <a:close/>
                  <a:moveTo>
                    <a:pt x="9891" y="33296"/>
                  </a:moveTo>
                  <a:lnTo>
                    <a:pt x="9891" y="33296"/>
                  </a:lnTo>
                  <a:cubicBezTo>
                    <a:pt x="9891" y="33296"/>
                    <a:pt x="9891" y="33296"/>
                    <a:pt x="9891" y="33296"/>
                  </a:cubicBezTo>
                  <a:lnTo>
                    <a:pt x="9891" y="33296"/>
                  </a:lnTo>
                  <a:close/>
                  <a:moveTo>
                    <a:pt x="9831" y="33701"/>
                  </a:moveTo>
                  <a:lnTo>
                    <a:pt x="9861" y="33701"/>
                  </a:lnTo>
                  <a:cubicBezTo>
                    <a:pt x="9861" y="33701"/>
                    <a:pt x="9831" y="33701"/>
                    <a:pt x="9831" y="33701"/>
                  </a:cubicBezTo>
                  <a:lnTo>
                    <a:pt x="9831" y="33701"/>
                  </a:lnTo>
                  <a:close/>
                  <a:moveTo>
                    <a:pt x="9846" y="52015"/>
                  </a:moveTo>
                  <a:lnTo>
                    <a:pt x="9861" y="52015"/>
                  </a:lnTo>
                  <a:cubicBezTo>
                    <a:pt x="9861" y="52015"/>
                    <a:pt x="9786" y="52030"/>
                    <a:pt x="9786" y="52030"/>
                  </a:cubicBezTo>
                  <a:lnTo>
                    <a:pt x="9831" y="52030"/>
                  </a:lnTo>
                  <a:close/>
                  <a:moveTo>
                    <a:pt x="9666" y="38625"/>
                  </a:moveTo>
                  <a:lnTo>
                    <a:pt x="9666" y="38625"/>
                  </a:lnTo>
                  <a:cubicBezTo>
                    <a:pt x="9666" y="38625"/>
                    <a:pt x="9576" y="38625"/>
                    <a:pt x="9531" y="38625"/>
                  </a:cubicBezTo>
                  <a:cubicBezTo>
                    <a:pt x="9576" y="38625"/>
                    <a:pt x="9621" y="38625"/>
                    <a:pt x="9681" y="38625"/>
                  </a:cubicBezTo>
                  <a:close/>
                  <a:moveTo>
                    <a:pt x="9395" y="69759"/>
                  </a:moveTo>
                  <a:lnTo>
                    <a:pt x="9425" y="69759"/>
                  </a:lnTo>
                  <a:cubicBezTo>
                    <a:pt x="9425" y="69759"/>
                    <a:pt x="9395" y="69759"/>
                    <a:pt x="9395" y="69759"/>
                  </a:cubicBezTo>
                  <a:lnTo>
                    <a:pt x="9395" y="69759"/>
                  </a:lnTo>
                  <a:close/>
                  <a:moveTo>
                    <a:pt x="9215" y="33191"/>
                  </a:moveTo>
                  <a:lnTo>
                    <a:pt x="9215" y="33191"/>
                  </a:lnTo>
                  <a:cubicBezTo>
                    <a:pt x="9215" y="33191"/>
                    <a:pt x="9230" y="33191"/>
                    <a:pt x="9230" y="33191"/>
                  </a:cubicBezTo>
                  <a:lnTo>
                    <a:pt x="9215" y="33191"/>
                  </a:lnTo>
                  <a:cubicBezTo>
                    <a:pt x="9215" y="33191"/>
                    <a:pt x="9215" y="33191"/>
                    <a:pt x="9215" y="33191"/>
                  </a:cubicBezTo>
                  <a:close/>
                  <a:moveTo>
                    <a:pt x="8960" y="67882"/>
                  </a:moveTo>
                  <a:lnTo>
                    <a:pt x="8975" y="67882"/>
                  </a:lnTo>
                  <a:cubicBezTo>
                    <a:pt x="8975" y="67882"/>
                    <a:pt x="8960" y="67882"/>
                    <a:pt x="8945" y="67898"/>
                  </a:cubicBezTo>
                  <a:lnTo>
                    <a:pt x="8945" y="67898"/>
                  </a:lnTo>
                  <a:cubicBezTo>
                    <a:pt x="8945" y="67898"/>
                    <a:pt x="8975" y="67882"/>
                    <a:pt x="8975" y="67882"/>
                  </a:cubicBezTo>
                  <a:close/>
                  <a:moveTo>
                    <a:pt x="8810" y="45245"/>
                  </a:moveTo>
                  <a:lnTo>
                    <a:pt x="8810" y="45245"/>
                  </a:lnTo>
                  <a:cubicBezTo>
                    <a:pt x="8810" y="45245"/>
                    <a:pt x="8810" y="45245"/>
                    <a:pt x="8810" y="45245"/>
                  </a:cubicBezTo>
                  <a:lnTo>
                    <a:pt x="8810" y="45245"/>
                  </a:lnTo>
                  <a:cubicBezTo>
                    <a:pt x="8810" y="45245"/>
                    <a:pt x="8810" y="45245"/>
                    <a:pt x="8810" y="45245"/>
                  </a:cubicBezTo>
                  <a:lnTo>
                    <a:pt x="8810" y="45245"/>
                  </a:lnTo>
                  <a:cubicBezTo>
                    <a:pt x="8810" y="45245"/>
                    <a:pt x="8810" y="45245"/>
                    <a:pt x="8810" y="45245"/>
                  </a:cubicBezTo>
                  <a:close/>
                  <a:moveTo>
                    <a:pt x="8750" y="87368"/>
                  </a:moveTo>
                  <a:lnTo>
                    <a:pt x="8750" y="87368"/>
                  </a:lnTo>
                  <a:cubicBezTo>
                    <a:pt x="8750" y="87368"/>
                    <a:pt x="8750" y="87368"/>
                    <a:pt x="8750" y="87368"/>
                  </a:cubicBezTo>
                  <a:lnTo>
                    <a:pt x="8750" y="87368"/>
                  </a:lnTo>
                  <a:close/>
                  <a:moveTo>
                    <a:pt x="8540" y="56954"/>
                  </a:moveTo>
                  <a:lnTo>
                    <a:pt x="8540" y="56954"/>
                  </a:lnTo>
                  <a:cubicBezTo>
                    <a:pt x="8540" y="56954"/>
                    <a:pt x="8510" y="56924"/>
                    <a:pt x="8495" y="56924"/>
                  </a:cubicBezTo>
                  <a:cubicBezTo>
                    <a:pt x="8495" y="56924"/>
                    <a:pt x="8525" y="56954"/>
                    <a:pt x="8540" y="56954"/>
                  </a:cubicBezTo>
                  <a:close/>
                  <a:moveTo>
                    <a:pt x="8270" y="95099"/>
                  </a:moveTo>
                  <a:lnTo>
                    <a:pt x="8270" y="95099"/>
                  </a:lnTo>
                  <a:cubicBezTo>
                    <a:pt x="8270" y="95099"/>
                    <a:pt x="8270" y="95099"/>
                    <a:pt x="8270" y="95099"/>
                  </a:cubicBezTo>
                  <a:lnTo>
                    <a:pt x="8270" y="95099"/>
                  </a:lnTo>
                  <a:close/>
                  <a:moveTo>
                    <a:pt x="8179" y="95804"/>
                  </a:moveTo>
                  <a:lnTo>
                    <a:pt x="8179" y="95804"/>
                  </a:lnTo>
                  <a:cubicBezTo>
                    <a:pt x="8179" y="95804"/>
                    <a:pt x="8164" y="95804"/>
                    <a:pt x="8164" y="95804"/>
                  </a:cubicBezTo>
                  <a:lnTo>
                    <a:pt x="8164" y="95804"/>
                  </a:lnTo>
                  <a:close/>
                  <a:moveTo>
                    <a:pt x="7879" y="34527"/>
                  </a:moveTo>
                  <a:lnTo>
                    <a:pt x="7879" y="34527"/>
                  </a:lnTo>
                  <a:cubicBezTo>
                    <a:pt x="7879" y="34527"/>
                    <a:pt x="7879" y="34527"/>
                    <a:pt x="7879" y="34527"/>
                  </a:cubicBezTo>
                  <a:lnTo>
                    <a:pt x="7879" y="34527"/>
                  </a:lnTo>
                  <a:close/>
                  <a:moveTo>
                    <a:pt x="8119" y="72641"/>
                  </a:moveTo>
                  <a:cubicBezTo>
                    <a:pt x="8119" y="72641"/>
                    <a:pt x="8074" y="72671"/>
                    <a:pt x="8044" y="72686"/>
                  </a:cubicBezTo>
                  <a:lnTo>
                    <a:pt x="7864" y="72686"/>
                  </a:lnTo>
                  <a:cubicBezTo>
                    <a:pt x="7954" y="72671"/>
                    <a:pt x="8029" y="72656"/>
                    <a:pt x="8119" y="72641"/>
                  </a:cubicBezTo>
                  <a:close/>
                  <a:moveTo>
                    <a:pt x="7594" y="80117"/>
                  </a:moveTo>
                  <a:lnTo>
                    <a:pt x="7594" y="80162"/>
                  </a:lnTo>
                  <a:cubicBezTo>
                    <a:pt x="7519" y="80132"/>
                    <a:pt x="7474" y="80102"/>
                    <a:pt x="7414" y="80072"/>
                  </a:cubicBezTo>
                  <a:cubicBezTo>
                    <a:pt x="7474" y="80072"/>
                    <a:pt x="7534" y="80102"/>
                    <a:pt x="7594" y="80117"/>
                  </a:cubicBezTo>
                  <a:close/>
                  <a:moveTo>
                    <a:pt x="7624" y="80372"/>
                  </a:moveTo>
                  <a:lnTo>
                    <a:pt x="7594" y="80372"/>
                  </a:lnTo>
                  <a:cubicBezTo>
                    <a:pt x="7594" y="80372"/>
                    <a:pt x="7594" y="80372"/>
                    <a:pt x="7594" y="80372"/>
                  </a:cubicBezTo>
                  <a:lnTo>
                    <a:pt x="7624" y="80372"/>
                  </a:lnTo>
                  <a:close/>
                  <a:moveTo>
                    <a:pt x="7519" y="83480"/>
                  </a:moveTo>
                  <a:lnTo>
                    <a:pt x="7444" y="83480"/>
                  </a:lnTo>
                  <a:cubicBezTo>
                    <a:pt x="7444" y="83480"/>
                    <a:pt x="7429" y="83465"/>
                    <a:pt x="7429" y="83465"/>
                  </a:cubicBezTo>
                  <a:cubicBezTo>
                    <a:pt x="7474" y="83465"/>
                    <a:pt x="7489" y="83465"/>
                    <a:pt x="7519" y="83480"/>
                  </a:cubicBezTo>
                  <a:close/>
                  <a:moveTo>
                    <a:pt x="7339" y="100758"/>
                  </a:moveTo>
                  <a:lnTo>
                    <a:pt x="7339" y="100758"/>
                  </a:lnTo>
                  <a:cubicBezTo>
                    <a:pt x="7339" y="100758"/>
                    <a:pt x="7339" y="100758"/>
                    <a:pt x="7339" y="100758"/>
                  </a:cubicBezTo>
                  <a:lnTo>
                    <a:pt x="7339" y="100758"/>
                  </a:lnTo>
                  <a:close/>
                  <a:moveTo>
                    <a:pt x="7354" y="100758"/>
                  </a:moveTo>
                  <a:lnTo>
                    <a:pt x="7354" y="100758"/>
                  </a:lnTo>
                  <a:cubicBezTo>
                    <a:pt x="7354" y="100758"/>
                    <a:pt x="7354" y="100758"/>
                    <a:pt x="7354" y="100758"/>
                  </a:cubicBezTo>
                  <a:lnTo>
                    <a:pt x="7354" y="100758"/>
                  </a:lnTo>
                  <a:close/>
                  <a:moveTo>
                    <a:pt x="7339" y="100758"/>
                  </a:moveTo>
                  <a:lnTo>
                    <a:pt x="7339" y="100758"/>
                  </a:lnTo>
                  <a:cubicBezTo>
                    <a:pt x="7339" y="100758"/>
                    <a:pt x="7309" y="100773"/>
                    <a:pt x="7309" y="100773"/>
                  </a:cubicBezTo>
                  <a:lnTo>
                    <a:pt x="7339" y="100773"/>
                  </a:lnTo>
                  <a:close/>
                  <a:moveTo>
                    <a:pt x="8705" y="109630"/>
                  </a:moveTo>
                  <a:cubicBezTo>
                    <a:pt x="8705" y="109630"/>
                    <a:pt x="8765" y="109630"/>
                    <a:pt x="8780" y="109630"/>
                  </a:cubicBezTo>
                  <a:cubicBezTo>
                    <a:pt x="8705" y="110125"/>
                    <a:pt x="9951" y="110546"/>
                    <a:pt x="9771" y="111056"/>
                  </a:cubicBezTo>
                  <a:cubicBezTo>
                    <a:pt x="9576" y="111101"/>
                    <a:pt x="9576" y="111146"/>
                    <a:pt x="9756" y="111191"/>
                  </a:cubicBezTo>
                  <a:lnTo>
                    <a:pt x="9771" y="111191"/>
                  </a:lnTo>
                  <a:cubicBezTo>
                    <a:pt x="9801" y="111521"/>
                    <a:pt x="9260" y="111882"/>
                    <a:pt x="9996" y="112197"/>
                  </a:cubicBezTo>
                  <a:lnTo>
                    <a:pt x="9996" y="112197"/>
                  </a:lnTo>
                  <a:cubicBezTo>
                    <a:pt x="9996" y="112197"/>
                    <a:pt x="10356" y="112512"/>
                    <a:pt x="10356" y="112512"/>
                  </a:cubicBezTo>
                  <a:cubicBezTo>
                    <a:pt x="10431" y="112677"/>
                    <a:pt x="10056" y="112872"/>
                    <a:pt x="10701" y="113023"/>
                  </a:cubicBezTo>
                  <a:lnTo>
                    <a:pt x="10656" y="113428"/>
                  </a:lnTo>
                  <a:cubicBezTo>
                    <a:pt x="10656" y="113428"/>
                    <a:pt x="10611" y="113428"/>
                    <a:pt x="10566" y="113413"/>
                  </a:cubicBezTo>
                  <a:cubicBezTo>
                    <a:pt x="10056" y="113368"/>
                    <a:pt x="9305" y="113458"/>
                    <a:pt x="9050" y="113278"/>
                  </a:cubicBezTo>
                  <a:cubicBezTo>
                    <a:pt x="8990" y="113233"/>
                    <a:pt x="8900" y="113203"/>
                    <a:pt x="8810" y="113158"/>
                  </a:cubicBezTo>
                  <a:cubicBezTo>
                    <a:pt x="8720" y="113128"/>
                    <a:pt x="8600" y="113113"/>
                    <a:pt x="8465" y="113113"/>
                  </a:cubicBezTo>
                  <a:lnTo>
                    <a:pt x="8420" y="113067"/>
                  </a:lnTo>
                  <a:cubicBezTo>
                    <a:pt x="9005" y="112767"/>
                    <a:pt x="8945" y="112467"/>
                    <a:pt x="8585" y="112152"/>
                  </a:cubicBezTo>
                  <a:cubicBezTo>
                    <a:pt x="8555" y="112152"/>
                    <a:pt x="8525" y="112152"/>
                    <a:pt x="8495" y="112137"/>
                  </a:cubicBezTo>
                  <a:lnTo>
                    <a:pt x="8495" y="112107"/>
                  </a:lnTo>
                  <a:cubicBezTo>
                    <a:pt x="8570" y="111942"/>
                    <a:pt x="8525" y="111776"/>
                    <a:pt x="8420" y="111611"/>
                  </a:cubicBezTo>
                  <a:lnTo>
                    <a:pt x="8450" y="111491"/>
                  </a:lnTo>
                  <a:lnTo>
                    <a:pt x="8059" y="111281"/>
                  </a:lnTo>
                  <a:lnTo>
                    <a:pt x="7609" y="111086"/>
                  </a:lnTo>
                  <a:cubicBezTo>
                    <a:pt x="7609" y="111086"/>
                    <a:pt x="7744" y="111071"/>
                    <a:pt x="7834" y="111071"/>
                  </a:cubicBezTo>
                  <a:cubicBezTo>
                    <a:pt x="7984" y="111011"/>
                    <a:pt x="8014" y="110936"/>
                    <a:pt x="7984" y="110861"/>
                  </a:cubicBezTo>
                  <a:lnTo>
                    <a:pt x="7954" y="110816"/>
                  </a:lnTo>
                  <a:cubicBezTo>
                    <a:pt x="8285" y="110666"/>
                    <a:pt x="8300" y="110531"/>
                    <a:pt x="7849" y="110396"/>
                  </a:cubicBezTo>
                  <a:lnTo>
                    <a:pt x="7849" y="110305"/>
                  </a:lnTo>
                  <a:cubicBezTo>
                    <a:pt x="7849" y="110305"/>
                    <a:pt x="7789" y="110245"/>
                    <a:pt x="7774" y="110215"/>
                  </a:cubicBezTo>
                  <a:cubicBezTo>
                    <a:pt x="7834" y="110020"/>
                    <a:pt x="8119" y="109810"/>
                    <a:pt x="7504" y="109645"/>
                  </a:cubicBezTo>
                  <a:lnTo>
                    <a:pt x="7459" y="109645"/>
                  </a:lnTo>
                  <a:cubicBezTo>
                    <a:pt x="7459" y="109645"/>
                    <a:pt x="7459" y="109615"/>
                    <a:pt x="7459" y="109615"/>
                  </a:cubicBezTo>
                  <a:cubicBezTo>
                    <a:pt x="7414" y="109570"/>
                    <a:pt x="7354" y="109540"/>
                    <a:pt x="7279" y="109495"/>
                  </a:cubicBezTo>
                  <a:cubicBezTo>
                    <a:pt x="8255" y="109210"/>
                    <a:pt x="8285" y="109570"/>
                    <a:pt x="8690" y="109660"/>
                  </a:cubicBezTo>
                  <a:close/>
                  <a:moveTo>
                    <a:pt x="9876" y="109300"/>
                  </a:moveTo>
                  <a:cubicBezTo>
                    <a:pt x="9876" y="109300"/>
                    <a:pt x="9981" y="109300"/>
                    <a:pt x="10056" y="109300"/>
                  </a:cubicBezTo>
                  <a:lnTo>
                    <a:pt x="10071" y="109300"/>
                  </a:lnTo>
                  <a:cubicBezTo>
                    <a:pt x="9996" y="109315"/>
                    <a:pt x="9936" y="109315"/>
                    <a:pt x="9876" y="109300"/>
                  </a:cubicBezTo>
                  <a:close/>
                  <a:moveTo>
                    <a:pt x="7384" y="128875"/>
                  </a:moveTo>
                  <a:cubicBezTo>
                    <a:pt x="7384" y="128875"/>
                    <a:pt x="7324" y="128875"/>
                    <a:pt x="7279" y="128875"/>
                  </a:cubicBezTo>
                  <a:lnTo>
                    <a:pt x="7384" y="128875"/>
                  </a:lnTo>
                  <a:cubicBezTo>
                    <a:pt x="7384" y="128875"/>
                    <a:pt x="7384" y="128875"/>
                    <a:pt x="7384" y="128875"/>
                  </a:cubicBezTo>
                  <a:close/>
                  <a:moveTo>
                    <a:pt x="8405" y="133048"/>
                  </a:moveTo>
                  <a:lnTo>
                    <a:pt x="8300" y="133048"/>
                  </a:lnTo>
                  <a:cubicBezTo>
                    <a:pt x="8300" y="133048"/>
                    <a:pt x="8450" y="133003"/>
                    <a:pt x="8450" y="133003"/>
                  </a:cubicBezTo>
                  <a:lnTo>
                    <a:pt x="8405" y="133048"/>
                  </a:lnTo>
                  <a:close/>
                  <a:moveTo>
                    <a:pt x="8480" y="155971"/>
                  </a:moveTo>
                  <a:lnTo>
                    <a:pt x="8525" y="155971"/>
                  </a:lnTo>
                  <a:cubicBezTo>
                    <a:pt x="8525" y="155971"/>
                    <a:pt x="8525" y="155971"/>
                    <a:pt x="8525" y="155971"/>
                  </a:cubicBezTo>
                  <a:lnTo>
                    <a:pt x="8465" y="155971"/>
                  </a:lnTo>
                  <a:close/>
                  <a:moveTo>
                    <a:pt x="8720" y="142580"/>
                  </a:moveTo>
                  <a:cubicBezTo>
                    <a:pt x="8720" y="142580"/>
                    <a:pt x="8600" y="142550"/>
                    <a:pt x="8540" y="142535"/>
                  </a:cubicBezTo>
                  <a:lnTo>
                    <a:pt x="8720" y="142565"/>
                  </a:lnTo>
                  <a:lnTo>
                    <a:pt x="8720" y="142565"/>
                  </a:lnTo>
                  <a:close/>
                  <a:moveTo>
                    <a:pt x="9996" y="122885"/>
                  </a:moveTo>
                  <a:cubicBezTo>
                    <a:pt x="9666" y="122900"/>
                    <a:pt x="9320" y="122915"/>
                    <a:pt x="9140" y="123005"/>
                  </a:cubicBezTo>
                  <a:lnTo>
                    <a:pt x="9140" y="123005"/>
                  </a:lnTo>
                  <a:cubicBezTo>
                    <a:pt x="8149" y="123366"/>
                    <a:pt x="8840" y="123771"/>
                    <a:pt x="8540" y="124146"/>
                  </a:cubicBezTo>
                  <a:lnTo>
                    <a:pt x="7699" y="124341"/>
                  </a:lnTo>
                  <a:lnTo>
                    <a:pt x="7699" y="124341"/>
                  </a:lnTo>
                  <a:lnTo>
                    <a:pt x="7654" y="124161"/>
                  </a:lnTo>
                  <a:lnTo>
                    <a:pt x="7654" y="124161"/>
                  </a:lnTo>
                  <a:cubicBezTo>
                    <a:pt x="7654" y="124161"/>
                    <a:pt x="7654" y="124161"/>
                    <a:pt x="7654" y="124161"/>
                  </a:cubicBezTo>
                  <a:lnTo>
                    <a:pt x="7744" y="123846"/>
                  </a:lnTo>
                  <a:cubicBezTo>
                    <a:pt x="7744" y="123741"/>
                    <a:pt x="7789" y="123636"/>
                    <a:pt x="7474" y="123561"/>
                  </a:cubicBezTo>
                  <a:lnTo>
                    <a:pt x="7474" y="123501"/>
                  </a:lnTo>
                  <a:cubicBezTo>
                    <a:pt x="7474" y="123336"/>
                    <a:pt x="7729" y="123185"/>
                    <a:pt x="8074" y="123035"/>
                  </a:cubicBezTo>
                  <a:cubicBezTo>
                    <a:pt x="8134" y="122990"/>
                    <a:pt x="8164" y="122945"/>
                    <a:pt x="8149" y="122900"/>
                  </a:cubicBezTo>
                  <a:cubicBezTo>
                    <a:pt x="8149" y="122885"/>
                    <a:pt x="8104" y="122870"/>
                    <a:pt x="8074" y="122855"/>
                  </a:cubicBezTo>
                  <a:cubicBezTo>
                    <a:pt x="8330" y="122765"/>
                    <a:pt x="8420" y="122690"/>
                    <a:pt x="8375" y="122600"/>
                  </a:cubicBezTo>
                  <a:cubicBezTo>
                    <a:pt x="8420" y="122540"/>
                    <a:pt x="8435" y="122495"/>
                    <a:pt x="8435" y="122435"/>
                  </a:cubicBezTo>
                  <a:cubicBezTo>
                    <a:pt x="8435" y="122375"/>
                    <a:pt x="8390" y="122330"/>
                    <a:pt x="8345" y="122270"/>
                  </a:cubicBezTo>
                  <a:cubicBezTo>
                    <a:pt x="8044" y="122030"/>
                    <a:pt x="8225" y="121774"/>
                    <a:pt x="8209" y="121534"/>
                  </a:cubicBezTo>
                  <a:cubicBezTo>
                    <a:pt x="8209" y="121534"/>
                    <a:pt x="8209" y="121519"/>
                    <a:pt x="8209" y="121504"/>
                  </a:cubicBezTo>
                  <a:lnTo>
                    <a:pt x="8209" y="121504"/>
                  </a:lnTo>
                  <a:cubicBezTo>
                    <a:pt x="8194" y="121414"/>
                    <a:pt x="8149" y="121339"/>
                    <a:pt x="8044" y="121264"/>
                  </a:cubicBezTo>
                  <a:lnTo>
                    <a:pt x="7924" y="121189"/>
                  </a:lnTo>
                  <a:cubicBezTo>
                    <a:pt x="8465" y="121024"/>
                    <a:pt x="8345" y="120813"/>
                    <a:pt x="8435" y="120633"/>
                  </a:cubicBezTo>
                  <a:lnTo>
                    <a:pt x="8435" y="120588"/>
                  </a:lnTo>
                  <a:cubicBezTo>
                    <a:pt x="9200" y="120573"/>
                    <a:pt x="9005" y="120783"/>
                    <a:pt x="9050" y="120934"/>
                  </a:cubicBezTo>
                  <a:lnTo>
                    <a:pt x="9050" y="121039"/>
                  </a:lnTo>
                  <a:cubicBezTo>
                    <a:pt x="9215" y="121054"/>
                    <a:pt x="9335" y="121054"/>
                    <a:pt x="9455" y="121039"/>
                  </a:cubicBezTo>
                  <a:lnTo>
                    <a:pt x="9455" y="121039"/>
                  </a:lnTo>
                  <a:cubicBezTo>
                    <a:pt x="9185" y="121114"/>
                    <a:pt x="9200" y="121174"/>
                    <a:pt x="9455" y="121234"/>
                  </a:cubicBezTo>
                  <a:lnTo>
                    <a:pt x="9455" y="121234"/>
                  </a:lnTo>
                  <a:cubicBezTo>
                    <a:pt x="9080" y="121339"/>
                    <a:pt x="9155" y="121444"/>
                    <a:pt x="9365" y="121549"/>
                  </a:cubicBezTo>
                  <a:lnTo>
                    <a:pt x="9260" y="122270"/>
                  </a:lnTo>
                  <a:cubicBezTo>
                    <a:pt x="9245" y="122420"/>
                    <a:pt x="9215" y="122585"/>
                    <a:pt x="10116" y="122570"/>
                  </a:cubicBezTo>
                  <a:lnTo>
                    <a:pt x="10116" y="122570"/>
                  </a:lnTo>
                  <a:cubicBezTo>
                    <a:pt x="10116" y="122570"/>
                    <a:pt x="10116" y="122570"/>
                    <a:pt x="10116" y="122570"/>
                  </a:cubicBezTo>
                  <a:cubicBezTo>
                    <a:pt x="10221" y="122570"/>
                    <a:pt x="10341" y="122570"/>
                    <a:pt x="10461" y="122570"/>
                  </a:cubicBezTo>
                  <a:cubicBezTo>
                    <a:pt x="10521" y="122690"/>
                    <a:pt x="10251" y="122780"/>
                    <a:pt x="9996" y="122855"/>
                  </a:cubicBezTo>
                  <a:close/>
                  <a:moveTo>
                    <a:pt x="9380" y="118892"/>
                  </a:moveTo>
                  <a:lnTo>
                    <a:pt x="9380" y="118922"/>
                  </a:lnTo>
                  <a:cubicBezTo>
                    <a:pt x="8630" y="118817"/>
                    <a:pt x="8104" y="118667"/>
                    <a:pt x="8014" y="118442"/>
                  </a:cubicBezTo>
                  <a:cubicBezTo>
                    <a:pt x="8420" y="118502"/>
                    <a:pt x="8885" y="118517"/>
                    <a:pt x="9350" y="118532"/>
                  </a:cubicBezTo>
                  <a:cubicBezTo>
                    <a:pt x="8960" y="118652"/>
                    <a:pt x="8990" y="118772"/>
                    <a:pt x="9395" y="118892"/>
                  </a:cubicBezTo>
                  <a:close/>
                  <a:moveTo>
                    <a:pt x="9200" y="119823"/>
                  </a:moveTo>
                  <a:lnTo>
                    <a:pt x="9200" y="119823"/>
                  </a:lnTo>
                  <a:cubicBezTo>
                    <a:pt x="9200" y="119823"/>
                    <a:pt x="9200" y="119823"/>
                    <a:pt x="9200" y="119823"/>
                  </a:cubicBezTo>
                  <a:lnTo>
                    <a:pt x="9200" y="119823"/>
                  </a:lnTo>
                  <a:cubicBezTo>
                    <a:pt x="9200" y="119823"/>
                    <a:pt x="9200" y="119823"/>
                    <a:pt x="9200" y="119823"/>
                  </a:cubicBezTo>
                  <a:close/>
                  <a:moveTo>
                    <a:pt x="9966" y="120528"/>
                  </a:moveTo>
                  <a:lnTo>
                    <a:pt x="9996" y="120528"/>
                  </a:lnTo>
                  <a:cubicBezTo>
                    <a:pt x="9996" y="120528"/>
                    <a:pt x="9981" y="120528"/>
                    <a:pt x="9981" y="120528"/>
                  </a:cubicBezTo>
                  <a:lnTo>
                    <a:pt x="9981" y="120528"/>
                  </a:lnTo>
                  <a:close/>
                  <a:moveTo>
                    <a:pt x="9050" y="118081"/>
                  </a:moveTo>
                  <a:lnTo>
                    <a:pt x="9050" y="118081"/>
                  </a:lnTo>
                  <a:cubicBezTo>
                    <a:pt x="9050" y="118081"/>
                    <a:pt x="9050" y="118081"/>
                    <a:pt x="9050" y="118081"/>
                  </a:cubicBezTo>
                  <a:cubicBezTo>
                    <a:pt x="8975" y="118081"/>
                    <a:pt x="8900" y="118081"/>
                    <a:pt x="8825" y="118081"/>
                  </a:cubicBezTo>
                  <a:cubicBezTo>
                    <a:pt x="8855" y="118036"/>
                    <a:pt x="8855" y="118006"/>
                    <a:pt x="8825" y="117961"/>
                  </a:cubicBezTo>
                  <a:cubicBezTo>
                    <a:pt x="8780" y="117946"/>
                    <a:pt x="8720" y="117916"/>
                    <a:pt x="8675" y="117901"/>
                  </a:cubicBezTo>
                  <a:lnTo>
                    <a:pt x="8675" y="117796"/>
                  </a:lnTo>
                  <a:cubicBezTo>
                    <a:pt x="8675" y="117796"/>
                    <a:pt x="8750" y="117676"/>
                    <a:pt x="8720" y="117616"/>
                  </a:cubicBezTo>
                  <a:cubicBezTo>
                    <a:pt x="8840" y="117316"/>
                    <a:pt x="9065" y="117015"/>
                    <a:pt x="8435" y="116730"/>
                  </a:cubicBezTo>
                  <a:cubicBezTo>
                    <a:pt x="8119" y="116610"/>
                    <a:pt x="8194" y="116460"/>
                    <a:pt x="7804" y="116355"/>
                  </a:cubicBezTo>
                  <a:cubicBezTo>
                    <a:pt x="7849" y="116340"/>
                    <a:pt x="7864" y="116310"/>
                    <a:pt x="7924" y="116295"/>
                  </a:cubicBezTo>
                  <a:cubicBezTo>
                    <a:pt x="7969" y="116250"/>
                    <a:pt x="7984" y="116190"/>
                    <a:pt x="7954" y="116145"/>
                  </a:cubicBezTo>
                  <a:cubicBezTo>
                    <a:pt x="7759" y="115740"/>
                    <a:pt x="8104" y="115334"/>
                    <a:pt x="7939" y="114929"/>
                  </a:cubicBezTo>
                  <a:cubicBezTo>
                    <a:pt x="7894" y="114869"/>
                    <a:pt x="7819" y="114824"/>
                    <a:pt x="7699" y="114779"/>
                  </a:cubicBezTo>
                  <a:cubicBezTo>
                    <a:pt x="7639" y="114764"/>
                    <a:pt x="7564" y="114749"/>
                    <a:pt x="7489" y="114734"/>
                  </a:cubicBezTo>
                  <a:lnTo>
                    <a:pt x="7534" y="114674"/>
                  </a:lnTo>
                  <a:cubicBezTo>
                    <a:pt x="7339" y="114479"/>
                    <a:pt x="8029" y="114238"/>
                    <a:pt x="7204" y="114058"/>
                  </a:cubicBezTo>
                  <a:lnTo>
                    <a:pt x="7084" y="114058"/>
                  </a:lnTo>
                  <a:cubicBezTo>
                    <a:pt x="7084" y="114058"/>
                    <a:pt x="7069" y="114028"/>
                    <a:pt x="7069" y="114028"/>
                  </a:cubicBezTo>
                  <a:lnTo>
                    <a:pt x="6934" y="113923"/>
                  </a:lnTo>
                  <a:lnTo>
                    <a:pt x="7174" y="113683"/>
                  </a:lnTo>
                  <a:cubicBezTo>
                    <a:pt x="7174" y="113683"/>
                    <a:pt x="7309" y="113668"/>
                    <a:pt x="7369" y="113653"/>
                  </a:cubicBezTo>
                  <a:cubicBezTo>
                    <a:pt x="7369" y="113653"/>
                    <a:pt x="7369" y="113653"/>
                    <a:pt x="7384" y="113638"/>
                  </a:cubicBezTo>
                  <a:cubicBezTo>
                    <a:pt x="7429" y="113638"/>
                    <a:pt x="7489" y="113638"/>
                    <a:pt x="7534" y="113638"/>
                  </a:cubicBezTo>
                  <a:cubicBezTo>
                    <a:pt x="7459" y="113698"/>
                    <a:pt x="7579" y="113773"/>
                    <a:pt x="7774" y="113833"/>
                  </a:cubicBezTo>
                  <a:lnTo>
                    <a:pt x="8029" y="113893"/>
                  </a:lnTo>
                  <a:cubicBezTo>
                    <a:pt x="7774" y="114013"/>
                    <a:pt x="7954" y="114118"/>
                    <a:pt x="8360" y="114163"/>
                  </a:cubicBezTo>
                  <a:cubicBezTo>
                    <a:pt x="9981" y="114329"/>
                    <a:pt x="9816" y="114674"/>
                    <a:pt x="9831" y="115004"/>
                  </a:cubicBezTo>
                  <a:cubicBezTo>
                    <a:pt x="9831" y="115169"/>
                    <a:pt x="9591" y="115349"/>
                    <a:pt x="9936" y="115499"/>
                  </a:cubicBezTo>
                  <a:lnTo>
                    <a:pt x="9831" y="116160"/>
                  </a:lnTo>
                  <a:cubicBezTo>
                    <a:pt x="9801" y="116685"/>
                    <a:pt x="9350" y="117226"/>
                    <a:pt x="10852" y="117661"/>
                  </a:cubicBezTo>
                  <a:cubicBezTo>
                    <a:pt x="10972" y="117976"/>
                    <a:pt x="10221" y="118081"/>
                    <a:pt x="9080" y="118081"/>
                  </a:cubicBezTo>
                  <a:close/>
                  <a:moveTo>
                    <a:pt x="10867" y="112182"/>
                  </a:moveTo>
                  <a:lnTo>
                    <a:pt x="10867" y="112182"/>
                  </a:lnTo>
                  <a:cubicBezTo>
                    <a:pt x="10867" y="112182"/>
                    <a:pt x="10867" y="112182"/>
                    <a:pt x="10867" y="112182"/>
                  </a:cubicBezTo>
                  <a:lnTo>
                    <a:pt x="10867" y="112182"/>
                  </a:lnTo>
                  <a:close/>
                  <a:moveTo>
                    <a:pt x="10987" y="108804"/>
                  </a:moveTo>
                  <a:lnTo>
                    <a:pt x="10987" y="108804"/>
                  </a:lnTo>
                  <a:cubicBezTo>
                    <a:pt x="10987" y="108804"/>
                    <a:pt x="11002" y="108804"/>
                    <a:pt x="11002" y="108804"/>
                  </a:cubicBezTo>
                  <a:lnTo>
                    <a:pt x="11002" y="108804"/>
                  </a:lnTo>
                  <a:close/>
                  <a:moveTo>
                    <a:pt x="11182" y="178413"/>
                  </a:moveTo>
                  <a:lnTo>
                    <a:pt x="11182" y="178413"/>
                  </a:lnTo>
                  <a:cubicBezTo>
                    <a:pt x="11182" y="178413"/>
                    <a:pt x="11092" y="178398"/>
                    <a:pt x="11032" y="178383"/>
                  </a:cubicBezTo>
                  <a:cubicBezTo>
                    <a:pt x="11092" y="178383"/>
                    <a:pt x="11152" y="178383"/>
                    <a:pt x="11212" y="178383"/>
                  </a:cubicBezTo>
                  <a:lnTo>
                    <a:pt x="11182" y="178428"/>
                  </a:lnTo>
                  <a:close/>
                  <a:moveTo>
                    <a:pt x="11272" y="174510"/>
                  </a:moveTo>
                  <a:lnTo>
                    <a:pt x="11272" y="174510"/>
                  </a:lnTo>
                  <a:cubicBezTo>
                    <a:pt x="11272" y="174510"/>
                    <a:pt x="11272" y="174510"/>
                    <a:pt x="11272" y="174510"/>
                  </a:cubicBezTo>
                  <a:lnTo>
                    <a:pt x="11272" y="174510"/>
                  </a:lnTo>
                  <a:close/>
                  <a:moveTo>
                    <a:pt x="11647" y="171823"/>
                  </a:moveTo>
                  <a:lnTo>
                    <a:pt x="11632" y="171823"/>
                  </a:lnTo>
                  <a:cubicBezTo>
                    <a:pt x="11632" y="171823"/>
                    <a:pt x="11662" y="171823"/>
                    <a:pt x="11662" y="171823"/>
                  </a:cubicBezTo>
                  <a:cubicBezTo>
                    <a:pt x="11662" y="171823"/>
                    <a:pt x="11662" y="171823"/>
                    <a:pt x="11647" y="171823"/>
                  </a:cubicBezTo>
                  <a:close/>
                  <a:moveTo>
                    <a:pt x="11662" y="174915"/>
                  </a:moveTo>
                  <a:lnTo>
                    <a:pt x="11662" y="174915"/>
                  </a:lnTo>
                  <a:cubicBezTo>
                    <a:pt x="11662" y="174915"/>
                    <a:pt x="11662" y="174915"/>
                    <a:pt x="11662" y="174915"/>
                  </a:cubicBezTo>
                  <a:lnTo>
                    <a:pt x="11662" y="174915"/>
                  </a:lnTo>
                  <a:close/>
                  <a:moveTo>
                    <a:pt x="11782" y="122600"/>
                  </a:moveTo>
                  <a:lnTo>
                    <a:pt x="11782" y="122600"/>
                  </a:lnTo>
                  <a:cubicBezTo>
                    <a:pt x="11782" y="122600"/>
                    <a:pt x="11782" y="122600"/>
                    <a:pt x="11782" y="122600"/>
                  </a:cubicBezTo>
                  <a:lnTo>
                    <a:pt x="11782" y="122600"/>
                  </a:lnTo>
                  <a:cubicBezTo>
                    <a:pt x="11782" y="122600"/>
                    <a:pt x="11767" y="122600"/>
                    <a:pt x="11752" y="122600"/>
                  </a:cubicBezTo>
                  <a:close/>
                  <a:moveTo>
                    <a:pt x="12037" y="159363"/>
                  </a:moveTo>
                  <a:lnTo>
                    <a:pt x="12037" y="159363"/>
                  </a:lnTo>
                  <a:lnTo>
                    <a:pt x="12037" y="159363"/>
                  </a:lnTo>
                  <a:cubicBezTo>
                    <a:pt x="12037" y="159363"/>
                    <a:pt x="12037" y="159363"/>
                    <a:pt x="12037" y="159363"/>
                  </a:cubicBezTo>
                  <a:close/>
                  <a:moveTo>
                    <a:pt x="12428" y="118277"/>
                  </a:moveTo>
                  <a:lnTo>
                    <a:pt x="12413" y="118277"/>
                  </a:lnTo>
                  <a:cubicBezTo>
                    <a:pt x="12413" y="118277"/>
                    <a:pt x="12428" y="118277"/>
                    <a:pt x="12428" y="118277"/>
                  </a:cubicBezTo>
                  <a:lnTo>
                    <a:pt x="12428" y="118277"/>
                  </a:lnTo>
                  <a:close/>
                  <a:moveTo>
                    <a:pt x="12863" y="138392"/>
                  </a:moveTo>
                  <a:lnTo>
                    <a:pt x="12863" y="138362"/>
                  </a:lnTo>
                  <a:lnTo>
                    <a:pt x="12863" y="138362"/>
                  </a:lnTo>
                  <a:lnTo>
                    <a:pt x="12983" y="138392"/>
                  </a:lnTo>
                  <a:lnTo>
                    <a:pt x="12848" y="138392"/>
                  </a:lnTo>
                  <a:close/>
                  <a:moveTo>
                    <a:pt x="12773" y="120528"/>
                  </a:moveTo>
                  <a:lnTo>
                    <a:pt x="12833" y="120483"/>
                  </a:lnTo>
                  <a:lnTo>
                    <a:pt x="12923" y="120543"/>
                  </a:lnTo>
                  <a:cubicBezTo>
                    <a:pt x="12923" y="120543"/>
                    <a:pt x="12818" y="120543"/>
                    <a:pt x="12758" y="120543"/>
                  </a:cubicBezTo>
                  <a:close/>
                  <a:moveTo>
                    <a:pt x="13013" y="137341"/>
                  </a:moveTo>
                  <a:lnTo>
                    <a:pt x="12968" y="137341"/>
                  </a:lnTo>
                  <a:cubicBezTo>
                    <a:pt x="12968" y="137341"/>
                    <a:pt x="13013" y="137326"/>
                    <a:pt x="13013" y="137326"/>
                  </a:cubicBezTo>
                  <a:lnTo>
                    <a:pt x="13013" y="137326"/>
                  </a:lnTo>
                  <a:close/>
                  <a:moveTo>
                    <a:pt x="13419" y="103730"/>
                  </a:moveTo>
                  <a:cubicBezTo>
                    <a:pt x="13419" y="103730"/>
                    <a:pt x="13388" y="103730"/>
                    <a:pt x="13373" y="103730"/>
                  </a:cubicBezTo>
                  <a:cubicBezTo>
                    <a:pt x="13253" y="103730"/>
                    <a:pt x="13148" y="103730"/>
                    <a:pt x="13073" y="103775"/>
                  </a:cubicBezTo>
                  <a:lnTo>
                    <a:pt x="12593" y="104060"/>
                  </a:lnTo>
                  <a:cubicBezTo>
                    <a:pt x="12188" y="104181"/>
                    <a:pt x="12022" y="104316"/>
                    <a:pt x="12067" y="104466"/>
                  </a:cubicBezTo>
                  <a:cubicBezTo>
                    <a:pt x="12248" y="104511"/>
                    <a:pt x="12308" y="104571"/>
                    <a:pt x="12383" y="104631"/>
                  </a:cubicBezTo>
                  <a:lnTo>
                    <a:pt x="12383" y="104631"/>
                  </a:lnTo>
                  <a:cubicBezTo>
                    <a:pt x="12113" y="104856"/>
                    <a:pt x="12113" y="105066"/>
                    <a:pt x="12323" y="105292"/>
                  </a:cubicBezTo>
                  <a:cubicBezTo>
                    <a:pt x="12338" y="105322"/>
                    <a:pt x="12353" y="105352"/>
                    <a:pt x="12368" y="105381"/>
                  </a:cubicBezTo>
                  <a:cubicBezTo>
                    <a:pt x="12893" y="105577"/>
                    <a:pt x="11962" y="105817"/>
                    <a:pt x="12563" y="106012"/>
                  </a:cubicBezTo>
                  <a:cubicBezTo>
                    <a:pt x="12638" y="106012"/>
                    <a:pt x="12698" y="106012"/>
                    <a:pt x="12758" y="105997"/>
                  </a:cubicBezTo>
                  <a:lnTo>
                    <a:pt x="12698" y="105997"/>
                  </a:lnTo>
                  <a:cubicBezTo>
                    <a:pt x="12698" y="105997"/>
                    <a:pt x="12623" y="106072"/>
                    <a:pt x="12608" y="106102"/>
                  </a:cubicBezTo>
                  <a:lnTo>
                    <a:pt x="12278" y="106102"/>
                  </a:lnTo>
                  <a:cubicBezTo>
                    <a:pt x="12278" y="106102"/>
                    <a:pt x="12143" y="106823"/>
                    <a:pt x="12143" y="106823"/>
                  </a:cubicBezTo>
                  <a:lnTo>
                    <a:pt x="12458" y="106823"/>
                  </a:lnTo>
                  <a:cubicBezTo>
                    <a:pt x="12458" y="106823"/>
                    <a:pt x="12518" y="106928"/>
                    <a:pt x="12518" y="106928"/>
                  </a:cubicBezTo>
                  <a:lnTo>
                    <a:pt x="12428" y="107543"/>
                  </a:lnTo>
                  <a:lnTo>
                    <a:pt x="12428" y="107543"/>
                  </a:lnTo>
                  <a:cubicBezTo>
                    <a:pt x="12428" y="107543"/>
                    <a:pt x="12428" y="107543"/>
                    <a:pt x="12428" y="107543"/>
                  </a:cubicBezTo>
                  <a:lnTo>
                    <a:pt x="12428" y="107543"/>
                  </a:lnTo>
                  <a:cubicBezTo>
                    <a:pt x="12293" y="107543"/>
                    <a:pt x="12173" y="107543"/>
                    <a:pt x="12037" y="107543"/>
                  </a:cubicBezTo>
                  <a:cubicBezTo>
                    <a:pt x="12293" y="107753"/>
                    <a:pt x="10446" y="108099"/>
                    <a:pt x="12653" y="108174"/>
                  </a:cubicBezTo>
                  <a:lnTo>
                    <a:pt x="12773" y="108144"/>
                  </a:lnTo>
                  <a:lnTo>
                    <a:pt x="12788" y="108144"/>
                  </a:lnTo>
                  <a:cubicBezTo>
                    <a:pt x="12788" y="108144"/>
                    <a:pt x="12638" y="108174"/>
                    <a:pt x="12638" y="108174"/>
                  </a:cubicBezTo>
                  <a:cubicBezTo>
                    <a:pt x="12878" y="108279"/>
                    <a:pt x="12938" y="108354"/>
                    <a:pt x="12308" y="108354"/>
                  </a:cubicBezTo>
                  <a:cubicBezTo>
                    <a:pt x="11737" y="108354"/>
                    <a:pt x="11212" y="108414"/>
                    <a:pt x="10791" y="108504"/>
                  </a:cubicBezTo>
                  <a:cubicBezTo>
                    <a:pt x="10746" y="108504"/>
                    <a:pt x="10716" y="108504"/>
                    <a:pt x="10671" y="108504"/>
                  </a:cubicBezTo>
                  <a:cubicBezTo>
                    <a:pt x="10311" y="108504"/>
                    <a:pt x="9936" y="108504"/>
                    <a:pt x="9591" y="108534"/>
                  </a:cubicBezTo>
                  <a:cubicBezTo>
                    <a:pt x="9591" y="108504"/>
                    <a:pt x="9561" y="108474"/>
                    <a:pt x="9546" y="108459"/>
                  </a:cubicBezTo>
                  <a:cubicBezTo>
                    <a:pt x="9380" y="108279"/>
                    <a:pt x="9561" y="108099"/>
                    <a:pt x="9395" y="107919"/>
                  </a:cubicBezTo>
                  <a:cubicBezTo>
                    <a:pt x="9305" y="107873"/>
                    <a:pt x="9245" y="107813"/>
                    <a:pt x="9065" y="107768"/>
                  </a:cubicBezTo>
                  <a:cubicBezTo>
                    <a:pt x="9035" y="107738"/>
                    <a:pt x="9020" y="107693"/>
                    <a:pt x="8975" y="107663"/>
                  </a:cubicBezTo>
                  <a:cubicBezTo>
                    <a:pt x="8870" y="107588"/>
                    <a:pt x="8750" y="107528"/>
                    <a:pt x="8630" y="107468"/>
                  </a:cubicBezTo>
                  <a:cubicBezTo>
                    <a:pt x="8570" y="107393"/>
                    <a:pt x="8540" y="107318"/>
                    <a:pt x="8510" y="107243"/>
                  </a:cubicBezTo>
                  <a:cubicBezTo>
                    <a:pt x="8690" y="106928"/>
                    <a:pt x="8600" y="106613"/>
                    <a:pt x="8540" y="106297"/>
                  </a:cubicBezTo>
                  <a:cubicBezTo>
                    <a:pt x="8375" y="106237"/>
                    <a:pt x="8209" y="106162"/>
                    <a:pt x="7924" y="106132"/>
                  </a:cubicBezTo>
                  <a:cubicBezTo>
                    <a:pt x="7849" y="106072"/>
                    <a:pt x="7744" y="106012"/>
                    <a:pt x="7609" y="105952"/>
                  </a:cubicBezTo>
                  <a:lnTo>
                    <a:pt x="7579" y="105952"/>
                  </a:lnTo>
                  <a:cubicBezTo>
                    <a:pt x="7669" y="105907"/>
                    <a:pt x="7759" y="105877"/>
                    <a:pt x="7834" y="105847"/>
                  </a:cubicBezTo>
                  <a:cubicBezTo>
                    <a:pt x="8209" y="105667"/>
                    <a:pt x="9260" y="105532"/>
                    <a:pt x="8630" y="105276"/>
                  </a:cubicBezTo>
                  <a:lnTo>
                    <a:pt x="8600" y="105276"/>
                  </a:lnTo>
                  <a:cubicBezTo>
                    <a:pt x="8255" y="105201"/>
                    <a:pt x="7894" y="105231"/>
                    <a:pt x="7534" y="105246"/>
                  </a:cubicBezTo>
                  <a:lnTo>
                    <a:pt x="7624" y="104706"/>
                  </a:lnTo>
                  <a:lnTo>
                    <a:pt x="7654" y="104481"/>
                  </a:lnTo>
                  <a:cubicBezTo>
                    <a:pt x="7564" y="104211"/>
                    <a:pt x="8570" y="104046"/>
                    <a:pt x="8855" y="103805"/>
                  </a:cubicBezTo>
                  <a:cubicBezTo>
                    <a:pt x="8915" y="103730"/>
                    <a:pt x="8930" y="103670"/>
                    <a:pt x="8915" y="103610"/>
                  </a:cubicBezTo>
                  <a:cubicBezTo>
                    <a:pt x="8960" y="103475"/>
                    <a:pt x="8840" y="103355"/>
                    <a:pt x="8990" y="103220"/>
                  </a:cubicBezTo>
                  <a:cubicBezTo>
                    <a:pt x="9110" y="103190"/>
                    <a:pt x="9095" y="103160"/>
                    <a:pt x="9020" y="103130"/>
                  </a:cubicBezTo>
                  <a:lnTo>
                    <a:pt x="9065" y="103130"/>
                  </a:lnTo>
                  <a:cubicBezTo>
                    <a:pt x="9200" y="103055"/>
                    <a:pt x="9200" y="102980"/>
                    <a:pt x="9185" y="102920"/>
                  </a:cubicBezTo>
                  <a:cubicBezTo>
                    <a:pt x="9125" y="102740"/>
                    <a:pt x="9125" y="102559"/>
                    <a:pt x="9425" y="102379"/>
                  </a:cubicBezTo>
                  <a:cubicBezTo>
                    <a:pt x="9470" y="102334"/>
                    <a:pt x="9516" y="102289"/>
                    <a:pt x="9531" y="102229"/>
                  </a:cubicBezTo>
                  <a:cubicBezTo>
                    <a:pt x="9531" y="102154"/>
                    <a:pt x="9485" y="102079"/>
                    <a:pt x="9335" y="102004"/>
                  </a:cubicBezTo>
                  <a:cubicBezTo>
                    <a:pt x="9050" y="101914"/>
                    <a:pt x="8660" y="101884"/>
                    <a:pt x="8194" y="101884"/>
                  </a:cubicBezTo>
                  <a:cubicBezTo>
                    <a:pt x="8104" y="101824"/>
                    <a:pt x="8059" y="101764"/>
                    <a:pt x="8029" y="101704"/>
                  </a:cubicBezTo>
                  <a:cubicBezTo>
                    <a:pt x="8315" y="101463"/>
                    <a:pt x="8285" y="101223"/>
                    <a:pt x="8119" y="100968"/>
                  </a:cubicBezTo>
                  <a:cubicBezTo>
                    <a:pt x="8059" y="100668"/>
                    <a:pt x="8480" y="100368"/>
                    <a:pt x="8014" y="100068"/>
                  </a:cubicBezTo>
                  <a:cubicBezTo>
                    <a:pt x="8029" y="100022"/>
                    <a:pt x="8044" y="99992"/>
                    <a:pt x="8089" y="99947"/>
                  </a:cubicBezTo>
                  <a:cubicBezTo>
                    <a:pt x="8089" y="99737"/>
                    <a:pt x="8360" y="99527"/>
                    <a:pt x="8705" y="99332"/>
                  </a:cubicBezTo>
                  <a:cubicBezTo>
                    <a:pt x="8720" y="99317"/>
                    <a:pt x="8720" y="99287"/>
                    <a:pt x="8735" y="99272"/>
                  </a:cubicBezTo>
                  <a:cubicBezTo>
                    <a:pt x="8855" y="99197"/>
                    <a:pt x="8915" y="99107"/>
                    <a:pt x="9230" y="99077"/>
                  </a:cubicBezTo>
                  <a:cubicBezTo>
                    <a:pt x="10536" y="98716"/>
                    <a:pt x="10431" y="97786"/>
                    <a:pt x="9020" y="97410"/>
                  </a:cubicBezTo>
                  <a:cubicBezTo>
                    <a:pt x="8960" y="97410"/>
                    <a:pt x="8915" y="97410"/>
                    <a:pt x="8855" y="97410"/>
                  </a:cubicBezTo>
                  <a:lnTo>
                    <a:pt x="8855" y="97380"/>
                  </a:lnTo>
                  <a:cubicBezTo>
                    <a:pt x="9531" y="97140"/>
                    <a:pt x="9245" y="96870"/>
                    <a:pt x="9395" y="96615"/>
                  </a:cubicBezTo>
                  <a:lnTo>
                    <a:pt x="9395" y="96585"/>
                  </a:lnTo>
                  <a:cubicBezTo>
                    <a:pt x="9395" y="96585"/>
                    <a:pt x="9395" y="96585"/>
                    <a:pt x="9395" y="96585"/>
                  </a:cubicBezTo>
                  <a:cubicBezTo>
                    <a:pt x="10011" y="96450"/>
                    <a:pt x="9365" y="96029"/>
                    <a:pt x="11032" y="96119"/>
                  </a:cubicBezTo>
                  <a:cubicBezTo>
                    <a:pt x="11107" y="96119"/>
                    <a:pt x="11197" y="96119"/>
                    <a:pt x="11272" y="96119"/>
                  </a:cubicBezTo>
                  <a:cubicBezTo>
                    <a:pt x="10566" y="96330"/>
                    <a:pt x="11002" y="96585"/>
                    <a:pt x="10837" y="96825"/>
                  </a:cubicBezTo>
                  <a:cubicBezTo>
                    <a:pt x="10972" y="96840"/>
                    <a:pt x="11092" y="96840"/>
                    <a:pt x="11212" y="96825"/>
                  </a:cubicBezTo>
                  <a:lnTo>
                    <a:pt x="11212" y="96825"/>
                  </a:lnTo>
                  <a:cubicBezTo>
                    <a:pt x="11212" y="96825"/>
                    <a:pt x="11272" y="96930"/>
                    <a:pt x="11272" y="96930"/>
                  </a:cubicBezTo>
                  <a:lnTo>
                    <a:pt x="11272" y="96930"/>
                  </a:lnTo>
                  <a:lnTo>
                    <a:pt x="11212" y="97245"/>
                  </a:lnTo>
                  <a:cubicBezTo>
                    <a:pt x="11917" y="97380"/>
                    <a:pt x="11152" y="97636"/>
                    <a:pt x="11902" y="97771"/>
                  </a:cubicBezTo>
                  <a:cubicBezTo>
                    <a:pt x="12923" y="98131"/>
                    <a:pt x="13659" y="98476"/>
                    <a:pt x="11872" y="98866"/>
                  </a:cubicBezTo>
                  <a:cubicBezTo>
                    <a:pt x="11767" y="98897"/>
                    <a:pt x="11737" y="98942"/>
                    <a:pt x="11722" y="98987"/>
                  </a:cubicBezTo>
                  <a:lnTo>
                    <a:pt x="11632" y="98987"/>
                  </a:lnTo>
                  <a:cubicBezTo>
                    <a:pt x="11482" y="99032"/>
                    <a:pt x="11362" y="99062"/>
                    <a:pt x="11287" y="99107"/>
                  </a:cubicBezTo>
                  <a:lnTo>
                    <a:pt x="11317" y="99317"/>
                  </a:lnTo>
                  <a:lnTo>
                    <a:pt x="11317" y="99317"/>
                  </a:lnTo>
                  <a:cubicBezTo>
                    <a:pt x="11317" y="99317"/>
                    <a:pt x="11272" y="99377"/>
                    <a:pt x="11242" y="99407"/>
                  </a:cubicBezTo>
                  <a:cubicBezTo>
                    <a:pt x="10281" y="99737"/>
                    <a:pt x="10972" y="100098"/>
                    <a:pt x="10656" y="100443"/>
                  </a:cubicBezTo>
                  <a:lnTo>
                    <a:pt x="10656" y="100548"/>
                  </a:lnTo>
                  <a:cubicBezTo>
                    <a:pt x="10791" y="100563"/>
                    <a:pt x="10927" y="100563"/>
                    <a:pt x="11047" y="100548"/>
                  </a:cubicBezTo>
                  <a:lnTo>
                    <a:pt x="11047" y="100548"/>
                  </a:lnTo>
                  <a:cubicBezTo>
                    <a:pt x="10957" y="100758"/>
                    <a:pt x="11362" y="100983"/>
                    <a:pt x="10566" y="101163"/>
                  </a:cubicBezTo>
                  <a:lnTo>
                    <a:pt x="10536" y="101463"/>
                  </a:lnTo>
                  <a:cubicBezTo>
                    <a:pt x="10987" y="101644"/>
                    <a:pt x="12413" y="101704"/>
                    <a:pt x="11947" y="101989"/>
                  </a:cubicBezTo>
                  <a:cubicBezTo>
                    <a:pt x="11467" y="102304"/>
                    <a:pt x="12067" y="102544"/>
                    <a:pt x="12338" y="102800"/>
                  </a:cubicBezTo>
                  <a:cubicBezTo>
                    <a:pt x="12338" y="102890"/>
                    <a:pt x="12383" y="102965"/>
                    <a:pt x="12728" y="103010"/>
                  </a:cubicBezTo>
                  <a:lnTo>
                    <a:pt x="13133" y="103130"/>
                  </a:lnTo>
                  <a:lnTo>
                    <a:pt x="13133" y="103085"/>
                  </a:lnTo>
                  <a:cubicBezTo>
                    <a:pt x="13824" y="103235"/>
                    <a:pt x="13434" y="103445"/>
                    <a:pt x="13509" y="103640"/>
                  </a:cubicBezTo>
                  <a:cubicBezTo>
                    <a:pt x="13464" y="103670"/>
                    <a:pt x="13464" y="103685"/>
                    <a:pt x="13464" y="103715"/>
                  </a:cubicBezTo>
                  <a:close/>
                  <a:moveTo>
                    <a:pt x="13509" y="139908"/>
                  </a:moveTo>
                  <a:lnTo>
                    <a:pt x="13509" y="139908"/>
                  </a:lnTo>
                  <a:cubicBezTo>
                    <a:pt x="13509" y="139908"/>
                    <a:pt x="13509" y="139908"/>
                    <a:pt x="13509" y="139908"/>
                  </a:cubicBezTo>
                  <a:lnTo>
                    <a:pt x="13494" y="139908"/>
                  </a:lnTo>
                  <a:close/>
                  <a:moveTo>
                    <a:pt x="13584" y="84590"/>
                  </a:moveTo>
                  <a:lnTo>
                    <a:pt x="13584" y="84590"/>
                  </a:lnTo>
                  <a:cubicBezTo>
                    <a:pt x="13584" y="84590"/>
                    <a:pt x="13599" y="84590"/>
                    <a:pt x="13599" y="84590"/>
                  </a:cubicBezTo>
                  <a:lnTo>
                    <a:pt x="13584" y="84590"/>
                  </a:lnTo>
                  <a:close/>
                  <a:moveTo>
                    <a:pt x="13854" y="128680"/>
                  </a:moveTo>
                  <a:lnTo>
                    <a:pt x="13854" y="128680"/>
                  </a:lnTo>
                  <a:cubicBezTo>
                    <a:pt x="13854" y="128680"/>
                    <a:pt x="13854" y="128680"/>
                    <a:pt x="13854" y="128680"/>
                  </a:cubicBezTo>
                  <a:lnTo>
                    <a:pt x="13854" y="128680"/>
                  </a:lnTo>
                  <a:close/>
                  <a:moveTo>
                    <a:pt x="14199" y="173294"/>
                  </a:moveTo>
                  <a:lnTo>
                    <a:pt x="14199" y="173294"/>
                  </a:lnTo>
                  <a:cubicBezTo>
                    <a:pt x="14199" y="173294"/>
                    <a:pt x="14199" y="173264"/>
                    <a:pt x="14199" y="173264"/>
                  </a:cubicBezTo>
                  <a:lnTo>
                    <a:pt x="14244" y="173264"/>
                  </a:lnTo>
                  <a:cubicBezTo>
                    <a:pt x="14244" y="173264"/>
                    <a:pt x="14199" y="173279"/>
                    <a:pt x="14199" y="173294"/>
                  </a:cubicBezTo>
                  <a:close/>
                  <a:moveTo>
                    <a:pt x="14169" y="173279"/>
                  </a:moveTo>
                  <a:cubicBezTo>
                    <a:pt x="14169" y="173279"/>
                    <a:pt x="14169" y="173279"/>
                    <a:pt x="14199" y="173279"/>
                  </a:cubicBezTo>
                  <a:lnTo>
                    <a:pt x="14199" y="173279"/>
                  </a:lnTo>
                  <a:cubicBezTo>
                    <a:pt x="14199" y="173279"/>
                    <a:pt x="14169" y="173279"/>
                    <a:pt x="14169" y="173279"/>
                  </a:cubicBezTo>
                  <a:close/>
                  <a:moveTo>
                    <a:pt x="14364" y="165338"/>
                  </a:moveTo>
                  <a:lnTo>
                    <a:pt x="14364" y="165338"/>
                  </a:lnTo>
                  <a:cubicBezTo>
                    <a:pt x="14364" y="165338"/>
                    <a:pt x="14364" y="165338"/>
                    <a:pt x="14364" y="165338"/>
                  </a:cubicBezTo>
                  <a:lnTo>
                    <a:pt x="14349" y="165338"/>
                  </a:lnTo>
                  <a:close/>
                  <a:moveTo>
                    <a:pt x="14679" y="169766"/>
                  </a:moveTo>
                  <a:lnTo>
                    <a:pt x="14679" y="169766"/>
                  </a:lnTo>
                  <a:cubicBezTo>
                    <a:pt x="14679" y="169766"/>
                    <a:pt x="14679" y="169766"/>
                    <a:pt x="14679" y="169766"/>
                  </a:cubicBezTo>
                  <a:lnTo>
                    <a:pt x="14679" y="169766"/>
                  </a:lnTo>
                  <a:close/>
                  <a:moveTo>
                    <a:pt x="15115" y="123020"/>
                  </a:moveTo>
                  <a:lnTo>
                    <a:pt x="15115" y="123020"/>
                  </a:lnTo>
                  <a:cubicBezTo>
                    <a:pt x="15115" y="123020"/>
                    <a:pt x="15160" y="123020"/>
                    <a:pt x="15160" y="123020"/>
                  </a:cubicBezTo>
                  <a:lnTo>
                    <a:pt x="15115" y="123020"/>
                  </a:lnTo>
                  <a:close/>
                  <a:moveTo>
                    <a:pt x="15415" y="161330"/>
                  </a:moveTo>
                  <a:lnTo>
                    <a:pt x="15385" y="161330"/>
                  </a:lnTo>
                  <a:cubicBezTo>
                    <a:pt x="15385" y="161330"/>
                    <a:pt x="15385" y="161345"/>
                    <a:pt x="15385" y="161345"/>
                  </a:cubicBezTo>
                  <a:lnTo>
                    <a:pt x="15325" y="161345"/>
                  </a:lnTo>
                  <a:cubicBezTo>
                    <a:pt x="15325" y="161345"/>
                    <a:pt x="15355" y="161330"/>
                    <a:pt x="15370" y="161330"/>
                  </a:cubicBezTo>
                  <a:lnTo>
                    <a:pt x="15400" y="161330"/>
                  </a:lnTo>
                  <a:cubicBezTo>
                    <a:pt x="15400" y="161330"/>
                    <a:pt x="15400" y="161330"/>
                    <a:pt x="15400" y="161330"/>
                  </a:cubicBezTo>
                  <a:lnTo>
                    <a:pt x="15400" y="161330"/>
                  </a:lnTo>
                  <a:lnTo>
                    <a:pt x="15400" y="161330"/>
                  </a:lnTo>
                  <a:close/>
                  <a:moveTo>
                    <a:pt x="15625" y="122180"/>
                  </a:moveTo>
                  <a:lnTo>
                    <a:pt x="15190" y="122435"/>
                  </a:lnTo>
                  <a:cubicBezTo>
                    <a:pt x="15070" y="122435"/>
                    <a:pt x="14965" y="122450"/>
                    <a:pt x="14890" y="122480"/>
                  </a:cubicBezTo>
                  <a:cubicBezTo>
                    <a:pt x="14710" y="122405"/>
                    <a:pt x="14409" y="122375"/>
                    <a:pt x="14079" y="122345"/>
                  </a:cubicBezTo>
                  <a:cubicBezTo>
                    <a:pt x="14034" y="122345"/>
                    <a:pt x="13974" y="122345"/>
                    <a:pt x="13929" y="122345"/>
                  </a:cubicBezTo>
                  <a:lnTo>
                    <a:pt x="13974" y="122195"/>
                  </a:lnTo>
                  <a:cubicBezTo>
                    <a:pt x="14094" y="122104"/>
                    <a:pt x="14139" y="122014"/>
                    <a:pt x="14154" y="121909"/>
                  </a:cubicBezTo>
                  <a:cubicBezTo>
                    <a:pt x="14229" y="121864"/>
                    <a:pt x="14319" y="121804"/>
                    <a:pt x="14454" y="121759"/>
                  </a:cubicBezTo>
                  <a:lnTo>
                    <a:pt x="14454" y="121759"/>
                  </a:lnTo>
                  <a:cubicBezTo>
                    <a:pt x="15640" y="121759"/>
                    <a:pt x="14995" y="122074"/>
                    <a:pt x="15640" y="122180"/>
                  </a:cubicBezTo>
                  <a:lnTo>
                    <a:pt x="15640" y="122180"/>
                  </a:lnTo>
                  <a:close/>
                  <a:moveTo>
                    <a:pt x="15760" y="127359"/>
                  </a:moveTo>
                  <a:lnTo>
                    <a:pt x="15685" y="127359"/>
                  </a:lnTo>
                  <a:cubicBezTo>
                    <a:pt x="15685" y="127359"/>
                    <a:pt x="15730" y="127343"/>
                    <a:pt x="15775" y="127343"/>
                  </a:cubicBezTo>
                  <a:lnTo>
                    <a:pt x="15775" y="127343"/>
                  </a:lnTo>
                  <a:cubicBezTo>
                    <a:pt x="15775" y="127343"/>
                    <a:pt x="15775" y="127343"/>
                    <a:pt x="15775" y="127343"/>
                  </a:cubicBezTo>
                  <a:cubicBezTo>
                    <a:pt x="15775" y="127343"/>
                    <a:pt x="15775" y="127343"/>
                    <a:pt x="15760" y="127359"/>
                  </a:cubicBezTo>
                  <a:close/>
                  <a:moveTo>
                    <a:pt x="15820" y="93447"/>
                  </a:moveTo>
                  <a:lnTo>
                    <a:pt x="15820" y="93447"/>
                  </a:lnTo>
                  <a:cubicBezTo>
                    <a:pt x="15820" y="93447"/>
                    <a:pt x="15820" y="93447"/>
                    <a:pt x="15820" y="93447"/>
                  </a:cubicBezTo>
                  <a:lnTo>
                    <a:pt x="15820" y="93447"/>
                  </a:lnTo>
                  <a:cubicBezTo>
                    <a:pt x="15820" y="93447"/>
                    <a:pt x="15820" y="93447"/>
                    <a:pt x="15820" y="93447"/>
                  </a:cubicBezTo>
                  <a:lnTo>
                    <a:pt x="15820" y="93447"/>
                  </a:lnTo>
                  <a:cubicBezTo>
                    <a:pt x="15820" y="93447"/>
                    <a:pt x="15820" y="93417"/>
                    <a:pt x="15820" y="93417"/>
                  </a:cubicBezTo>
                  <a:lnTo>
                    <a:pt x="15850" y="93417"/>
                  </a:lnTo>
                  <a:cubicBezTo>
                    <a:pt x="15850" y="93417"/>
                    <a:pt x="15820" y="93447"/>
                    <a:pt x="15820" y="93447"/>
                  </a:cubicBezTo>
                  <a:lnTo>
                    <a:pt x="15820" y="93447"/>
                  </a:lnTo>
                  <a:close/>
                  <a:moveTo>
                    <a:pt x="16451" y="122600"/>
                  </a:moveTo>
                  <a:lnTo>
                    <a:pt x="16451" y="122600"/>
                  </a:lnTo>
                  <a:cubicBezTo>
                    <a:pt x="16451" y="122600"/>
                    <a:pt x="16421" y="122600"/>
                    <a:pt x="16421" y="122600"/>
                  </a:cubicBezTo>
                  <a:lnTo>
                    <a:pt x="16466" y="122600"/>
                  </a:lnTo>
                  <a:cubicBezTo>
                    <a:pt x="16466" y="122600"/>
                    <a:pt x="16466" y="122600"/>
                    <a:pt x="16466" y="122600"/>
                  </a:cubicBezTo>
                  <a:lnTo>
                    <a:pt x="16466" y="122600"/>
                  </a:lnTo>
                  <a:lnTo>
                    <a:pt x="16466" y="122600"/>
                  </a:lnTo>
                  <a:close/>
                  <a:moveTo>
                    <a:pt x="17186" y="97756"/>
                  </a:moveTo>
                  <a:lnTo>
                    <a:pt x="17186" y="97756"/>
                  </a:lnTo>
                  <a:cubicBezTo>
                    <a:pt x="17186" y="97756"/>
                    <a:pt x="17141" y="97756"/>
                    <a:pt x="17141" y="97756"/>
                  </a:cubicBezTo>
                  <a:lnTo>
                    <a:pt x="17186" y="97756"/>
                  </a:lnTo>
                  <a:close/>
                  <a:moveTo>
                    <a:pt x="17126" y="93207"/>
                  </a:moveTo>
                  <a:lnTo>
                    <a:pt x="17066" y="93237"/>
                  </a:lnTo>
                  <a:cubicBezTo>
                    <a:pt x="17066" y="93237"/>
                    <a:pt x="17066" y="93207"/>
                    <a:pt x="17066" y="93177"/>
                  </a:cubicBezTo>
                  <a:lnTo>
                    <a:pt x="17141" y="93207"/>
                  </a:lnTo>
                  <a:close/>
                  <a:moveTo>
                    <a:pt x="16826" y="89424"/>
                  </a:moveTo>
                  <a:lnTo>
                    <a:pt x="16826" y="89424"/>
                  </a:lnTo>
                  <a:cubicBezTo>
                    <a:pt x="16826" y="89424"/>
                    <a:pt x="16811" y="89424"/>
                    <a:pt x="16811" y="89424"/>
                  </a:cubicBezTo>
                  <a:lnTo>
                    <a:pt x="16841" y="89424"/>
                  </a:lnTo>
                  <a:close/>
                  <a:moveTo>
                    <a:pt x="16556" y="26105"/>
                  </a:moveTo>
                  <a:lnTo>
                    <a:pt x="16556" y="26075"/>
                  </a:lnTo>
                  <a:cubicBezTo>
                    <a:pt x="16556" y="26075"/>
                    <a:pt x="16631" y="26075"/>
                    <a:pt x="16661" y="26090"/>
                  </a:cubicBezTo>
                  <a:lnTo>
                    <a:pt x="16556" y="26090"/>
                  </a:lnTo>
                  <a:close/>
                  <a:moveTo>
                    <a:pt x="16826" y="174510"/>
                  </a:moveTo>
                  <a:lnTo>
                    <a:pt x="16826" y="174510"/>
                  </a:lnTo>
                  <a:cubicBezTo>
                    <a:pt x="16826" y="174510"/>
                    <a:pt x="16826" y="174510"/>
                    <a:pt x="16826" y="174510"/>
                  </a:cubicBezTo>
                  <a:lnTo>
                    <a:pt x="16826" y="174510"/>
                  </a:lnTo>
                  <a:close/>
                  <a:moveTo>
                    <a:pt x="16856" y="108384"/>
                  </a:moveTo>
                  <a:lnTo>
                    <a:pt x="16856" y="108384"/>
                  </a:lnTo>
                  <a:cubicBezTo>
                    <a:pt x="16856" y="108384"/>
                    <a:pt x="16856" y="108384"/>
                    <a:pt x="16856" y="108384"/>
                  </a:cubicBezTo>
                  <a:lnTo>
                    <a:pt x="16856" y="108384"/>
                  </a:lnTo>
                  <a:cubicBezTo>
                    <a:pt x="16856" y="108384"/>
                    <a:pt x="16856" y="108384"/>
                    <a:pt x="16856" y="108384"/>
                  </a:cubicBezTo>
                  <a:lnTo>
                    <a:pt x="16856" y="108384"/>
                  </a:lnTo>
                  <a:close/>
                  <a:moveTo>
                    <a:pt x="16931" y="184493"/>
                  </a:moveTo>
                  <a:lnTo>
                    <a:pt x="16931" y="184493"/>
                  </a:lnTo>
                  <a:cubicBezTo>
                    <a:pt x="16931" y="184493"/>
                    <a:pt x="16931" y="184493"/>
                    <a:pt x="16931" y="184493"/>
                  </a:cubicBezTo>
                  <a:lnTo>
                    <a:pt x="16931" y="184493"/>
                  </a:lnTo>
                  <a:close/>
                  <a:moveTo>
                    <a:pt x="17066" y="129790"/>
                  </a:moveTo>
                  <a:lnTo>
                    <a:pt x="17111" y="129790"/>
                  </a:lnTo>
                  <a:cubicBezTo>
                    <a:pt x="17111" y="129790"/>
                    <a:pt x="17111" y="129790"/>
                    <a:pt x="17111" y="129790"/>
                  </a:cubicBezTo>
                  <a:lnTo>
                    <a:pt x="17051" y="129790"/>
                  </a:lnTo>
                  <a:close/>
                  <a:moveTo>
                    <a:pt x="17231" y="105697"/>
                  </a:moveTo>
                  <a:lnTo>
                    <a:pt x="17231" y="105697"/>
                  </a:lnTo>
                  <a:cubicBezTo>
                    <a:pt x="17231" y="105697"/>
                    <a:pt x="16826" y="105697"/>
                    <a:pt x="16826" y="105697"/>
                  </a:cubicBezTo>
                  <a:lnTo>
                    <a:pt x="16826" y="105697"/>
                  </a:lnTo>
                  <a:cubicBezTo>
                    <a:pt x="16826" y="105697"/>
                    <a:pt x="16826" y="105697"/>
                    <a:pt x="16826" y="105697"/>
                  </a:cubicBezTo>
                  <a:cubicBezTo>
                    <a:pt x="16781" y="105697"/>
                    <a:pt x="16751" y="105697"/>
                    <a:pt x="16706" y="105682"/>
                  </a:cubicBezTo>
                  <a:lnTo>
                    <a:pt x="16826" y="105682"/>
                  </a:lnTo>
                  <a:cubicBezTo>
                    <a:pt x="16826" y="105682"/>
                    <a:pt x="16826" y="105697"/>
                    <a:pt x="16826" y="105697"/>
                  </a:cubicBezTo>
                  <a:lnTo>
                    <a:pt x="16826" y="105697"/>
                  </a:lnTo>
                  <a:cubicBezTo>
                    <a:pt x="16976" y="105697"/>
                    <a:pt x="17111" y="105697"/>
                    <a:pt x="17231" y="105682"/>
                  </a:cubicBezTo>
                  <a:lnTo>
                    <a:pt x="17231" y="105682"/>
                  </a:lnTo>
                  <a:close/>
                  <a:moveTo>
                    <a:pt x="17982" y="63649"/>
                  </a:moveTo>
                  <a:cubicBezTo>
                    <a:pt x="17982" y="63649"/>
                    <a:pt x="18057" y="63664"/>
                    <a:pt x="18087" y="63679"/>
                  </a:cubicBezTo>
                  <a:lnTo>
                    <a:pt x="18087" y="63679"/>
                  </a:lnTo>
                  <a:cubicBezTo>
                    <a:pt x="18087" y="63679"/>
                    <a:pt x="18087" y="63724"/>
                    <a:pt x="18087" y="63724"/>
                  </a:cubicBezTo>
                  <a:cubicBezTo>
                    <a:pt x="17952" y="63724"/>
                    <a:pt x="17832" y="63739"/>
                    <a:pt x="17727" y="63754"/>
                  </a:cubicBezTo>
                  <a:cubicBezTo>
                    <a:pt x="17802" y="63724"/>
                    <a:pt x="17877" y="63694"/>
                    <a:pt x="17982" y="63649"/>
                  </a:cubicBezTo>
                  <a:close/>
                  <a:moveTo>
                    <a:pt x="17877" y="163477"/>
                  </a:moveTo>
                  <a:lnTo>
                    <a:pt x="17877" y="163477"/>
                  </a:lnTo>
                  <a:cubicBezTo>
                    <a:pt x="17877" y="163477"/>
                    <a:pt x="17877" y="163477"/>
                    <a:pt x="17877" y="163477"/>
                  </a:cubicBezTo>
                  <a:lnTo>
                    <a:pt x="17877" y="163477"/>
                  </a:lnTo>
                  <a:cubicBezTo>
                    <a:pt x="17877" y="163477"/>
                    <a:pt x="17877" y="163477"/>
                    <a:pt x="17877" y="163477"/>
                  </a:cubicBezTo>
                  <a:lnTo>
                    <a:pt x="17877" y="163477"/>
                  </a:lnTo>
                  <a:close/>
                  <a:moveTo>
                    <a:pt x="18147" y="94063"/>
                  </a:moveTo>
                  <a:lnTo>
                    <a:pt x="18087" y="94063"/>
                  </a:lnTo>
                  <a:cubicBezTo>
                    <a:pt x="18087" y="94063"/>
                    <a:pt x="18072" y="94063"/>
                    <a:pt x="18072" y="94063"/>
                  </a:cubicBezTo>
                  <a:lnTo>
                    <a:pt x="18147" y="94063"/>
                  </a:lnTo>
                  <a:cubicBezTo>
                    <a:pt x="18147" y="94063"/>
                    <a:pt x="18147" y="94063"/>
                    <a:pt x="18147" y="94063"/>
                  </a:cubicBezTo>
                  <a:lnTo>
                    <a:pt x="18147" y="94063"/>
                  </a:lnTo>
                  <a:cubicBezTo>
                    <a:pt x="18147" y="94063"/>
                    <a:pt x="18147" y="94063"/>
                    <a:pt x="18147" y="94063"/>
                  </a:cubicBezTo>
                  <a:close/>
                  <a:moveTo>
                    <a:pt x="18162" y="27096"/>
                  </a:moveTo>
                  <a:lnTo>
                    <a:pt x="18192" y="27096"/>
                  </a:lnTo>
                  <a:cubicBezTo>
                    <a:pt x="18192" y="27096"/>
                    <a:pt x="18147" y="27096"/>
                    <a:pt x="18147" y="27096"/>
                  </a:cubicBezTo>
                  <a:lnTo>
                    <a:pt x="18147" y="27096"/>
                  </a:lnTo>
                  <a:close/>
                  <a:moveTo>
                    <a:pt x="18177" y="131352"/>
                  </a:moveTo>
                  <a:lnTo>
                    <a:pt x="18192" y="131352"/>
                  </a:lnTo>
                  <a:cubicBezTo>
                    <a:pt x="18192" y="131352"/>
                    <a:pt x="18192" y="131352"/>
                    <a:pt x="18192" y="131352"/>
                  </a:cubicBezTo>
                  <a:lnTo>
                    <a:pt x="18162" y="131352"/>
                  </a:lnTo>
                  <a:close/>
                  <a:moveTo>
                    <a:pt x="18507" y="78421"/>
                  </a:moveTo>
                  <a:lnTo>
                    <a:pt x="18507" y="78421"/>
                  </a:lnTo>
                  <a:cubicBezTo>
                    <a:pt x="18507" y="78421"/>
                    <a:pt x="18522" y="78421"/>
                    <a:pt x="18522" y="78421"/>
                  </a:cubicBezTo>
                  <a:lnTo>
                    <a:pt x="18507" y="78421"/>
                  </a:lnTo>
                  <a:close/>
                  <a:moveTo>
                    <a:pt x="19183" y="130436"/>
                  </a:moveTo>
                  <a:lnTo>
                    <a:pt x="19183" y="130436"/>
                  </a:lnTo>
                  <a:cubicBezTo>
                    <a:pt x="19183" y="130436"/>
                    <a:pt x="19183" y="130436"/>
                    <a:pt x="19183" y="130436"/>
                  </a:cubicBezTo>
                  <a:lnTo>
                    <a:pt x="19183" y="130436"/>
                  </a:lnTo>
                  <a:close/>
                  <a:moveTo>
                    <a:pt x="19198" y="130736"/>
                  </a:moveTo>
                  <a:cubicBezTo>
                    <a:pt x="19198" y="130736"/>
                    <a:pt x="19183" y="130736"/>
                    <a:pt x="19183" y="130736"/>
                  </a:cubicBezTo>
                  <a:lnTo>
                    <a:pt x="19183" y="130736"/>
                  </a:lnTo>
                  <a:cubicBezTo>
                    <a:pt x="19183" y="130736"/>
                    <a:pt x="19198" y="130736"/>
                    <a:pt x="19198" y="130736"/>
                  </a:cubicBezTo>
                  <a:close/>
                  <a:moveTo>
                    <a:pt x="19093" y="176657"/>
                  </a:moveTo>
                  <a:cubicBezTo>
                    <a:pt x="19093" y="176657"/>
                    <a:pt x="19213" y="176642"/>
                    <a:pt x="19288" y="176627"/>
                  </a:cubicBezTo>
                  <a:lnTo>
                    <a:pt x="19318" y="176672"/>
                  </a:lnTo>
                  <a:cubicBezTo>
                    <a:pt x="19228" y="176672"/>
                    <a:pt x="19153" y="176672"/>
                    <a:pt x="19078" y="176657"/>
                  </a:cubicBezTo>
                  <a:close/>
                  <a:moveTo>
                    <a:pt x="19603" y="32785"/>
                  </a:moveTo>
                  <a:lnTo>
                    <a:pt x="19603" y="32785"/>
                  </a:lnTo>
                  <a:cubicBezTo>
                    <a:pt x="19603" y="32785"/>
                    <a:pt x="19678" y="32785"/>
                    <a:pt x="19708" y="32785"/>
                  </a:cubicBezTo>
                  <a:lnTo>
                    <a:pt x="19603" y="32785"/>
                  </a:lnTo>
                  <a:close/>
                  <a:moveTo>
                    <a:pt x="20369" y="161420"/>
                  </a:moveTo>
                  <a:cubicBezTo>
                    <a:pt x="20369" y="161420"/>
                    <a:pt x="20339" y="161420"/>
                    <a:pt x="20324" y="161405"/>
                  </a:cubicBezTo>
                  <a:lnTo>
                    <a:pt x="20384" y="161405"/>
                  </a:lnTo>
                  <a:cubicBezTo>
                    <a:pt x="20384" y="161405"/>
                    <a:pt x="20384" y="161420"/>
                    <a:pt x="20384" y="161420"/>
                  </a:cubicBezTo>
                  <a:close/>
                  <a:moveTo>
                    <a:pt x="21014" y="82984"/>
                  </a:moveTo>
                  <a:lnTo>
                    <a:pt x="20984" y="82939"/>
                  </a:lnTo>
                  <a:cubicBezTo>
                    <a:pt x="21119" y="82954"/>
                    <a:pt x="21225" y="82984"/>
                    <a:pt x="21330" y="83014"/>
                  </a:cubicBezTo>
                  <a:cubicBezTo>
                    <a:pt x="21225" y="83014"/>
                    <a:pt x="21119" y="82999"/>
                    <a:pt x="20999" y="82984"/>
                  </a:cubicBezTo>
                  <a:close/>
                  <a:moveTo>
                    <a:pt x="21600" y="50814"/>
                  </a:moveTo>
                  <a:lnTo>
                    <a:pt x="21540" y="50769"/>
                  </a:lnTo>
                  <a:lnTo>
                    <a:pt x="21495" y="50769"/>
                  </a:lnTo>
                  <a:cubicBezTo>
                    <a:pt x="21495" y="50769"/>
                    <a:pt x="21570" y="50754"/>
                    <a:pt x="21570" y="50754"/>
                  </a:cubicBezTo>
                  <a:cubicBezTo>
                    <a:pt x="21570" y="50769"/>
                    <a:pt x="21570" y="50784"/>
                    <a:pt x="21570" y="50814"/>
                  </a:cubicBezTo>
                  <a:lnTo>
                    <a:pt x="21585" y="50814"/>
                  </a:lnTo>
                  <a:cubicBezTo>
                    <a:pt x="21585" y="50814"/>
                    <a:pt x="21585" y="50829"/>
                    <a:pt x="21585" y="50829"/>
                  </a:cubicBezTo>
                  <a:close/>
                  <a:moveTo>
                    <a:pt x="21690" y="24859"/>
                  </a:moveTo>
                  <a:lnTo>
                    <a:pt x="21690" y="24859"/>
                  </a:lnTo>
                  <a:cubicBezTo>
                    <a:pt x="21690" y="24859"/>
                    <a:pt x="21720" y="24859"/>
                    <a:pt x="21720" y="24859"/>
                  </a:cubicBezTo>
                  <a:lnTo>
                    <a:pt x="21690" y="24859"/>
                  </a:lnTo>
                  <a:close/>
                  <a:moveTo>
                    <a:pt x="22260" y="133408"/>
                  </a:moveTo>
                  <a:lnTo>
                    <a:pt x="22290" y="133408"/>
                  </a:lnTo>
                  <a:cubicBezTo>
                    <a:pt x="22290" y="133408"/>
                    <a:pt x="22260" y="133408"/>
                    <a:pt x="22260" y="133408"/>
                  </a:cubicBezTo>
                  <a:lnTo>
                    <a:pt x="22260" y="133408"/>
                  </a:lnTo>
                  <a:close/>
                  <a:moveTo>
                    <a:pt x="22350" y="170997"/>
                  </a:moveTo>
                  <a:lnTo>
                    <a:pt x="22350" y="170997"/>
                  </a:lnTo>
                  <a:cubicBezTo>
                    <a:pt x="22350" y="170997"/>
                    <a:pt x="22350" y="170997"/>
                    <a:pt x="22350" y="170997"/>
                  </a:cubicBezTo>
                  <a:lnTo>
                    <a:pt x="22350" y="170997"/>
                  </a:lnTo>
                  <a:cubicBezTo>
                    <a:pt x="22350" y="170997"/>
                    <a:pt x="22290" y="170997"/>
                    <a:pt x="22290" y="170997"/>
                  </a:cubicBezTo>
                  <a:lnTo>
                    <a:pt x="22350" y="170997"/>
                  </a:lnTo>
                  <a:close/>
                  <a:moveTo>
                    <a:pt x="22320" y="186489"/>
                  </a:moveTo>
                  <a:lnTo>
                    <a:pt x="22320" y="186459"/>
                  </a:lnTo>
                  <a:cubicBezTo>
                    <a:pt x="22320" y="186459"/>
                    <a:pt x="22365" y="186489"/>
                    <a:pt x="22395" y="186489"/>
                  </a:cubicBezTo>
                  <a:lnTo>
                    <a:pt x="22320" y="186489"/>
                  </a:lnTo>
                  <a:close/>
                  <a:moveTo>
                    <a:pt x="22621" y="195932"/>
                  </a:moveTo>
                  <a:lnTo>
                    <a:pt x="22621" y="195932"/>
                  </a:lnTo>
                  <a:cubicBezTo>
                    <a:pt x="22621" y="195932"/>
                    <a:pt x="22606" y="195932"/>
                    <a:pt x="22606" y="195932"/>
                  </a:cubicBezTo>
                  <a:lnTo>
                    <a:pt x="22606" y="195932"/>
                  </a:lnTo>
                  <a:cubicBezTo>
                    <a:pt x="22606" y="195932"/>
                    <a:pt x="22621" y="195932"/>
                    <a:pt x="22621" y="195932"/>
                  </a:cubicBezTo>
                  <a:lnTo>
                    <a:pt x="22621" y="195932"/>
                  </a:lnTo>
                  <a:cubicBezTo>
                    <a:pt x="22621" y="195932"/>
                    <a:pt x="22621" y="195932"/>
                    <a:pt x="22621" y="195932"/>
                  </a:cubicBezTo>
                  <a:close/>
                  <a:moveTo>
                    <a:pt x="22651" y="172453"/>
                  </a:moveTo>
                  <a:lnTo>
                    <a:pt x="22651" y="172453"/>
                  </a:lnTo>
                  <a:cubicBezTo>
                    <a:pt x="22651" y="172453"/>
                    <a:pt x="22651" y="172453"/>
                    <a:pt x="22651" y="172453"/>
                  </a:cubicBezTo>
                  <a:lnTo>
                    <a:pt x="22651" y="172453"/>
                  </a:lnTo>
                  <a:cubicBezTo>
                    <a:pt x="22651" y="172453"/>
                    <a:pt x="22651" y="172453"/>
                    <a:pt x="22651" y="172453"/>
                  </a:cubicBezTo>
                  <a:close/>
                  <a:moveTo>
                    <a:pt x="22666" y="161225"/>
                  </a:moveTo>
                  <a:cubicBezTo>
                    <a:pt x="22666" y="161225"/>
                    <a:pt x="22591" y="161225"/>
                    <a:pt x="22561" y="161210"/>
                  </a:cubicBezTo>
                  <a:lnTo>
                    <a:pt x="22696" y="161210"/>
                  </a:lnTo>
                  <a:cubicBezTo>
                    <a:pt x="22696" y="161210"/>
                    <a:pt x="22666" y="161225"/>
                    <a:pt x="22666" y="161225"/>
                  </a:cubicBezTo>
                  <a:close/>
                  <a:moveTo>
                    <a:pt x="22741" y="27426"/>
                  </a:moveTo>
                  <a:cubicBezTo>
                    <a:pt x="22741" y="27426"/>
                    <a:pt x="22816" y="27411"/>
                    <a:pt x="22876" y="27396"/>
                  </a:cubicBezTo>
                  <a:lnTo>
                    <a:pt x="22906" y="27426"/>
                  </a:lnTo>
                  <a:cubicBezTo>
                    <a:pt x="22906" y="27426"/>
                    <a:pt x="22801" y="27426"/>
                    <a:pt x="22741" y="27426"/>
                  </a:cubicBezTo>
                  <a:close/>
                  <a:moveTo>
                    <a:pt x="23011" y="188141"/>
                  </a:moveTo>
                  <a:lnTo>
                    <a:pt x="23071" y="188111"/>
                  </a:lnTo>
                  <a:lnTo>
                    <a:pt x="23116" y="188111"/>
                  </a:lnTo>
                  <a:cubicBezTo>
                    <a:pt x="23116" y="188111"/>
                    <a:pt x="23011" y="188141"/>
                    <a:pt x="23011" y="188141"/>
                  </a:cubicBezTo>
                  <a:close/>
                  <a:moveTo>
                    <a:pt x="24797" y="21467"/>
                  </a:moveTo>
                  <a:cubicBezTo>
                    <a:pt x="24797" y="21467"/>
                    <a:pt x="24782" y="21467"/>
                    <a:pt x="24767" y="21452"/>
                  </a:cubicBezTo>
                  <a:lnTo>
                    <a:pt x="24812" y="21452"/>
                  </a:lnTo>
                  <a:cubicBezTo>
                    <a:pt x="24812" y="21452"/>
                    <a:pt x="24812" y="21467"/>
                    <a:pt x="24812" y="21467"/>
                  </a:cubicBezTo>
                  <a:close/>
                  <a:moveTo>
                    <a:pt x="25113" y="141289"/>
                  </a:moveTo>
                  <a:lnTo>
                    <a:pt x="25008" y="141289"/>
                  </a:lnTo>
                  <a:cubicBezTo>
                    <a:pt x="25008" y="141289"/>
                    <a:pt x="25173" y="141244"/>
                    <a:pt x="25173" y="141244"/>
                  </a:cubicBezTo>
                  <a:cubicBezTo>
                    <a:pt x="25158" y="141259"/>
                    <a:pt x="25128" y="141274"/>
                    <a:pt x="25113" y="141289"/>
                  </a:cubicBezTo>
                  <a:close/>
                  <a:moveTo>
                    <a:pt x="25773" y="138737"/>
                  </a:moveTo>
                  <a:cubicBezTo>
                    <a:pt x="25773" y="138737"/>
                    <a:pt x="25863" y="138737"/>
                    <a:pt x="25908" y="138737"/>
                  </a:cubicBezTo>
                  <a:lnTo>
                    <a:pt x="25908" y="138768"/>
                  </a:lnTo>
                  <a:cubicBezTo>
                    <a:pt x="25908" y="138768"/>
                    <a:pt x="25818" y="138752"/>
                    <a:pt x="25773" y="138737"/>
                  </a:cubicBezTo>
                  <a:close/>
                  <a:moveTo>
                    <a:pt x="26013" y="152353"/>
                  </a:moveTo>
                  <a:lnTo>
                    <a:pt x="26013" y="152353"/>
                  </a:lnTo>
                  <a:cubicBezTo>
                    <a:pt x="26013" y="152353"/>
                    <a:pt x="26013" y="152353"/>
                    <a:pt x="26013" y="152353"/>
                  </a:cubicBezTo>
                  <a:lnTo>
                    <a:pt x="26013" y="152353"/>
                  </a:lnTo>
                  <a:close/>
                  <a:moveTo>
                    <a:pt x="26148" y="110230"/>
                  </a:moveTo>
                  <a:lnTo>
                    <a:pt x="26148" y="110230"/>
                  </a:lnTo>
                  <a:cubicBezTo>
                    <a:pt x="26148" y="110230"/>
                    <a:pt x="26148" y="110230"/>
                    <a:pt x="26148" y="110230"/>
                  </a:cubicBezTo>
                  <a:lnTo>
                    <a:pt x="26148" y="110230"/>
                  </a:lnTo>
                  <a:close/>
                  <a:moveTo>
                    <a:pt x="26223" y="36883"/>
                  </a:moveTo>
                  <a:lnTo>
                    <a:pt x="26238" y="36883"/>
                  </a:lnTo>
                  <a:cubicBezTo>
                    <a:pt x="26238" y="36883"/>
                    <a:pt x="26283" y="36883"/>
                    <a:pt x="26314" y="36883"/>
                  </a:cubicBezTo>
                  <a:lnTo>
                    <a:pt x="26299" y="36883"/>
                  </a:lnTo>
                  <a:cubicBezTo>
                    <a:pt x="26299" y="36883"/>
                    <a:pt x="26299" y="36883"/>
                    <a:pt x="26299" y="36883"/>
                  </a:cubicBezTo>
                  <a:cubicBezTo>
                    <a:pt x="26283" y="36883"/>
                    <a:pt x="26253" y="36869"/>
                    <a:pt x="26238" y="36869"/>
                  </a:cubicBezTo>
                  <a:close/>
                  <a:moveTo>
                    <a:pt x="26299" y="184808"/>
                  </a:moveTo>
                  <a:cubicBezTo>
                    <a:pt x="26299" y="184808"/>
                    <a:pt x="26299" y="184793"/>
                    <a:pt x="26299" y="184778"/>
                  </a:cubicBezTo>
                  <a:lnTo>
                    <a:pt x="26329" y="184808"/>
                  </a:lnTo>
                  <a:lnTo>
                    <a:pt x="26299" y="184808"/>
                  </a:lnTo>
                  <a:close/>
                  <a:moveTo>
                    <a:pt x="26734" y="157517"/>
                  </a:moveTo>
                  <a:cubicBezTo>
                    <a:pt x="26734" y="157517"/>
                    <a:pt x="26644" y="157517"/>
                    <a:pt x="26599" y="157502"/>
                  </a:cubicBezTo>
                  <a:cubicBezTo>
                    <a:pt x="26644" y="157502"/>
                    <a:pt x="26689" y="157502"/>
                    <a:pt x="26734" y="157502"/>
                  </a:cubicBezTo>
                  <a:lnTo>
                    <a:pt x="26734" y="157502"/>
                  </a:lnTo>
                  <a:close/>
                  <a:moveTo>
                    <a:pt x="27379" y="110335"/>
                  </a:moveTo>
                  <a:lnTo>
                    <a:pt x="27379" y="110335"/>
                  </a:lnTo>
                  <a:cubicBezTo>
                    <a:pt x="27379" y="110335"/>
                    <a:pt x="27379" y="110335"/>
                    <a:pt x="27379" y="110335"/>
                  </a:cubicBezTo>
                  <a:lnTo>
                    <a:pt x="27379" y="110335"/>
                  </a:lnTo>
                  <a:close/>
                  <a:moveTo>
                    <a:pt x="28175" y="172438"/>
                  </a:moveTo>
                  <a:lnTo>
                    <a:pt x="28175" y="172438"/>
                  </a:lnTo>
                  <a:cubicBezTo>
                    <a:pt x="28175" y="172438"/>
                    <a:pt x="28175" y="172438"/>
                    <a:pt x="28175" y="172438"/>
                  </a:cubicBezTo>
                  <a:lnTo>
                    <a:pt x="28175" y="172438"/>
                  </a:lnTo>
                  <a:cubicBezTo>
                    <a:pt x="28175" y="172438"/>
                    <a:pt x="28175" y="172438"/>
                    <a:pt x="28175" y="172438"/>
                  </a:cubicBezTo>
                  <a:lnTo>
                    <a:pt x="28175" y="172438"/>
                  </a:lnTo>
                  <a:close/>
                  <a:moveTo>
                    <a:pt x="28956" y="186249"/>
                  </a:moveTo>
                  <a:lnTo>
                    <a:pt x="28926" y="186249"/>
                  </a:lnTo>
                  <a:cubicBezTo>
                    <a:pt x="28926" y="186249"/>
                    <a:pt x="28956" y="186249"/>
                    <a:pt x="28956" y="186249"/>
                  </a:cubicBezTo>
                  <a:lnTo>
                    <a:pt x="28956" y="186249"/>
                  </a:lnTo>
                  <a:close/>
                  <a:moveTo>
                    <a:pt x="29226" y="116265"/>
                  </a:moveTo>
                  <a:cubicBezTo>
                    <a:pt x="28370" y="116085"/>
                    <a:pt x="28445" y="115920"/>
                    <a:pt x="28971" y="115680"/>
                  </a:cubicBezTo>
                  <a:cubicBezTo>
                    <a:pt x="29031" y="115650"/>
                    <a:pt x="29106" y="115620"/>
                    <a:pt x="29166" y="115589"/>
                  </a:cubicBezTo>
                  <a:cubicBezTo>
                    <a:pt x="29166" y="115800"/>
                    <a:pt x="29211" y="116070"/>
                    <a:pt x="29301" y="116280"/>
                  </a:cubicBezTo>
                  <a:lnTo>
                    <a:pt x="29241" y="116280"/>
                  </a:lnTo>
                  <a:close/>
                  <a:moveTo>
                    <a:pt x="31162" y="201186"/>
                  </a:moveTo>
                  <a:lnTo>
                    <a:pt x="31162" y="201186"/>
                  </a:lnTo>
                  <a:cubicBezTo>
                    <a:pt x="31162" y="201186"/>
                    <a:pt x="31162" y="201186"/>
                    <a:pt x="31162" y="201186"/>
                  </a:cubicBezTo>
                  <a:lnTo>
                    <a:pt x="31162" y="201186"/>
                  </a:lnTo>
                  <a:close/>
                  <a:moveTo>
                    <a:pt x="31958" y="184703"/>
                  </a:moveTo>
                  <a:lnTo>
                    <a:pt x="31913" y="184703"/>
                  </a:lnTo>
                  <a:cubicBezTo>
                    <a:pt x="31913" y="184703"/>
                    <a:pt x="31973" y="184688"/>
                    <a:pt x="31973" y="184688"/>
                  </a:cubicBezTo>
                  <a:lnTo>
                    <a:pt x="31973" y="184688"/>
                  </a:lnTo>
                  <a:close/>
                  <a:moveTo>
                    <a:pt x="32183" y="168100"/>
                  </a:moveTo>
                  <a:lnTo>
                    <a:pt x="32348" y="168100"/>
                  </a:lnTo>
                  <a:cubicBezTo>
                    <a:pt x="32348" y="168100"/>
                    <a:pt x="32348" y="168115"/>
                    <a:pt x="32348" y="168115"/>
                  </a:cubicBezTo>
                  <a:cubicBezTo>
                    <a:pt x="32288" y="168115"/>
                    <a:pt x="32228" y="168115"/>
                    <a:pt x="32183" y="168100"/>
                  </a:cubicBezTo>
                  <a:close/>
                  <a:moveTo>
                    <a:pt x="32423" y="184808"/>
                  </a:moveTo>
                  <a:lnTo>
                    <a:pt x="32423" y="184808"/>
                  </a:lnTo>
                  <a:cubicBezTo>
                    <a:pt x="32423" y="184808"/>
                    <a:pt x="32438" y="184808"/>
                    <a:pt x="32438" y="184808"/>
                  </a:cubicBezTo>
                  <a:lnTo>
                    <a:pt x="32423" y="184808"/>
                  </a:lnTo>
                  <a:close/>
                  <a:moveTo>
                    <a:pt x="32799" y="181100"/>
                  </a:moveTo>
                  <a:cubicBezTo>
                    <a:pt x="32678" y="181085"/>
                    <a:pt x="32573" y="181055"/>
                    <a:pt x="32483" y="181025"/>
                  </a:cubicBezTo>
                  <a:cubicBezTo>
                    <a:pt x="32588" y="181025"/>
                    <a:pt x="32693" y="181025"/>
                    <a:pt x="32814" y="181025"/>
                  </a:cubicBezTo>
                  <a:cubicBezTo>
                    <a:pt x="32814" y="181055"/>
                    <a:pt x="32814" y="181070"/>
                    <a:pt x="32814" y="181100"/>
                  </a:cubicBezTo>
                  <a:close/>
                  <a:moveTo>
                    <a:pt x="35621" y="185829"/>
                  </a:moveTo>
                  <a:lnTo>
                    <a:pt x="35681" y="185874"/>
                  </a:lnTo>
                  <a:lnTo>
                    <a:pt x="35621" y="185874"/>
                  </a:lnTo>
                  <a:cubicBezTo>
                    <a:pt x="35621" y="185874"/>
                    <a:pt x="35621" y="185829"/>
                    <a:pt x="35621" y="185829"/>
                  </a:cubicBezTo>
                  <a:lnTo>
                    <a:pt x="35621" y="185829"/>
                  </a:lnTo>
                  <a:cubicBezTo>
                    <a:pt x="35621" y="185829"/>
                    <a:pt x="35621" y="185829"/>
                    <a:pt x="35621" y="185829"/>
                  </a:cubicBezTo>
                  <a:lnTo>
                    <a:pt x="35621" y="185829"/>
                  </a:lnTo>
                  <a:close/>
                  <a:moveTo>
                    <a:pt x="35065" y="191188"/>
                  </a:moveTo>
                  <a:lnTo>
                    <a:pt x="35065" y="191188"/>
                  </a:lnTo>
                  <a:cubicBezTo>
                    <a:pt x="35065" y="191188"/>
                    <a:pt x="35065" y="191188"/>
                    <a:pt x="35065" y="191188"/>
                  </a:cubicBezTo>
                  <a:lnTo>
                    <a:pt x="35065" y="191188"/>
                  </a:lnTo>
                  <a:close/>
                  <a:moveTo>
                    <a:pt x="35020" y="23298"/>
                  </a:moveTo>
                  <a:lnTo>
                    <a:pt x="35020" y="23298"/>
                  </a:lnTo>
                  <a:cubicBezTo>
                    <a:pt x="35020" y="23298"/>
                    <a:pt x="34975" y="23298"/>
                    <a:pt x="34945" y="23298"/>
                  </a:cubicBezTo>
                  <a:lnTo>
                    <a:pt x="35005" y="23298"/>
                  </a:lnTo>
                  <a:close/>
                  <a:moveTo>
                    <a:pt x="34735" y="199189"/>
                  </a:moveTo>
                  <a:cubicBezTo>
                    <a:pt x="34870" y="199189"/>
                    <a:pt x="35005" y="199189"/>
                    <a:pt x="35125" y="199174"/>
                  </a:cubicBezTo>
                  <a:cubicBezTo>
                    <a:pt x="35020" y="199189"/>
                    <a:pt x="34885" y="199204"/>
                    <a:pt x="34735" y="199219"/>
                  </a:cubicBezTo>
                  <a:lnTo>
                    <a:pt x="34735" y="199189"/>
                  </a:lnTo>
                  <a:close/>
                  <a:moveTo>
                    <a:pt x="34810" y="200675"/>
                  </a:moveTo>
                  <a:cubicBezTo>
                    <a:pt x="34735" y="200720"/>
                    <a:pt x="34570" y="200720"/>
                    <a:pt x="34405" y="200735"/>
                  </a:cubicBezTo>
                  <a:lnTo>
                    <a:pt x="34390" y="200735"/>
                  </a:lnTo>
                  <a:cubicBezTo>
                    <a:pt x="34510" y="200690"/>
                    <a:pt x="34630" y="200675"/>
                    <a:pt x="34810" y="200675"/>
                  </a:cubicBezTo>
                  <a:close/>
                  <a:moveTo>
                    <a:pt x="33444" y="179149"/>
                  </a:moveTo>
                  <a:cubicBezTo>
                    <a:pt x="33444" y="179149"/>
                    <a:pt x="33414" y="179149"/>
                    <a:pt x="33384" y="179149"/>
                  </a:cubicBezTo>
                  <a:lnTo>
                    <a:pt x="33444" y="179149"/>
                  </a:lnTo>
                  <a:cubicBezTo>
                    <a:pt x="33444" y="179149"/>
                    <a:pt x="33444" y="179149"/>
                    <a:pt x="33444" y="179149"/>
                  </a:cubicBezTo>
                  <a:close/>
                  <a:moveTo>
                    <a:pt x="33744" y="179704"/>
                  </a:moveTo>
                  <a:lnTo>
                    <a:pt x="33879" y="179659"/>
                  </a:lnTo>
                  <a:lnTo>
                    <a:pt x="33879" y="179719"/>
                  </a:lnTo>
                  <a:cubicBezTo>
                    <a:pt x="33879" y="179719"/>
                    <a:pt x="33744" y="179719"/>
                    <a:pt x="33744" y="179719"/>
                  </a:cubicBezTo>
                  <a:close/>
                  <a:moveTo>
                    <a:pt x="34240" y="146483"/>
                  </a:moveTo>
                  <a:lnTo>
                    <a:pt x="34240" y="146483"/>
                  </a:lnTo>
                  <a:cubicBezTo>
                    <a:pt x="34240" y="146483"/>
                    <a:pt x="34240" y="146483"/>
                    <a:pt x="34240" y="146483"/>
                  </a:cubicBezTo>
                  <a:lnTo>
                    <a:pt x="34225" y="146483"/>
                  </a:lnTo>
                  <a:close/>
                  <a:moveTo>
                    <a:pt x="35200" y="201891"/>
                  </a:moveTo>
                  <a:cubicBezTo>
                    <a:pt x="34960" y="201801"/>
                    <a:pt x="34765" y="201711"/>
                    <a:pt x="34480" y="201636"/>
                  </a:cubicBezTo>
                  <a:lnTo>
                    <a:pt x="34375" y="201606"/>
                  </a:lnTo>
                  <a:cubicBezTo>
                    <a:pt x="34375" y="201606"/>
                    <a:pt x="34435" y="201546"/>
                    <a:pt x="34435" y="201516"/>
                  </a:cubicBezTo>
                  <a:cubicBezTo>
                    <a:pt x="34750" y="201606"/>
                    <a:pt x="35125" y="201696"/>
                    <a:pt x="35711" y="201711"/>
                  </a:cubicBezTo>
                  <a:lnTo>
                    <a:pt x="35756" y="201741"/>
                  </a:lnTo>
                  <a:cubicBezTo>
                    <a:pt x="35546" y="201786"/>
                    <a:pt x="35366" y="201831"/>
                    <a:pt x="35215" y="201891"/>
                  </a:cubicBezTo>
                  <a:close/>
                  <a:moveTo>
                    <a:pt x="38248" y="164107"/>
                  </a:moveTo>
                  <a:lnTo>
                    <a:pt x="38248" y="164107"/>
                  </a:lnTo>
                  <a:cubicBezTo>
                    <a:pt x="38248" y="164107"/>
                    <a:pt x="38308" y="164092"/>
                    <a:pt x="38308" y="164092"/>
                  </a:cubicBezTo>
                  <a:lnTo>
                    <a:pt x="38248" y="164092"/>
                  </a:lnTo>
                  <a:close/>
                  <a:moveTo>
                    <a:pt x="38398" y="44735"/>
                  </a:moveTo>
                  <a:lnTo>
                    <a:pt x="38443" y="44705"/>
                  </a:lnTo>
                  <a:lnTo>
                    <a:pt x="38473" y="44705"/>
                  </a:lnTo>
                  <a:cubicBezTo>
                    <a:pt x="38473" y="44705"/>
                    <a:pt x="38428" y="44735"/>
                    <a:pt x="38398" y="44735"/>
                  </a:cubicBezTo>
                  <a:close/>
                  <a:moveTo>
                    <a:pt x="38743" y="24649"/>
                  </a:moveTo>
                  <a:lnTo>
                    <a:pt x="38728" y="24649"/>
                  </a:lnTo>
                  <a:cubicBezTo>
                    <a:pt x="38728" y="24649"/>
                    <a:pt x="38758" y="24649"/>
                    <a:pt x="38758" y="24649"/>
                  </a:cubicBezTo>
                  <a:lnTo>
                    <a:pt x="38758" y="24649"/>
                  </a:lnTo>
                  <a:close/>
                  <a:moveTo>
                    <a:pt x="39013" y="194581"/>
                  </a:moveTo>
                  <a:lnTo>
                    <a:pt x="39028" y="194581"/>
                  </a:lnTo>
                  <a:cubicBezTo>
                    <a:pt x="39028" y="194581"/>
                    <a:pt x="39028" y="194581"/>
                    <a:pt x="39028" y="194581"/>
                  </a:cubicBezTo>
                  <a:lnTo>
                    <a:pt x="38998" y="194581"/>
                  </a:lnTo>
                  <a:close/>
                  <a:moveTo>
                    <a:pt x="39464" y="185228"/>
                  </a:moveTo>
                  <a:lnTo>
                    <a:pt x="39449" y="185228"/>
                  </a:lnTo>
                  <a:cubicBezTo>
                    <a:pt x="39449" y="185228"/>
                    <a:pt x="39509" y="185228"/>
                    <a:pt x="39509" y="185228"/>
                  </a:cubicBezTo>
                  <a:lnTo>
                    <a:pt x="39464" y="185228"/>
                  </a:lnTo>
                  <a:close/>
                  <a:moveTo>
                    <a:pt x="39824" y="19080"/>
                  </a:moveTo>
                  <a:lnTo>
                    <a:pt x="39824" y="19080"/>
                  </a:lnTo>
                  <a:cubicBezTo>
                    <a:pt x="39824" y="19080"/>
                    <a:pt x="39749" y="19050"/>
                    <a:pt x="39719" y="19050"/>
                  </a:cubicBezTo>
                  <a:lnTo>
                    <a:pt x="39839" y="19050"/>
                  </a:lnTo>
                  <a:cubicBezTo>
                    <a:pt x="39839" y="19050"/>
                    <a:pt x="39839" y="19080"/>
                    <a:pt x="39839" y="19080"/>
                  </a:cubicBezTo>
                  <a:close/>
                  <a:moveTo>
                    <a:pt x="40184" y="106507"/>
                  </a:moveTo>
                  <a:cubicBezTo>
                    <a:pt x="40379" y="106462"/>
                    <a:pt x="40530" y="106417"/>
                    <a:pt x="40650" y="106387"/>
                  </a:cubicBezTo>
                  <a:cubicBezTo>
                    <a:pt x="40560" y="106462"/>
                    <a:pt x="40394" y="106493"/>
                    <a:pt x="40184" y="106507"/>
                  </a:cubicBezTo>
                  <a:close/>
                  <a:moveTo>
                    <a:pt x="40980" y="18945"/>
                  </a:moveTo>
                  <a:cubicBezTo>
                    <a:pt x="40905" y="18945"/>
                    <a:pt x="40845" y="18915"/>
                    <a:pt x="40860" y="18870"/>
                  </a:cubicBezTo>
                  <a:cubicBezTo>
                    <a:pt x="40875" y="18825"/>
                    <a:pt x="40920" y="18810"/>
                    <a:pt x="40935" y="18825"/>
                  </a:cubicBezTo>
                  <a:cubicBezTo>
                    <a:pt x="40935" y="18855"/>
                    <a:pt x="40980" y="18870"/>
                    <a:pt x="41025" y="18900"/>
                  </a:cubicBezTo>
                  <a:lnTo>
                    <a:pt x="40980" y="18945"/>
                  </a:lnTo>
                  <a:close/>
                  <a:moveTo>
                    <a:pt x="41640" y="113533"/>
                  </a:moveTo>
                  <a:lnTo>
                    <a:pt x="41640" y="113533"/>
                  </a:lnTo>
                  <a:cubicBezTo>
                    <a:pt x="41640" y="113533"/>
                    <a:pt x="41640" y="113533"/>
                    <a:pt x="41640" y="113533"/>
                  </a:cubicBezTo>
                  <a:lnTo>
                    <a:pt x="41640" y="113533"/>
                  </a:lnTo>
                  <a:close/>
                  <a:moveTo>
                    <a:pt x="42196" y="151542"/>
                  </a:moveTo>
                  <a:lnTo>
                    <a:pt x="42211" y="151542"/>
                  </a:lnTo>
                  <a:cubicBezTo>
                    <a:pt x="42211" y="151542"/>
                    <a:pt x="42241" y="151542"/>
                    <a:pt x="42241" y="151542"/>
                  </a:cubicBezTo>
                  <a:lnTo>
                    <a:pt x="42196" y="151542"/>
                  </a:lnTo>
                  <a:close/>
                  <a:moveTo>
                    <a:pt x="42496" y="22698"/>
                  </a:moveTo>
                  <a:lnTo>
                    <a:pt x="42511" y="22698"/>
                  </a:lnTo>
                  <a:cubicBezTo>
                    <a:pt x="42511" y="22698"/>
                    <a:pt x="42511" y="22698"/>
                    <a:pt x="42511" y="22698"/>
                  </a:cubicBezTo>
                  <a:lnTo>
                    <a:pt x="42511" y="22698"/>
                  </a:lnTo>
                  <a:close/>
                  <a:moveTo>
                    <a:pt x="42511" y="113113"/>
                  </a:moveTo>
                  <a:lnTo>
                    <a:pt x="42526" y="113113"/>
                  </a:lnTo>
                  <a:cubicBezTo>
                    <a:pt x="42526" y="113113"/>
                    <a:pt x="42526" y="113113"/>
                    <a:pt x="42526" y="113113"/>
                  </a:cubicBezTo>
                  <a:lnTo>
                    <a:pt x="42496" y="113113"/>
                  </a:lnTo>
                  <a:close/>
                  <a:moveTo>
                    <a:pt x="42706" y="149636"/>
                  </a:moveTo>
                  <a:cubicBezTo>
                    <a:pt x="42706" y="149636"/>
                    <a:pt x="42736" y="149576"/>
                    <a:pt x="42721" y="149546"/>
                  </a:cubicBezTo>
                  <a:cubicBezTo>
                    <a:pt x="42781" y="149546"/>
                    <a:pt x="42841" y="149576"/>
                    <a:pt x="42901" y="149591"/>
                  </a:cubicBezTo>
                  <a:cubicBezTo>
                    <a:pt x="42841" y="149606"/>
                    <a:pt x="42766" y="149621"/>
                    <a:pt x="42706" y="149636"/>
                  </a:cubicBezTo>
                  <a:close/>
                  <a:moveTo>
                    <a:pt x="42946" y="182842"/>
                  </a:moveTo>
                  <a:lnTo>
                    <a:pt x="42946" y="182842"/>
                  </a:lnTo>
                  <a:lnTo>
                    <a:pt x="42946" y="182842"/>
                  </a:lnTo>
                  <a:cubicBezTo>
                    <a:pt x="42946" y="182842"/>
                    <a:pt x="42946" y="182842"/>
                    <a:pt x="42946" y="182842"/>
                  </a:cubicBezTo>
                  <a:close/>
                  <a:moveTo>
                    <a:pt x="42751" y="18059"/>
                  </a:moveTo>
                  <a:cubicBezTo>
                    <a:pt x="42361" y="18059"/>
                    <a:pt x="41941" y="18059"/>
                    <a:pt x="41700" y="17954"/>
                  </a:cubicBezTo>
                  <a:lnTo>
                    <a:pt x="41700" y="17954"/>
                  </a:lnTo>
                  <a:cubicBezTo>
                    <a:pt x="42226" y="17759"/>
                    <a:pt x="42091" y="17519"/>
                    <a:pt x="42286" y="17308"/>
                  </a:cubicBezTo>
                  <a:lnTo>
                    <a:pt x="42631" y="17218"/>
                  </a:lnTo>
                  <a:cubicBezTo>
                    <a:pt x="42631" y="17218"/>
                    <a:pt x="42676" y="17203"/>
                    <a:pt x="42706" y="17188"/>
                  </a:cubicBezTo>
                  <a:lnTo>
                    <a:pt x="42991" y="17293"/>
                  </a:lnTo>
                  <a:lnTo>
                    <a:pt x="43157" y="17354"/>
                  </a:lnTo>
                  <a:cubicBezTo>
                    <a:pt x="43112" y="17594"/>
                    <a:pt x="43352" y="17834"/>
                    <a:pt x="42751" y="18059"/>
                  </a:cubicBezTo>
                  <a:close/>
                  <a:moveTo>
                    <a:pt x="45048" y="190933"/>
                  </a:moveTo>
                  <a:cubicBezTo>
                    <a:pt x="45048" y="190933"/>
                    <a:pt x="45108" y="191038"/>
                    <a:pt x="45138" y="191083"/>
                  </a:cubicBezTo>
                  <a:cubicBezTo>
                    <a:pt x="45033" y="191038"/>
                    <a:pt x="45003" y="190978"/>
                    <a:pt x="45048" y="190933"/>
                  </a:cubicBezTo>
                  <a:close/>
                  <a:moveTo>
                    <a:pt x="45333" y="193350"/>
                  </a:moveTo>
                  <a:cubicBezTo>
                    <a:pt x="45333" y="193350"/>
                    <a:pt x="45273" y="193305"/>
                    <a:pt x="45243" y="193290"/>
                  </a:cubicBezTo>
                  <a:lnTo>
                    <a:pt x="45378" y="193335"/>
                  </a:lnTo>
                  <a:cubicBezTo>
                    <a:pt x="45378" y="193335"/>
                    <a:pt x="45348" y="193335"/>
                    <a:pt x="45333" y="193350"/>
                  </a:cubicBezTo>
                  <a:close/>
                  <a:moveTo>
                    <a:pt x="45513" y="174930"/>
                  </a:moveTo>
                  <a:lnTo>
                    <a:pt x="45513" y="174930"/>
                  </a:lnTo>
                  <a:cubicBezTo>
                    <a:pt x="45513" y="174930"/>
                    <a:pt x="45543" y="174930"/>
                    <a:pt x="45543" y="174930"/>
                  </a:cubicBezTo>
                  <a:lnTo>
                    <a:pt x="45513" y="174930"/>
                  </a:lnTo>
                  <a:close/>
                  <a:moveTo>
                    <a:pt x="47300" y="14847"/>
                  </a:moveTo>
                  <a:lnTo>
                    <a:pt x="47300" y="14847"/>
                  </a:lnTo>
                  <a:cubicBezTo>
                    <a:pt x="47300" y="14847"/>
                    <a:pt x="47300" y="14847"/>
                    <a:pt x="47300" y="14847"/>
                  </a:cubicBezTo>
                  <a:lnTo>
                    <a:pt x="47300" y="14847"/>
                  </a:lnTo>
                  <a:cubicBezTo>
                    <a:pt x="47300" y="14847"/>
                    <a:pt x="47285" y="14847"/>
                    <a:pt x="47285" y="14847"/>
                  </a:cubicBezTo>
                  <a:lnTo>
                    <a:pt x="47285" y="14847"/>
                  </a:lnTo>
                  <a:close/>
                  <a:moveTo>
                    <a:pt x="47030" y="196037"/>
                  </a:moveTo>
                  <a:lnTo>
                    <a:pt x="47015" y="196037"/>
                  </a:lnTo>
                  <a:cubicBezTo>
                    <a:pt x="47015" y="196037"/>
                    <a:pt x="47015" y="196037"/>
                    <a:pt x="47015" y="196037"/>
                  </a:cubicBezTo>
                  <a:lnTo>
                    <a:pt x="47015" y="196037"/>
                  </a:lnTo>
                  <a:cubicBezTo>
                    <a:pt x="47015" y="196037"/>
                    <a:pt x="47015" y="196037"/>
                    <a:pt x="47015" y="196037"/>
                  </a:cubicBezTo>
                  <a:close/>
                  <a:moveTo>
                    <a:pt x="47435" y="202732"/>
                  </a:moveTo>
                  <a:lnTo>
                    <a:pt x="47420" y="202732"/>
                  </a:lnTo>
                  <a:cubicBezTo>
                    <a:pt x="47420" y="202732"/>
                    <a:pt x="47435" y="202732"/>
                    <a:pt x="47435" y="202732"/>
                  </a:cubicBezTo>
                  <a:lnTo>
                    <a:pt x="47435" y="202732"/>
                  </a:lnTo>
                  <a:close/>
                  <a:moveTo>
                    <a:pt x="47285" y="201741"/>
                  </a:moveTo>
                  <a:lnTo>
                    <a:pt x="47225" y="201696"/>
                  </a:lnTo>
                  <a:cubicBezTo>
                    <a:pt x="47330" y="201696"/>
                    <a:pt x="47450" y="201696"/>
                    <a:pt x="47540" y="201696"/>
                  </a:cubicBezTo>
                  <a:cubicBezTo>
                    <a:pt x="47450" y="201711"/>
                    <a:pt x="47360" y="201726"/>
                    <a:pt x="47285" y="201741"/>
                  </a:cubicBezTo>
                  <a:close/>
                  <a:moveTo>
                    <a:pt x="48080" y="196232"/>
                  </a:moveTo>
                  <a:lnTo>
                    <a:pt x="48080" y="196232"/>
                  </a:lnTo>
                  <a:cubicBezTo>
                    <a:pt x="48080" y="196232"/>
                    <a:pt x="48080" y="196232"/>
                    <a:pt x="48080" y="196232"/>
                  </a:cubicBezTo>
                  <a:lnTo>
                    <a:pt x="48080" y="196232"/>
                  </a:lnTo>
                  <a:close/>
                  <a:moveTo>
                    <a:pt x="48095" y="196232"/>
                  </a:moveTo>
                  <a:lnTo>
                    <a:pt x="48095" y="196232"/>
                  </a:lnTo>
                  <a:cubicBezTo>
                    <a:pt x="48095" y="196232"/>
                    <a:pt x="48095" y="196232"/>
                    <a:pt x="48095" y="196232"/>
                  </a:cubicBezTo>
                  <a:lnTo>
                    <a:pt x="48095" y="196232"/>
                  </a:lnTo>
                  <a:close/>
                  <a:moveTo>
                    <a:pt x="48065" y="116085"/>
                  </a:moveTo>
                  <a:lnTo>
                    <a:pt x="47900" y="116040"/>
                  </a:lnTo>
                  <a:cubicBezTo>
                    <a:pt x="47900" y="116040"/>
                    <a:pt x="48020" y="116010"/>
                    <a:pt x="48110" y="116010"/>
                  </a:cubicBezTo>
                  <a:cubicBezTo>
                    <a:pt x="48110" y="116040"/>
                    <a:pt x="48080" y="116055"/>
                    <a:pt x="48050" y="116085"/>
                  </a:cubicBezTo>
                  <a:close/>
                  <a:moveTo>
                    <a:pt x="48245" y="18675"/>
                  </a:moveTo>
                  <a:cubicBezTo>
                    <a:pt x="48155" y="18660"/>
                    <a:pt x="48110" y="18629"/>
                    <a:pt x="48065" y="18599"/>
                  </a:cubicBezTo>
                  <a:cubicBezTo>
                    <a:pt x="48125" y="18599"/>
                    <a:pt x="48185" y="18599"/>
                    <a:pt x="48245" y="18614"/>
                  </a:cubicBezTo>
                  <a:lnTo>
                    <a:pt x="48245" y="18675"/>
                  </a:lnTo>
                  <a:close/>
                  <a:moveTo>
                    <a:pt x="48771" y="186354"/>
                  </a:moveTo>
                  <a:cubicBezTo>
                    <a:pt x="48786" y="186234"/>
                    <a:pt x="48786" y="186099"/>
                    <a:pt x="48771" y="185979"/>
                  </a:cubicBezTo>
                  <a:lnTo>
                    <a:pt x="48846" y="186024"/>
                  </a:lnTo>
                  <a:cubicBezTo>
                    <a:pt x="49026" y="186129"/>
                    <a:pt x="48936" y="186249"/>
                    <a:pt x="48756" y="186354"/>
                  </a:cubicBezTo>
                  <a:close/>
                  <a:moveTo>
                    <a:pt x="49071" y="200675"/>
                  </a:moveTo>
                  <a:lnTo>
                    <a:pt x="49071" y="200675"/>
                  </a:lnTo>
                  <a:cubicBezTo>
                    <a:pt x="49071" y="200675"/>
                    <a:pt x="49071" y="200675"/>
                    <a:pt x="49071" y="200675"/>
                  </a:cubicBezTo>
                  <a:lnTo>
                    <a:pt x="49071" y="200675"/>
                  </a:lnTo>
                  <a:close/>
                  <a:moveTo>
                    <a:pt x="49506" y="189041"/>
                  </a:moveTo>
                  <a:lnTo>
                    <a:pt x="49506" y="189041"/>
                  </a:lnTo>
                  <a:cubicBezTo>
                    <a:pt x="49506" y="189041"/>
                    <a:pt x="49521" y="189041"/>
                    <a:pt x="49521" y="189041"/>
                  </a:cubicBezTo>
                  <a:lnTo>
                    <a:pt x="49506" y="189041"/>
                  </a:lnTo>
                  <a:close/>
                  <a:moveTo>
                    <a:pt x="54355" y="168220"/>
                  </a:moveTo>
                  <a:lnTo>
                    <a:pt x="54355" y="168220"/>
                  </a:lnTo>
                  <a:cubicBezTo>
                    <a:pt x="54355" y="168220"/>
                    <a:pt x="54340" y="168220"/>
                    <a:pt x="54340" y="168220"/>
                  </a:cubicBezTo>
                  <a:lnTo>
                    <a:pt x="54340" y="168220"/>
                  </a:lnTo>
                  <a:close/>
                  <a:moveTo>
                    <a:pt x="53785" y="201666"/>
                  </a:moveTo>
                  <a:lnTo>
                    <a:pt x="53785" y="201711"/>
                  </a:lnTo>
                  <a:cubicBezTo>
                    <a:pt x="53785" y="201711"/>
                    <a:pt x="53680" y="201711"/>
                    <a:pt x="53620" y="201711"/>
                  </a:cubicBezTo>
                  <a:lnTo>
                    <a:pt x="53785" y="201681"/>
                  </a:lnTo>
                  <a:close/>
                  <a:moveTo>
                    <a:pt x="52989" y="13601"/>
                  </a:moveTo>
                  <a:lnTo>
                    <a:pt x="53019" y="13601"/>
                  </a:lnTo>
                  <a:cubicBezTo>
                    <a:pt x="53019" y="13601"/>
                    <a:pt x="52974" y="13601"/>
                    <a:pt x="52974" y="13601"/>
                  </a:cubicBezTo>
                  <a:lnTo>
                    <a:pt x="52989" y="13601"/>
                  </a:lnTo>
                  <a:close/>
                  <a:moveTo>
                    <a:pt x="52509" y="162546"/>
                  </a:moveTo>
                  <a:cubicBezTo>
                    <a:pt x="52509" y="162546"/>
                    <a:pt x="52404" y="162456"/>
                    <a:pt x="52344" y="162396"/>
                  </a:cubicBezTo>
                  <a:cubicBezTo>
                    <a:pt x="52479" y="162441"/>
                    <a:pt x="52509" y="162501"/>
                    <a:pt x="52509" y="162546"/>
                  </a:cubicBezTo>
                  <a:close/>
                  <a:moveTo>
                    <a:pt x="52088" y="162621"/>
                  </a:moveTo>
                  <a:cubicBezTo>
                    <a:pt x="52088" y="162621"/>
                    <a:pt x="52164" y="162651"/>
                    <a:pt x="52194" y="162666"/>
                  </a:cubicBezTo>
                  <a:cubicBezTo>
                    <a:pt x="52149" y="162651"/>
                    <a:pt x="52118" y="162636"/>
                    <a:pt x="52073" y="162621"/>
                  </a:cubicBezTo>
                  <a:lnTo>
                    <a:pt x="52073" y="162621"/>
                  </a:lnTo>
                  <a:close/>
                  <a:moveTo>
                    <a:pt x="51773" y="203242"/>
                  </a:moveTo>
                  <a:lnTo>
                    <a:pt x="51818" y="203242"/>
                  </a:lnTo>
                  <a:cubicBezTo>
                    <a:pt x="51818" y="203242"/>
                    <a:pt x="51818" y="203242"/>
                    <a:pt x="51818" y="203242"/>
                  </a:cubicBezTo>
                  <a:lnTo>
                    <a:pt x="51818" y="203242"/>
                  </a:lnTo>
                  <a:cubicBezTo>
                    <a:pt x="51818" y="203242"/>
                    <a:pt x="51818" y="203242"/>
                    <a:pt x="51818" y="203242"/>
                  </a:cubicBezTo>
                  <a:lnTo>
                    <a:pt x="51773" y="203242"/>
                  </a:lnTo>
                  <a:cubicBezTo>
                    <a:pt x="51773" y="203242"/>
                    <a:pt x="51773" y="203242"/>
                    <a:pt x="51773" y="203242"/>
                  </a:cubicBezTo>
                  <a:lnTo>
                    <a:pt x="51713" y="203242"/>
                  </a:lnTo>
                  <a:cubicBezTo>
                    <a:pt x="51713" y="203242"/>
                    <a:pt x="51773" y="203227"/>
                    <a:pt x="51773" y="203227"/>
                  </a:cubicBezTo>
                  <a:close/>
                  <a:moveTo>
                    <a:pt x="51608" y="148165"/>
                  </a:moveTo>
                  <a:cubicBezTo>
                    <a:pt x="51248" y="148120"/>
                    <a:pt x="50978" y="148060"/>
                    <a:pt x="50767" y="147984"/>
                  </a:cubicBezTo>
                  <a:cubicBezTo>
                    <a:pt x="51008" y="148045"/>
                    <a:pt x="51293" y="148105"/>
                    <a:pt x="51608" y="148165"/>
                  </a:cubicBezTo>
                  <a:close/>
                  <a:moveTo>
                    <a:pt x="51338" y="196322"/>
                  </a:moveTo>
                  <a:lnTo>
                    <a:pt x="51338" y="196322"/>
                  </a:lnTo>
                  <a:cubicBezTo>
                    <a:pt x="51338" y="196322"/>
                    <a:pt x="51278" y="196322"/>
                    <a:pt x="51278" y="196322"/>
                  </a:cubicBezTo>
                  <a:lnTo>
                    <a:pt x="51338" y="196322"/>
                  </a:lnTo>
                  <a:close/>
                  <a:moveTo>
                    <a:pt x="51188" y="191924"/>
                  </a:moveTo>
                  <a:lnTo>
                    <a:pt x="51173" y="191924"/>
                  </a:lnTo>
                  <a:cubicBezTo>
                    <a:pt x="51173" y="191924"/>
                    <a:pt x="51188" y="191924"/>
                    <a:pt x="51188" y="191924"/>
                  </a:cubicBezTo>
                  <a:lnTo>
                    <a:pt x="51203" y="191924"/>
                  </a:lnTo>
                  <a:cubicBezTo>
                    <a:pt x="51203" y="191924"/>
                    <a:pt x="51203" y="191924"/>
                    <a:pt x="51203" y="191924"/>
                  </a:cubicBezTo>
                  <a:lnTo>
                    <a:pt x="51173" y="191924"/>
                  </a:lnTo>
                  <a:lnTo>
                    <a:pt x="51173" y="191924"/>
                  </a:lnTo>
                  <a:close/>
                  <a:moveTo>
                    <a:pt x="50948" y="182736"/>
                  </a:moveTo>
                  <a:lnTo>
                    <a:pt x="50948" y="182736"/>
                  </a:lnTo>
                  <a:cubicBezTo>
                    <a:pt x="50948" y="182736"/>
                    <a:pt x="50948" y="182736"/>
                    <a:pt x="50948" y="182736"/>
                  </a:cubicBezTo>
                  <a:lnTo>
                    <a:pt x="50948" y="182736"/>
                  </a:lnTo>
                  <a:close/>
                  <a:moveTo>
                    <a:pt x="50692" y="83345"/>
                  </a:moveTo>
                  <a:lnTo>
                    <a:pt x="50692" y="83345"/>
                  </a:lnTo>
                  <a:cubicBezTo>
                    <a:pt x="50692" y="83345"/>
                    <a:pt x="50692" y="83345"/>
                    <a:pt x="50692" y="83345"/>
                  </a:cubicBezTo>
                  <a:lnTo>
                    <a:pt x="50692" y="83345"/>
                  </a:lnTo>
                  <a:close/>
                  <a:moveTo>
                    <a:pt x="55406" y="205599"/>
                  </a:moveTo>
                  <a:lnTo>
                    <a:pt x="54971" y="205719"/>
                  </a:lnTo>
                  <a:lnTo>
                    <a:pt x="53635" y="205929"/>
                  </a:lnTo>
                  <a:cubicBezTo>
                    <a:pt x="53635" y="205929"/>
                    <a:pt x="53560" y="205914"/>
                    <a:pt x="53530" y="205899"/>
                  </a:cubicBezTo>
                  <a:cubicBezTo>
                    <a:pt x="52569" y="205854"/>
                    <a:pt x="51623" y="205899"/>
                    <a:pt x="50677" y="205914"/>
                  </a:cubicBezTo>
                  <a:lnTo>
                    <a:pt x="50107" y="205914"/>
                  </a:lnTo>
                  <a:cubicBezTo>
                    <a:pt x="50107" y="205914"/>
                    <a:pt x="50107" y="205929"/>
                    <a:pt x="50107" y="205929"/>
                  </a:cubicBezTo>
                  <a:lnTo>
                    <a:pt x="50167" y="205929"/>
                  </a:lnTo>
                  <a:cubicBezTo>
                    <a:pt x="50632" y="205884"/>
                    <a:pt x="51068" y="205839"/>
                    <a:pt x="51473" y="205764"/>
                  </a:cubicBezTo>
                  <a:cubicBezTo>
                    <a:pt x="52134" y="205659"/>
                    <a:pt x="52554" y="205539"/>
                    <a:pt x="52659" y="205359"/>
                  </a:cubicBezTo>
                  <a:cubicBezTo>
                    <a:pt x="52749" y="205164"/>
                    <a:pt x="52749" y="204984"/>
                    <a:pt x="52734" y="204789"/>
                  </a:cubicBezTo>
                  <a:cubicBezTo>
                    <a:pt x="52704" y="204713"/>
                    <a:pt x="52659" y="204623"/>
                    <a:pt x="52554" y="204548"/>
                  </a:cubicBezTo>
                  <a:cubicBezTo>
                    <a:pt x="52088" y="204218"/>
                    <a:pt x="52524" y="203858"/>
                    <a:pt x="52299" y="203512"/>
                  </a:cubicBezTo>
                  <a:lnTo>
                    <a:pt x="52359" y="203257"/>
                  </a:lnTo>
                  <a:lnTo>
                    <a:pt x="53169" y="203257"/>
                  </a:lnTo>
                  <a:cubicBezTo>
                    <a:pt x="53169" y="203257"/>
                    <a:pt x="54235" y="203542"/>
                    <a:pt x="54235" y="203542"/>
                  </a:cubicBezTo>
                  <a:lnTo>
                    <a:pt x="54160" y="203648"/>
                  </a:lnTo>
                  <a:lnTo>
                    <a:pt x="54160" y="203648"/>
                  </a:lnTo>
                  <a:cubicBezTo>
                    <a:pt x="54580" y="203918"/>
                    <a:pt x="55226" y="204173"/>
                    <a:pt x="55031" y="204473"/>
                  </a:cubicBezTo>
                  <a:lnTo>
                    <a:pt x="55481" y="204578"/>
                  </a:lnTo>
                  <a:lnTo>
                    <a:pt x="55556" y="204879"/>
                  </a:lnTo>
                  <a:lnTo>
                    <a:pt x="55376" y="205599"/>
                  </a:lnTo>
                  <a:close/>
                  <a:moveTo>
                    <a:pt x="55541" y="197418"/>
                  </a:moveTo>
                  <a:lnTo>
                    <a:pt x="55541" y="197358"/>
                  </a:lnTo>
                  <a:cubicBezTo>
                    <a:pt x="55541" y="197358"/>
                    <a:pt x="55556" y="197358"/>
                    <a:pt x="55556" y="197358"/>
                  </a:cubicBezTo>
                  <a:lnTo>
                    <a:pt x="55556" y="197358"/>
                  </a:lnTo>
                  <a:cubicBezTo>
                    <a:pt x="55721" y="197358"/>
                    <a:pt x="55826" y="197388"/>
                    <a:pt x="55901" y="197433"/>
                  </a:cubicBezTo>
                  <a:cubicBezTo>
                    <a:pt x="55781" y="197433"/>
                    <a:pt x="55661" y="197433"/>
                    <a:pt x="55541" y="197418"/>
                  </a:cubicBezTo>
                  <a:close/>
                  <a:moveTo>
                    <a:pt x="55781" y="157067"/>
                  </a:moveTo>
                  <a:cubicBezTo>
                    <a:pt x="56142" y="157067"/>
                    <a:pt x="56382" y="157127"/>
                    <a:pt x="56592" y="157187"/>
                  </a:cubicBezTo>
                  <a:cubicBezTo>
                    <a:pt x="56652" y="157202"/>
                    <a:pt x="56697" y="157232"/>
                    <a:pt x="56742" y="157262"/>
                  </a:cubicBezTo>
                  <a:cubicBezTo>
                    <a:pt x="56472" y="157187"/>
                    <a:pt x="56157" y="157127"/>
                    <a:pt x="55766" y="157082"/>
                  </a:cubicBezTo>
                  <a:close/>
                  <a:moveTo>
                    <a:pt x="56517" y="13015"/>
                  </a:moveTo>
                  <a:lnTo>
                    <a:pt x="56547" y="13015"/>
                  </a:lnTo>
                  <a:cubicBezTo>
                    <a:pt x="56667" y="13030"/>
                    <a:pt x="56847" y="13060"/>
                    <a:pt x="57072" y="13060"/>
                  </a:cubicBezTo>
                  <a:cubicBezTo>
                    <a:pt x="56892" y="13090"/>
                    <a:pt x="56712" y="13090"/>
                    <a:pt x="56517" y="13015"/>
                  </a:cubicBezTo>
                  <a:close/>
                  <a:moveTo>
                    <a:pt x="57237" y="158973"/>
                  </a:moveTo>
                  <a:cubicBezTo>
                    <a:pt x="57373" y="158973"/>
                    <a:pt x="57478" y="159003"/>
                    <a:pt x="57523" y="159033"/>
                  </a:cubicBezTo>
                  <a:cubicBezTo>
                    <a:pt x="57433" y="159018"/>
                    <a:pt x="57328" y="158988"/>
                    <a:pt x="57237" y="158973"/>
                  </a:cubicBezTo>
                  <a:close/>
                  <a:moveTo>
                    <a:pt x="57553" y="203753"/>
                  </a:moveTo>
                  <a:lnTo>
                    <a:pt x="57553" y="203753"/>
                  </a:lnTo>
                  <a:cubicBezTo>
                    <a:pt x="57553" y="203753"/>
                    <a:pt x="57553" y="203753"/>
                    <a:pt x="57553" y="203753"/>
                  </a:cubicBezTo>
                  <a:lnTo>
                    <a:pt x="57553" y="203753"/>
                  </a:lnTo>
                  <a:close/>
                  <a:moveTo>
                    <a:pt x="58078" y="195346"/>
                  </a:moveTo>
                  <a:lnTo>
                    <a:pt x="57988" y="195346"/>
                  </a:lnTo>
                  <a:cubicBezTo>
                    <a:pt x="57988" y="195346"/>
                    <a:pt x="58063" y="195316"/>
                    <a:pt x="58108" y="195316"/>
                  </a:cubicBezTo>
                  <a:lnTo>
                    <a:pt x="58078" y="195346"/>
                  </a:lnTo>
                  <a:close/>
                  <a:moveTo>
                    <a:pt x="58108" y="195106"/>
                  </a:moveTo>
                  <a:lnTo>
                    <a:pt x="58108" y="195106"/>
                  </a:lnTo>
                  <a:cubicBezTo>
                    <a:pt x="58108" y="195106"/>
                    <a:pt x="58108" y="195106"/>
                    <a:pt x="58108" y="195106"/>
                  </a:cubicBezTo>
                  <a:lnTo>
                    <a:pt x="58108" y="195106"/>
                  </a:lnTo>
                  <a:close/>
                  <a:moveTo>
                    <a:pt x="59594" y="12700"/>
                  </a:moveTo>
                  <a:lnTo>
                    <a:pt x="59594" y="12700"/>
                  </a:lnTo>
                  <a:cubicBezTo>
                    <a:pt x="59594" y="12700"/>
                    <a:pt x="59594" y="12700"/>
                    <a:pt x="59594" y="12700"/>
                  </a:cubicBezTo>
                  <a:lnTo>
                    <a:pt x="59594" y="12700"/>
                  </a:lnTo>
                  <a:close/>
                  <a:moveTo>
                    <a:pt x="59654" y="191503"/>
                  </a:moveTo>
                  <a:lnTo>
                    <a:pt x="59729" y="191503"/>
                  </a:lnTo>
                  <a:cubicBezTo>
                    <a:pt x="59729" y="191503"/>
                    <a:pt x="59774" y="191503"/>
                    <a:pt x="59774" y="191503"/>
                  </a:cubicBezTo>
                  <a:cubicBezTo>
                    <a:pt x="59729" y="191503"/>
                    <a:pt x="59699" y="191503"/>
                    <a:pt x="59669" y="191503"/>
                  </a:cubicBezTo>
                  <a:close/>
                  <a:moveTo>
                    <a:pt x="60240" y="191608"/>
                  </a:moveTo>
                  <a:lnTo>
                    <a:pt x="60240" y="191608"/>
                  </a:lnTo>
                  <a:cubicBezTo>
                    <a:pt x="60240" y="191608"/>
                    <a:pt x="60240" y="191608"/>
                    <a:pt x="60240" y="191608"/>
                  </a:cubicBezTo>
                  <a:lnTo>
                    <a:pt x="60240" y="191608"/>
                  </a:lnTo>
                  <a:close/>
                  <a:moveTo>
                    <a:pt x="60240" y="191728"/>
                  </a:moveTo>
                  <a:lnTo>
                    <a:pt x="60240" y="191698"/>
                  </a:lnTo>
                  <a:cubicBezTo>
                    <a:pt x="60240" y="191698"/>
                    <a:pt x="60285" y="191698"/>
                    <a:pt x="60285" y="191698"/>
                  </a:cubicBezTo>
                  <a:lnTo>
                    <a:pt x="60240" y="191698"/>
                  </a:lnTo>
                  <a:close/>
                  <a:moveTo>
                    <a:pt x="60840" y="175291"/>
                  </a:moveTo>
                  <a:cubicBezTo>
                    <a:pt x="60960" y="175216"/>
                    <a:pt x="61050" y="175141"/>
                    <a:pt x="61110" y="175065"/>
                  </a:cubicBezTo>
                  <a:cubicBezTo>
                    <a:pt x="61306" y="175141"/>
                    <a:pt x="61336" y="175216"/>
                    <a:pt x="60840" y="175291"/>
                  </a:cubicBezTo>
                  <a:close/>
                  <a:moveTo>
                    <a:pt x="61801" y="189342"/>
                  </a:moveTo>
                  <a:lnTo>
                    <a:pt x="61801" y="189342"/>
                  </a:lnTo>
                  <a:cubicBezTo>
                    <a:pt x="61801" y="189342"/>
                    <a:pt x="61831" y="189342"/>
                    <a:pt x="61831" y="189342"/>
                  </a:cubicBezTo>
                  <a:lnTo>
                    <a:pt x="61831" y="189342"/>
                  </a:lnTo>
                  <a:close/>
                  <a:moveTo>
                    <a:pt x="62416" y="66006"/>
                  </a:moveTo>
                  <a:lnTo>
                    <a:pt x="62416" y="65976"/>
                  </a:lnTo>
                  <a:cubicBezTo>
                    <a:pt x="62416" y="65976"/>
                    <a:pt x="62446" y="65976"/>
                    <a:pt x="62477" y="65976"/>
                  </a:cubicBezTo>
                  <a:lnTo>
                    <a:pt x="62416" y="65976"/>
                  </a:lnTo>
                  <a:close/>
                  <a:moveTo>
                    <a:pt x="62942" y="170412"/>
                  </a:moveTo>
                  <a:lnTo>
                    <a:pt x="62912" y="170382"/>
                  </a:lnTo>
                  <a:lnTo>
                    <a:pt x="62957" y="170382"/>
                  </a:lnTo>
                  <a:cubicBezTo>
                    <a:pt x="62957" y="170382"/>
                    <a:pt x="62957" y="170397"/>
                    <a:pt x="62957" y="170412"/>
                  </a:cubicBezTo>
                  <a:close/>
                  <a:moveTo>
                    <a:pt x="63167" y="110846"/>
                  </a:moveTo>
                  <a:lnTo>
                    <a:pt x="63122" y="110846"/>
                  </a:lnTo>
                  <a:cubicBezTo>
                    <a:pt x="63122" y="110846"/>
                    <a:pt x="63167" y="110816"/>
                    <a:pt x="63167" y="110816"/>
                  </a:cubicBezTo>
                  <a:lnTo>
                    <a:pt x="63167" y="110846"/>
                  </a:lnTo>
                  <a:close/>
                  <a:moveTo>
                    <a:pt x="63467" y="154214"/>
                  </a:moveTo>
                  <a:lnTo>
                    <a:pt x="63467" y="154214"/>
                  </a:lnTo>
                  <a:cubicBezTo>
                    <a:pt x="63467" y="154214"/>
                    <a:pt x="63467" y="154214"/>
                    <a:pt x="63467" y="154214"/>
                  </a:cubicBezTo>
                  <a:lnTo>
                    <a:pt x="63467" y="154214"/>
                  </a:lnTo>
                  <a:close/>
                  <a:moveTo>
                    <a:pt x="63768" y="196637"/>
                  </a:moveTo>
                  <a:lnTo>
                    <a:pt x="63768" y="196637"/>
                  </a:lnTo>
                  <a:cubicBezTo>
                    <a:pt x="63768" y="196637"/>
                    <a:pt x="63768" y="196637"/>
                    <a:pt x="63768" y="196637"/>
                  </a:cubicBezTo>
                  <a:lnTo>
                    <a:pt x="63768" y="196637"/>
                  </a:lnTo>
                  <a:cubicBezTo>
                    <a:pt x="63768" y="196637"/>
                    <a:pt x="63768" y="196637"/>
                    <a:pt x="63768" y="196637"/>
                  </a:cubicBezTo>
                  <a:close/>
                  <a:moveTo>
                    <a:pt x="63768" y="196652"/>
                  </a:moveTo>
                  <a:lnTo>
                    <a:pt x="63768" y="196652"/>
                  </a:lnTo>
                  <a:cubicBezTo>
                    <a:pt x="63768" y="196652"/>
                    <a:pt x="63768" y="196652"/>
                    <a:pt x="63768" y="196652"/>
                  </a:cubicBezTo>
                  <a:lnTo>
                    <a:pt x="63768" y="196652"/>
                  </a:lnTo>
                  <a:close/>
                  <a:moveTo>
                    <a:pt x="66620" y="11259"/>
                  </a:moveTo>
                  <a:lnTo>
                    <a:pt x="66620" y="11259"/>
                  </a:lnTo>
                  <a:lnTo>
                    <a:pt x="66620" y="11259"/>
                  </a:lnTo>
                  <a:cubicBezTo>
                    <a:pt x="66620" y="11259"/>
                    <a:pt x="66620" y="11259"/>
                    <a:pt x="66620" y="11259"/>
                  </a:cubicBezTo>
                  <a:lnTo>
                    <a:pt x="66635" y="11259"/>
                  </a:lnTo>
                  <a:close/>
                  <a:moveTo>
                    <a:pt x="64983" y="18329"/>
                  </a:moveTo>
                  <a:lnTo>
                    <a:pt x="65028" y="18269"/>
                  </a:lnTo>
                  <a:lnTo>
                    <a:pt x="65059" y="18359"/>
                  </a:lnTo>
                  <a:lnTo>
                    <a:pt x="64983" y="18329"/>
                  </a:lnTo>
                  <a:close/>
                  <a:moveTo>
                    <a:pt x="65209" y="170712"/>
                  </a:moveTo>
                  <a:lnTo>
                    <a:pt x="65104" y="170712"/>
                  </a:lnTo>
                  <a:cubicBezTo>
                    <a:pt x="65104" y="170712"/>
                    <a:pt x="65224" y="170697"/>
                    <a:pt x="65224" y="170697"/>
                  </a:cubicBezTo>
                  <a:lnTo>
                    <a:pt x="65194" y="170697"/>
                  </a:lnTo>
                  <a:close/>
                  <a:moveTo>
                    <a:pt x="66004" y="111761"/>
                  </a:moveTo>
                  <a:cubicBezTo>
                    <a:pt x="66199" y="111732"/>
                    <a:pt x="66410" y="111702"/>
                    <a:pt x="66650" y="111656"/>
                  </a:cubicBezTo>
                  <a:cubicBezTo>
                    <a:pt x="66500" y="111717"/>
                    <a:pt x="66304" y="111761"/>
                    <a:pt x="66004" y="111761"/>
                  </a:cubicBezTo>
                  <a:close/>
                  <a:moveTo>
                    <a:pt x="66770" y="203047"/>
                  </a:moveTo>
                  <a:lnTo>
                    <a:pt x="66770" y="203047"/>
                  </a:lnTo>
                  <a:cubicBezTo>
                    <a:pt x="66770" y="203047"/>
                    <a:pt x="66830" y="203032"/>
                    <a:pt x="66830" y="203032"/>
                  </a:cubicBezTo>
                  <a:cubicBezTo>
                    <a:pt x="66845" y="203032"/>
                    <a:pt x="66860" y="203032"/>
                    <a:pt x="66875" y="203032"/>
                  </a:cubicBezTo>
                  <a:lnTo>
                    <a:pt x="66785" y="203032"/>
                  </a:lnTo>
                  <a:close/>
                  <a:moveTo>
                    <a:pt x="66890" y="202116"/>
                  </a:moveTo>
                  <a:lnTo>
                    <a:pt x="66890" y="202116"/>
                  </a:lnTo>
                  <a:cubicBezTo>
                    <a:pt x="66890" y="202116"/>
                    <a:pt x="66890" y="202116"/>
                    <a:pt x="66890" y="202116"/>
                  </a:cubicBezTo>
                  <a:lnTo>
                    <a:pt x="66890" y="202116"/>
                  </a:lnTo>
                  <a:close/>
                  <a:moveTo>
                    <a:pt x="68076" y="10538"/>
                  </a:moveTo>
                  <a:lnTo>
                    <a:pt x="68106" y="10538"/>
                  </a:lnTo>
                  <a:cubicBezTo>
                    <a:pt x="68106" y="10538"/>
                    <a:pt x="68106" y="10538"/>
                    <a:pt x="68106" y="10538"/>
                  </a:cubicBezTo>
                  <a:lnTo>
                    <a:pt x="68061" y="10538"/>
                  </a:lnTo>
                  <a:close/>
                  <a:moveTo>
                    <a:pt x="68841" y="8587"/>
                  </a:moveTo>
                  <a:lnTo>
                    <a:pt x="68841" y="8587"/>
                  </a:lnTo>
                  <a:cubicBezTo>
                    <a:pt x="68841" y="8587"/>
                    <a:pt x="68871" y="8587"/>
                    <a:pt x="68871" y="8587"/>
                  </a:cubicBezTo>
                  <a:lnTo>
                    <a:pt x="68841" y="8587"/>
                  </a:lnTo>
                  <a:close/>
                  <a:moveTo>
                    <a:pt x="70132" y="183997"/>
                  </a:moveTo>
                  <a:lnTo>
                    <a:pt x="70132" y="183997"/>
                  </a:lnTo>
                  <a:cubicBezTo>
                    <a:pt x="70132" y="183997"/>
                    <a:pt x="70177" y="183997"/>
                    <a:pt x="70177" y="183997"/>
                  </a:cubicBezTo>
                  <a:lnTo>
                    <a:pt x="70147" y="183997"/>
                  </a:lnTo>
                  <a:close/>
                  <a:moveTo>
                    <a:pt x="70463" y="196052"/>
                  </a:moveTo>
                  <a:lnTo>
                    <a:pt x="70508" y="196052"/>
                  </a:lnTo>
                  <a:cubicBezTo>
                    <a:pt x="70508" y="196052"/>
                    <a:pt x="70508" y="196052"/>
                    <a:pt x="70508" y="196052"/>
                  </a:cubicBezTo>
                  <a:lnTo>
                    <a:pt x="70463" y="196052"/>
                  </a:lnTo>
                  <a:close/>
                  <a:moveTo>
                    <a:pt x="70733" y="32845"/>
                  </a:moveTo>
                  <a:cubicBezTo>
                    <a:pt x="70733" y="32845"/>
                    <a:pt x="70673" y="32845"/>
                    <a:pt x="70643" y="32845"/>
                  </a:cubicBezTo>
                  <a:lnTo>
                    <a:pt x="70733" y="32815"/>
                  </a:lnTo>
                  <a:cubicBezTo>
                    <a:pt x="70733" y="32815"/>
                    <a:pt x="70733" y="32845"/>
                    <a:pt x="70733" y="32860"/>
                  </a:cubicBezTo>
                  <a:close/>
                  <a:moveTo>
                    <a:pt x="71574" y="9517"/>
                  </a:moveTo>
                  <a:lnTo>
                    <a:pt x="71574" y="9517"/>
                  </a:lnTo>
                  <a:cubicBezTo>
                    <a:pt x="71574" y="9517"/>
                    <a:pt x="71574" y="9517"/>
                    <a:pt x="71574" y="9517"/>
                  </a:cubicBezTo>
                  <a:lnTo>
                    <a:pt x="71574" y="9517"/>
                  </a:lnTo>
                  <a:close/>
                  <a:moveTo>
                    <a:pt x="72729" y="200360"/>
                  </a:moveTo>
                  <a:lnTo>
                    <a:pt x="72729" y="200360"/>
                  </a:lnTo>
                  <a:cubicBezTo>
                    <a:pt x="72729" y="200360"/>
                    <a:pt x="72774" y="200360"/>
                    <a:pt x="72774" y="200360"/>
                  </a:cubicBezTo>
                  <a:cubicBezTo>
                    <a:pt x="72759" y="200360"/>
                    <a:pt x="72744" y="200360"/>
                    <a:pt x="72729" y="200360"/>
                  </a:cubicBezTo>
                  <a:close/>
                  <a:moveTo>
                    <a:pt x="74156" y="94273"/>
                  </a:moveTo>
                  <a:cubicBezTo>
                    <a:pt x="74156" y="94273"/>
                    <a:pt x="74095" y="94303"/>
                    <a:pt x="74080" y="94318"/>
                  </a:cubicBezTo>
                  <a:lnTo>
                    <a:pt x="74111" y="94123"/>
                  </a:lnTo>
                  <a:cubicBezTo>
                    <a:pt x="74111" y="94123"/>
                    <a:pt x="74216" y="94168"/>
                    <a:pt x="74276" y="94183"/>
                  </a:cubicBezTo>
                  <a:cubicBezTo>
                    <a:pt x="74321" y="94198"/>
                    <a:pt x="74246" y="94258"/>
                    <a:pt x="74171" y="94273"/>
                  </a:cubicBezTo>
                  <a:close/>
                  <a:moveTo>
                    <a:pt x="74876" y="24529"/>
                  </a:moveTo>
                  <a:lnTo>
                    <a:pt x="74876" y="24529"/>
                  </a:lnTo>
                  <a:cubicBezTo>
                    <a:pt x="74876" y="24529"/>
                    <a:pt x="74831" y="24529"/>
                    <a:pt x="74831" y="24529"/>
                  </a:cubicBezTo>
                  <a:lnTo>
                    <a:pt x="74876" y="24529"/>
                  </a:lnTo>
                  <a:close/>
                  <a:moveTo>
                    <a:pt x="74741" y="36538"/>
                  </a:moveTo>
                  <a:cubicBezTo>
                    <a:pt x="74996" y="36508"/>
                    <a:pt x="75146" y="36538"/>
                    <a:pt x="75236" y="36613"/>
                  </a:cubicBezTo>
                  <a:cubicBezTo>
                    <a:pt x="75071" y="36583"/>
                    <a:pt x="74906" y="36553"/>
                    <a:pt x="74741" y="36538"/>
                  </a:cubicBezTo>
                  <a:close/>
                  <a:moveTo>
                    <a:pt x="76122" y="200255"/>
                  </a:moveTo>
                  <a:lnTo>
                    <a:pt x="76122" y="200255"/>
                  </a:lnTo>
                  <a:cubicBezTo>
                    <a:pt x="76122" y="200255"/>
                    <a:pt x="76122" y="200255"/>
                    <a:pt x="76122" y="200255"/>
                  </a:cubicBezTo>
                  <a:lnTo>
                    <a:pt x="76122" y="200255"/>
                  </a:lnTo>
                  <a:cubicBezTo>
                    <a:pt x="76122" y="200255"/>
                    <a:pt x="76122" y="200255"/>
                    <a:pt x="76122" y="200255"/>
                  </a:cubicBezTo>
                  <a:close/>
                  <a:moveTo>
                    <a:pt x="76783" y="157922"/>
                  </a:moveTo>
                  <a:cubicBezTo>
                    <a:pt x="76783" y="157922"/>
                    <a:pt x="76783" y="157952"/>
                    <a:pt x="76783" y="157952"/>
                  </a:cubicBezTo>
                  <a:lnTo>
                    <a:pt x="76723" y="157952"/>
                  </a:lnTo>
                  <a:cubicBezTo>
                    <a:pt x="76723" y="157952"/>
                    <a:pt x="76753" y="157922"/>
                    <a:pt x="76783" y="157922"/>
                  </a:cubicBezTo>
                  <a:close/>
                  <a:moveTo>
                    <a:pt x="76708" y="9097"/>
                  </a:moveTo>
                  <a:lnTo>
                    <a:pt x="76677" y="9097"/>
                  </a:lnTo>
                  <a:cubicBezTo>
                    <a:pt x="76677" y="9097"/>
                    <a:pt x="76677" y="9097"/>
                    <a:pt x="76677" y="9097"/>
                  </a:cubicBezTo>
                  <a:lnTo>
                    <a:pt x="76723" y="9097"/>
                  </a:lnTo>
                  <a:close/>
                  <a:moveTo>
                    <a:pt x="76662" y="200750"/>
                  </a:moveTo>
                  <a:cubicBezTo>
                    <a:pt x="76753" y="200735"/>
                    <a:pt x="76753" y="200705"/>
                    <a:pt x="76693" y="200690"/>
                  </a:cubicBezTo>
                  <a:cubicBezTo>
                    <a:pt x="76813" y="200705"/>
                    <a:pt x="76888" y="200735"/>
                    <a:pt x="76662" y="200750"/>
                  </a:cubicBezTo>
                  <a:close/>
                  <a:moveTo>
                    <a:pt x="77278" y="144742"/>
                  </a:moveTo>
                  <a:lnTo>
                    <a:pt x="77278" y="144742"/>
                  </a:lnTo>
                  <a:lnTo>
                    <a:pt x="77278" y="144742"/>
                  </a:lnTo>
                  <a:cubicBezTo>
                    <a:pt x="77278" y="144742"/>
                    <a:pt x="77278" y="144742"/>
                    <a:pt x="77278" y="144742"/>
                  </a:cubicBezTo>
                  <a:close/>
                  <a:moveTo>
                    <a:pt x="78959" y="200585"/>
                  </a:moveTo>
                  <a:lnTo>
                    <a:pt x="78959" y="200585"/>
                  </a:lnTo>
                  <a:cubicBezTo>
                    <a:pt x="78959" y="200585"/>
                    <a:pt x="78989" y="200585"/>
                    <a:pt x="79004" y="200585"/>
                  </a:cubicBezTo>
                  <a:lnTo>
                    <a:pt x="78959" y="200585"/>
                  </a:lnTo>
                  <a:close/>
                  <a:moveTo>
                    <a:pt x="81586" y="156331"/>
                  </a:moveTo>
                  <a:lnTo>
                    <a:pt x="81571" y="156331"/>
                  </a:lnTo>
                  <a:cubicBezTo>
                    <a:pt x="81571" y="156331"/>
                    <a:pt x="81511" y="156226"/>
                    <a:pt x="81481" y="156166"/>
                  </a:cubicBezTo>
                  <a:cubicBezTo>
                    <a:pt x="81661" y="156211"/>
                    <a:pt x="81766" y="156271"/>
                    <a:pt x="81601" y="156331"/>
                  </a:cubicBezTo>
                  <a:close/>
                  <a:moveTo>
                    <a:pt x="81841" y="36283"/>
                  </a:moveTo>
                  <a:cubicBezTo>
                    <a:pt x="81841" y="36283"/>
                    <a:pt x="81796" y="36283"/>
                    <a:pt x="81766" y="36253"/>
                  </a:cubicBezTo>
                  <a:cubicBezTo>
                    <a:pt x="81796" y="36253"/>
                    <a:pt x="81811" y="36253"/>
                    <a:pt x="81841" y="36253"/>
                  </a:cubicBezTo>
                  <a:lnTo>
                    <a:pt x="81841" y="36253"/>
                  </a:lnTo>
                  <a:close/>
                  <a:moveTo>
                    <a:pt x="81932" y="166464"/>
                  </a:moveTo>
                  <a:lnTo>
                    <a:pt x="81932" y="166464"/>
                  </a:lnTo>
                  <a:cubicBezTo>
                    <a:pt x="81932" y="166464"/>
                    <a:pt x="81962" y="166464"/>
                    <a:pt x="81962" y="166464"/>
                  </a:cubicBezTo>
                  <a:lnTo>
                    <a:pt x="81962" y="166464"/>
                  </a:lnTo>
                  <a:close/>
                  <a:moveTo>
                    <a:pt x="81947" y="23838"/>
                  </a:moveTo>
                  <a:lnTo>
                    <a:pt x="81857" y="23838"/>
                  </a:lnTo>
                  <a:cubicBezTo>
                    <a:pt x="81857" y="23838"/>
                    <a:pt x="81932" y="23823"/>
                    <a:pt x="81962" y="23808"/>
                  </a:cubicBezTo>
                  <a:lnTo>
                    <a:pt x="81962" y="23838"/>
                  </a:lnTo>
                  <a:close/>
                  <a:moveTo>
                    <a:pt x="81962" y="23718"/>
                  </a:moveTo>
                  <a:lnTo>
                    <a:pt x="81962" y="23718"/>
                  </a:lnTo>
                  <a:cubicBezTo>
                    <a:pt x="81962" y="23718"/>
                    <a:pt x="81962" y="23718"/>
                    <a:pt x="81962" y="23718"/>
                  </a:cubicBezTo>
                  <a:lnTo>
                    <a:pt x="81962" y="23718"/>
                  </a:lnTo>
                  <a:cubicBezTo>
                    <a:pt x="81962" y="23718"/>
                    <a:pt x="81962" y="23718"/>
                    <a:pt x="81962" y="23718"/>
                  </a:cubicBezTo>
                  <a:lnTo>
                    <a:pt x="81962" y="23718"/>
                  </a:lnTo>
                  <a:cubicBezTo>
                    <a:pt x="81962" y="23718"/>
                    <a:pt x="81977" y="23718"/>
                    <a:pt x="81977" y="23718"/>
                  </a:cubicBezTo>
                  <a:lnTo>
                    <a:pt x="81977" y="23718"/>
                  </a:lnTo>
                  <a:cubicBezTo>
                    <a:pt x="81977" y="23718"/>
                    <a:pt x="81947" y="23718"/>
                    <a:pt x="81947" y="23718"/>
                  </a:cubicBezTo>
                  <a:close/>
                  <a:moveTo>
                    <a:pt x="82457" y="82234"/>
                  </a:moveTo>
                  <a:lnTo>
                    <a:pt x="82472" y="82234"/>
                  </a:lnTo>
                  <a:cubicBezTo>
                    <a:pt x="82472" y="82234"/>
                    <a:pt x="82472" y="82234"/>
                    <a:pt x="82472" y="82234"/>
                  </a:cubicBezTo>
                  <a:lnTo>
                    <a:pt x="82517" y="82234"/>
                  </a:lnTo>
                  <a:cubicBezTo>
                    <a:pt x="82517" y="82234"/>
                    <a:pt x="82502" y="82264"/>
                    <a:pt x="82517" y="82279"/>
                  </a:cubicBezTo>
                  <a:lnTo>
                    <a:pt x="82457" y="82249"/>
                  </a:lnTo>
                  <a:close/>
                  <a:moveTo>
                    <a:pt x="83268" y="169151"/>
                  </a:moveTo>
                  <a:lnTo>
                    <a:pt x="83238" y="169151"/>
                  </a:lnTo>
                  <a:cubicBezTo>
                    <a:pt x="83238" y="169151"/>
                    <a:pt x="83268" y="169151"/>
                    <a:pt x="83268" y="169151"/>
                  </a:cubicBezTo>
                  <a:lnTo>
                    <a:pt x="83268" y="169151"/>
                  </a:lnTo>
                  <a:close/>
                  <a:moveTo>
                    <a:pt x="83298" y="186339"/>
                  </a:moveTo>
                  <a:lnTo>
                    <a:pt x="83298" y="186339"/>
                  </a:lnTo>
                  <a:cubicBezTo>
                    <a:pt x="83298" y="186339"/>
                    <a:pt x="83328" y="186339"/>
                    <a:pt x="83328" y="186339"/>
                  </a:cubicBezTo>
                  <a:lnTo>
                    <a:pt x="83298" y="186339"/>
                  </a:lnTo>
                  <a:close/>
                  <a:moveTo>
                    <a:pt x="83418" y="27186"/>
                  </a:moveTo>
                  <a:cubicBezTo>
                    <a:pt x="83418" y="27186"/>
                    <a:pt x="83478" y="27156"/>
                    <a:pt x="83508" y="27156"/>
                  </a:cubicBezTo>
                  <a:lnTo>
                    <a:pt x="83508" y="27156"/>
                  </a:lnTo>
                  <a:cubicBezTo>
                    <a:pt x="83508" y="27156"/>
                    <a:pt x="83448" y="27186"/>
                    <a:pt x="83418" y="27186"/>
                  </a:cubicBezTo>
                  <a:close/>
                  <a:moveTo>
                    <a:pt x="84559" y="102830"/>
                  </a:moveTo>
                  <a:lnTo>
                    <a:pt x="84529" y="102830"/>
                  </a:lnTo>
                  <a:cubicBezTo>
                    <a:pt x="84529" y="102830"/>
                    <a:pt x="84574" y="102815"/>
                    <a:pt x="84574" y="102815"/>
                  </a:cubicBezTo>
                  <a:lnTo>
                    <a:pt x="84619" y="102845"/>
                  </a:lnTo>
                  <a:lnTo>
                    <a:pt x="84559" y="102845"/>
                  </a:lnTo>
                  <a:close/>
                  <a:moveTo>
                    <a:pt x="84634" y="39901"/>
                  </a:moveTo>
                  <a:lnTo>
                    <a:pt x="84634" y="39901"/>
                  </a:lnTo>
                  <a:cubicBezTo>
                    <a:pt x="84634" y="39901"/>
                    <a:pt x="84664" y="39901"/>
                    <a:pt x="84664" y="39901"/>
                  </a:cubicBezTo>
                  <a:lnTo>
                    <a:pt x="84634" y="39901"/>
                  </a:lnTo>
                  <a:close/>
                  <a:moveTo>
                    <a:pt x="84784" y="24349"/>
                  </a:moveTo>
                  <a:lnTo>
                    <a:pt x="84784" y="24349"/>
                  </a:lnTo>
                  <a:cubicBezTo>
                    <a:pt x="84784" y="24349"/>
                    <a:pt x="84829" y="24349"/>
                    <a:pt x="84829" y="24349"/>
                  </a:cubicBezTo>
                  <a:lnTo>
                    <a:pt x="84799" y="24349"/>
                  </a:lnTo>
                  <a:close/>
                  <a:moveTo>
                    <a:pt x="85264" y="126818"/>
                  </a:moveTo>
                  <a:lnTo>
                    <a:pt x="85264" y="126818"/>
                  </a:lnTo>
                  <a:cubicBezTo>
                    <a:pt x="85264" y="126818"/>
                    <a:pt x="85264" y="126818"/>
                    <a:pt x="85264" y="126818"/>
                  </a:cubicBezTo>
                  <a:lnTo>
                    <a:pt x="85264" y="126818"/>
                  </a:lnTo>
                  <a:close/>
                  <a:moveTo>
                    <a:pt x="85204" y="126713"/>
                  </a:moveTo>
                  <a:lnTo>
                    <a:pt x="85234" y="126713"/>
                  </a:lnTo>
                  <a:cubicBezTo>
                    <a:pt x="85234" y="126713"/>
                    <a:pt x="85264" y="126713"/>
                    <a:pt x="85264" y="126713"/>
                  </a:cubicBezTo>
                  <a:lnTo>
                    <a:pt x="85204" y="126713"/>
                  </a:lnTo>
                  <a:close/>
                  <a:moveTo>
                    <a:pt x="85189" y="107588"/>
                  </a:moveTo>
                  <a:lnTo>
                    <a:pt x="85189" y="107588"/>
                  </a:lnTo>
                  <a:cubicBezTo>
                    <a:pt x="85189" y="107588"/>
                    <a:pt x="85249" y="107588"/>
                    <a:pt x="85249" y="107588"/>
                  </a:cubicBezTo>
                  <a:lnTo>
                    <a:pt x="85174" y="107588"/>
                  </a:lnTo>
                  <a:close/>
                  <a:moveTo>
                    <a:pt x="86165" y="141785"/>
                  </a:moveTo>
                  <a:cubicBezTo>
                    <a:pt x="86165" y="141785"/>
                    <a:pt x="86120" y="141785"/>
                    <a:pt x="86090" y="141785"/>
                  </a:cubicBezTo>
                  <a:lnTo>
                    <a:pt x="86195" y="141785"/>
                  </a:lnTo>
                  <a:cubicBezTo>
                    <a:pt x="86195" y="141785"/>
                    <a:pt x="86165" y="141785"/>
                    <a:pt x="86165" y="141785"/>
                  </a:cubicBezTo>
                  <a:close/>
                  <a:moveTo>
                    <a:pt x="86720" y="138047"/>
                  </a:moveTo>
                  <a:lnTo>
                    <a:pt x="86690" y="138047"/>
                  </a:lnTo>
                  <a:cubicBezTo>
                    <a:pt x="86690" y="138047"/>
                    <a:pt x="86720" y="138047"/>
                    <a:pt x="86720" y="138047"/>
                  </a:cubicBezTo>
                  <a:lnTo>
                    <a:pt x="86720" y="138047"/>
                  </a:lnTo>
                  <a:close/>
                  <a:moveTo>
                    <a:pt x="86945" y="167004"/>
                  </a:moveTo>
                  <a:lnTo>
                    <a:pt x="86915" y="167004"/>
                  </a:lnTo>
                  <a:cubicBezTo>
                    <a:pt x="86915" y="167004"/>
                    <a:pt x="86960" y="166989"/>
                    <a:pt x="86960" y="166989"/>
                  </a:cubicBezTo>
                  <a:lnTo>
                    <a:pt x="86960" y="166989"/>
                  </a:lnTo>
                  <a:close/>
                  <a:moveTo>
                    <a:pt x="88372" y="188861"/>
                  </a:moveTo>
                  <a:lnTo>
                    <a:pt x="88372" y="188831"/>
                  </a:lnTo>
                  <a:cubicBezTo>
                    <a:pt x="88372" y="188831"/>
                    <a:pt x="88462" y="188831"/>
                    <a:pt x="88507" y="188846"/>
                  </a:cubicBezTo>
                  <a:lnTo>
                    <a:pt x="88372" y="188846"/>
                  </a:lnTo>
                  <a:close/>
                  <a:moveTo>
                    <a:pt x="88777" y="192629"/>
                  </a:moveTo>
                  <a:lnTo>
                    <a:pt x="88777" y="192629"/>
                  </a:lnTo>
                  <a:cubicBezTo>
                    <a:pt x="88777" y="192629"/>
                    <a:pt x="88867" y="192614"/>
                    <a:pt x="88867" y="192614"/>
                  </a:cubicBezTo>
                  <a:cubicBezTo>
                    <a:pt x="88837" y="192614"/>
                    <a:pt x="88822" y="192614"/>
                    <a:pt x="88777" y="192629"/>
                  </a:cubicBezTo>
                  <a:close/>
                  <a:moveTo>
                    <a:pt x="88417" y="71530"/>
                  </a:moveTo>
                  <a:lnTo>
                    <a:pt x="88417" y="71530"/>
                  </a:lnTo>
                  <a:cubicBezTo>
                    <a:pt x="88552" y="71591"/>
                    <a:pt x="88702" y="71650"/>
                    <a:pt x="88867" y="71711"/>
                  </a:cubicBezTo>
                  <a:cubicBezTo>
                    <a:pt x="88612" y="71665"/>
                    <a:pt x="88357" y="71560"/>
                    <a:pt x="88402" y="71530"/>
                  </a:cubicBezTo>
                  <a:close/>
                  <a:moveTo>
                    <a:pt x="89197" y="169977"/>
                  </a:moveTo>
                  <a:lnTo>
                    <a:pt x="89197" y="169977"/>
                  </a:lnTo>
                  <a:cubicBezTo>
                    <a:pt x="89197" y="169977"/>
                    <a:pt x="89242" y="169977"/>
                    <a:pt x="89242" y="169977"/>
                  </a:cubicBezTo>
                  <a:lnTo>
                    <a:pt x="89197" y="169977"/>
                  </a:lnTo>
                  <a:close/>
                  <a:moveTo>
                    <a:pt x="89227" y="30519"/>
                  </a:moveTo>
                  <a:lnTo>
                    <a:pt x="89197" y="30519"/>
                  </a:lnTo>
                  <a:cubicBezTo>
                    <a:pt x="89197" y="30519"/>
                    <a:pt x="89227" y="30519"/>
                    <a:pt x="89227" y="30519"/>
                  </a:cubicBezTo>
                  <a:lnTo>
                    <a:pt x="89227" y="30519"/>
                  </a:lnTo>
                  <a:close/>
                  <a:moveTo>
                    <a:pt x="89497" y="153284"/>
                  </a:moveTo>
                  <a:lnTo>
                    <a:pt x="89452" y="153284"/>
                  </a:lnTo>
                  <a:cubicBezTo>
                    <a:pt x="89452" y="153284"/>
                    <a:pt x="89497" y="153269"/>
                    <a:pt x="89497" y="153269"/>
                  </a:cubicBezTo>
                  <a:lnTo>
                    <a:pt x="89497" y="153269"/>
                  </a:lnTo>
                  <a:close/>
                  <a:moveTo>
                    <a:pt x="89753" y="195421"/>
                  </a:moveTo>
                  <a:lnTo>
                    <a:pt x="89753" y="195421"/>
                  </a:lnTo>
                  <a:cubicBezTo>
                    <a:pt x="89753" y="195421"/>
                    <a:pt x="89753" y="195421"/>
                    <a:pt x="89753" y="195421"/>
                  </a:cubicBezTo>
                  <a:lnTo>
                    <a:pt x="89753" y="195421"/>
                  </a:lnTo>
                  <a:close/>
                  <a:moveTo>
                    <a:pt x="120121" y="190993"/>
                  </a:moveTo>
                  <a:lnTo>
                    <a:pt x="120121" y="190993"/>
                  </a:lnTo>
                  <a:cubicBezTo>
                    <a:pt x="120121" y="190993"/>
                    <a:pt x="120121" y="191023"/>
                    <a:pt x="120121" y="191023"/>
                  </a:cubicBezTo>
                  <a:lnTo>
                    <a:pt x="120076" y="191023"/>
                  </a:lnTo>
                  <a:cubicBezTo>
                    <a:pt x="120076" y="191023"/>
                    <a:pt x="120121" y="190993"/>
                    <a:pt x="120121" y="190993"/>
                  </a:cubicBezTo>
                  <a:close/>
                  <a:moveTo>
                    <a:pt x="118650" y="190587"/>
                  </a:moveTo>
                  <a:cubicBezTo>
                    <a:pt x="118560" y="190602"/>
                    <a:pt x="118455" y="190618"/>
                    <a:pt x="118395" y="190648"/>
                  </a:cubicBezTo>
                  <a:cubicBezTo>
                    <a:pt x="118185" y="190798"/>
                    <a:pt x="118395" y="190933"/>
                    <a:pt x="118365" y="191083"/>
                  </a:cubicBezTo>
                  <a:cubicBezTo>
                    <a:pt x="118365" y="191143"/>
                    <a:pt x="118170" y="191098"/>
                    <a:pt x="117959" y="191068"/>
                  </a:cubicBezTo>
                  <a:cubicBezTo>
                    <a:pt x="117899" y="190978"/>
                    <a:pt x="117824" y="190873"/>
                    <a:pt x="117689" y="190783"/>
                  </a:cubicBezTo>
                  <a:lnTo>
                    <a:pt x="117614" y="190738"/>
                  </a:lnTo>
                  <a:cubicBezTo>
                    <a:pt x="117959" y="190693"/>
                    <a:pt x="118290" y="190633"/>
                    <a:pt x="118650" y="190587"/>
                  </a:cubicBezTo>
                  <a:close/>
                  <a:moveTo>
                    <a:pt x="115798" y="186459"/>
                  </a:moveTo>
                  <a:lnTo>
                    <a:pt x="115858" y="186459"/>
                  </a:lnTo>
                  <a:cubicBezTo>
                    <a:pt x="115858" y="186459"/>
                    <a:pt x="115798" y="186459"/>
                    <a:pt x="115798" y="186459"/>
                  </a:cubicBezTo>
                  <a:lnTo>
                    <a:pt x="115798" y="186459"/>
                  </a:lnTo>
                  <a:close/>
                  <a:moveTo>
                    <a:pt x="114732" y="45335"/>
                  </a:moveTo>
                  <a:lnTo>
                    <a:pt x="114732" y="45335"/>
                  </a:lnTo>
                  <a:cubicBezTo>
                    <a:pt x="114732" y="45335"/>
                    <a:pt x="114732" y="45335"/>
                    <a:pt x="114732" y="45335"/>
                  </a:cubicBezTo>
                  <a:lnTo>
                    <a:pt x="114747" y="45335"/>
                  </a:lnTo>
                  <a:close/>
                  <a:moveTo>
                    <a:pt x="114717" y="45350"/>
                  </a:moveTo>
                  <a:lnTo>
                    <a:pt x="114717" y="45350"/>
                  </a:lnTo>
                  <a:cubicBezTo>
                    <a:pt x="114717" y="45350"/>
                    <a:pt x="114717" y="45350"/>
                    <a:pt x="114717" y="45350"/>
                  </a:cubicBezTo>
                  <a:lnTo>
                    <a:pt x="114717" y="45350"/>
                  </a:lnTo>
                  <a:close/>
                  <a:moveTo>
                    <a:pt x="114372" y="59296"/>
                  </a:moveTo>
                  <a:lnTo>
                    <a:pt x="114372" y="59296"/>
                  </a:lnTo>
                  <a:cubicBezTo>
                    <a:pt x="114372" y="59296"/>
                    <a:pt x="114297" y="59296"/>
                    <a:pt x="114297" y="59296"/>
                  </a:cubicBezTo>
                  <a:cubicBezTo>
                    <a:pt x="114327" y="59296"/>
                    <a:pt x="114342" y="59296"/>
                    <a:pt x="114372" y="59296"/>
                  </a:cubicBezTo>
                  <a:close/>
                  <a:moveTo>
                    <a:pt x="114192" y="115694"/>
                  </a:moveTo>
                  <a:lnTo>
                    <a:pt x="114146" y="115725"/>
                  </a:lnTo>
                  <a:lnTo>
                    <a:pt x="114146" y="115694"/>
                  </a:lnTo>
                  <a:cubicBezTo>
                    <a:pt x="114146" y="115694"/>
                    <a:pt x="114192" y="115694"/>
                    <a:pt x="114192" y="115694"/>
                  </a:cubicBezTo>
                  <a:close/>
                  <a:moveTo>
                    <a:pt x="114507" y="172904"/>
                  </a:moveTo>
                  <a:cubicBezTo>
                    <a:pt x="114177" y="172949"/>
                    <a:pt x="114026" y="173024"/>
                    <a:pt x="113966" y="173159"/>
                  </a:cubicBezTo>
                  <a:cubicBezTo>
                    <a:pt x="113756" y="173009"/>
                    <a:pt x="113966" y="172934"/>
                    <a:pt x="114507" y="172904"/>
                  </a:cubicBezTo>
                  <a:close/>
                  <a:moveTo>
                    <a:pt x="114462" y="173174"/>
                  </a:moveTo>
                  <a:cubicBezTo>
                    <a:pt x="114372" y="173144"/>
                    <a:pt x="114312" y="173114"/>
                    <a:pt x="114357" y="173069"/>
                  </a:cubicBezTo>
                  <a:lnTo>
                    <a:pt x="114357" y="173069"/>
                  </a:lnTo>
                  <a:cubicBezTo>
                    <a:pt x="114357" y="173069"/>
                    <a:pt x="114402" y="173129"/>
                    <a:pt x="114462" y="173174"/>
                  </a:cubicBezTo>
                  <a:close/>
                  <a:moveTo>
                    <a:pt x="113291" y="115274"/>
                  </a:moveTo>
                  <a:lnTo>
                    <a:pt x="113291" y="115274"/>
                  </a:lnTo>
                  <a:cubicBezTo>
                    <a:pt x="113291" y="115274"/>
                    <a:pt x="113291" y="115274"/>
                    <a:pt x="113291" y="115274"/>
                  </a:cubicBezTo>
                  <a:lnTo>
                    <a:pt x="113291" y="115274"/>
                  </a:lnTo>
                  <a:close/>
                  <a:moveTo>
                    <a:pt x="114192" y="182286"/>
                  </a:moveTo>
                  <a:cubicBezTo>
                    <a:pt x="114192" y="182286"/>
                    <a:pt x="114312" y="182256"/>
                    <a:pt x="114357" y="182241"/>
                  </a:cubicBezTo>
                  <a:cubicBezTo>
                    <a:pt x="114417" y="182241"/>
                    <a:pt x="114477" y="182256"/>
                    <a:pt x="114552" y="182256"/>
                  </a:cubicBezTo>
                  <a:cubicBezTo>
                    <a:pt x="114177" y="182346"/>
                    <a:pt x="114177" y="182526"/>
                    <a:pt x="113261" y="182526"/>
                  </a:cubicBezTo>
                  <a:cubicBezTo>
                    <a:pt x="113396" y="182376"/>
                    <a:pt x="113861" y="182346"/>
                    <a:pt x="114192" y="182286"/>
                  </a:cubicBezTo>
                  <a:close/>
                  <a:moveTo>
                    <a:pt x="113201" y="110846"/>
                  </a:moveTo>
                  <a:lnTo>
                    <a:pt x="113201" y="110846"/>
                  </a:lnTo>
                  <a:lnTo>
                    <a:pt x="113201" y="110846"/>
                  </a:lnTo>
                  <a:cubicBezTo>
                    <a:pt x="113201" y="110846"/>
                    <a:pt x="113201" y="110846"/>
                    <a:pt x="113201" y="110846"/>
                  </a:cubicBezTo>
                  <a:close/>
                  <a:moveTo>
                    <a:pt x="113381" y="184027"/>
                  </a:moveTo>
                  <a:lnTo>
                    <a:pt x="113501" y="184087"/>
                  </a:lnTo>
                  <a:lnTo>
                    <a:pt x="113471" y="184118"/>
                  </a:lnTo>
                  <a:cubicBezTo>
                    <a:pt x="113321" y="184192"/>
                    <a:pt x="113156" y="184253"/>
                    <a:pt x="113036" y="184328"/>
                  </a:cubicBezTo>
                  <a:cubicBezTo>
                    <a:pt x="112795" y="184508"/>
                    <a:pt x="112450" y="184703"/>
                    <a:pt x="113321" y="184838"/>
                  </a:cubicBezTo>
                  <a:cubicBezTo>
                    <a:pt x="112901" y="184928"/>
                    <a:pt x="113216" y="185138"/>
                    <a:pt x="112360" y="185183"/>
                  </a:cubicBezTo>
                  <a:cubicBezTo>
                    <a:pt x="111805" y="185033"/>
                    <a:pt x="111625" y="184808"/>
                    <a:pt x="110679" y="184748"/>
                  </a:cubicBezTo>
                  <a:cubicBezTo>
                    <a:pt x="110934" y="184523"/>
                    <a:pt x="110964" y="184298"/>
                    <a:pt x="111429" y="184087"/>
                  </a:cubicBezTo>
                  <a:cubicBezTo>
                    <a:pt x="111730" y="183937"/>
                    <a:pt x="111504" y="183697"/>
                    <a:pt x="112495" y="183682"/>
                  </a:cubicBezTo>
                  <a:cubicBezTo>
                    <a:pt x="113456" y="183682"/>
                    <a:pt x="113141" y="183907"/>
                    <a:pt x="113381" y="184042"/>
                  </a:cubicBezTo>
                  <a:close/>
                  <a:moveTo>
                    <a:pt x="112315" y="117376"/>
                  </a:moveTo>
                  <a:cubicBezTo>
                    <a:pt x="112315" y="117376"/>
                    <a:pt x="112435" y="117346"/>
                    <a:pt x="112510" y="117346"/>
                  </a:cubicBezTo>
                  <a:lnTo>
                    <a:pt x="112510" y="117376"/>
                  </a:lnTo>
                  <a:cubicBezTo>
                    <a:pt x="112510" y="117376"/>
                    <a:pt x="112375" y="117376"/>
                    <a:pt x="112315" y="117376"/>
                  </a:cubicBezTo>
                  <a:close/>
                  <a:moveTo>
                    <a:pt x="112705" y="173579"/>
                  </a:moveTo>
                  <a:lnTo>
                    <a:pt x="112720" y="173579"/>
                  </a:lnTo>
                  <a:cubicBezTo>
                    <a:pt x="112720" y="173579"/>
                    <a:pt x="112705" y="173579"/>
                    <a:pt x="112705" y="173579"/>
                  </a:cubicBezTo>
                  <a:close/>
                  <a:moveTo>
                    <a:pt x="112720" y="150191"/>
                  </a:moveTo>
                  <a:lnTo>
                    <a:pt x="112720" y="150191"/>
                  </a:lnTo>
                  <a:cubicBezTo>
                    <a:pt x="112720" y="150191"/>
                    <a:pt x="112720" y="150191"/>
                    <a:pt x="112720" y="150191"/>
                  </a:cubicBezTo>
                  <a:lnTo>
                    <a:pt x="112720" y="150191"/>
                  </a:lnTo>
                  <a:close/>
                  <a:moveTo>
                    <a:pt x="112826" y="145357"/>
                  </a:moveTo>
                  <a:lnTo>
                    <a:pt x="112856" y="145357"/>
                  </a:lnTo>
                  <a:cubicBezTo>
                    <a:pt x="112856" y="145357"/>
                    <a:pt x="112856" y="145357"/>
                    <a:pt x="112856" y="145357"/>
                  </a:cubicBezTo>
                  <a:lnTo>
                    <a:pt x="112826" y="145357"/>
                  </a:lnTo>
                  <a:close/>
                  <a:moveTo>
                    <a:pt x="112225" y="4038"/>
                  </a:moveTo>
                  <a:lnTo>
                    <a:pt x="112225" y="4038"/>
                  </a:lnTo>
                  <a:cubicBezTo>
                    <a:pt x="112225" y="4038"/>
                    <a:pt x="112225" y="4038"/>
                    <a:pt x="112225" y="4038"/>
                  </a:cubicBezTo>
                  <a:lnTo>
                    <a:pt x="112240" y="4038"/>
                  </a:lnTo>
                  <a:close/>
                  <a:moveTo>
                    <a:pt x="111850" y="101989"/>
                  </a:moveTo>
                  <a:cubicBezTo>
                    <a:pt x="111850" y="101989"/>
                    <a:pt x="111820" y="101989"/>
                    <a:pt x="111790" y="101989"/>
                  </a:cubicBezTo>
                  <a:lnTo>
                    <a:pt x="111730" y="101989"/>
                  </a:lnTo>
                  <a:cubicBezTo>
                    <a:pt x="111730" y="101989"/>
                    <a:pt x="111820" y="101989"/>
                    <a:pt x="111850" y="101989"/>
                  </a:cubicBezTo>
                  <a:close/>
                  <a:moveTo>
                    <a:pt x="111595" y="6305"/>
                  </a:moveTo>
                  <a:lnTo>
                    <a:pt x="111595" y="6305"/>
                  </a:lnTo>
                  <a:cubicBezTo>
                    <a:pt x="111595" y="6305"/>
                    <a:pt x="111595" y="6305"/>
                    <a:pt x="111595" y="6305"/>
                  </a:cubicBezTo>
                  <a:lnTo>
                    <a:pt x="111595" y="6305"/>
                  </a:lnTo>
                  <a:close/>
                  <a:moveTo>
                    <a:pt x="110889" y="103490"/>
                  </a:moveTo>
                  <a:cubicBezTo>
                    <a:pt x="111069" y="103385"/>
                    <a:pt x="111279" y="103295"/>
                    <a:pt x="111189" y="103175"/>
                  </a:cubicBezTo>
                  <a:cubicBezTo>
                    <a:pt x="111129" y="103145"/>
                    <a:pt x="111069" y="103115"/>
                    <a:pt x="110979" y="103100"/>
                  </a:cubicBezTo>
                  <a:lnTo>
                    <a:pt x="111414" y="103010"/>
                  </a:lnTo>
                  <a:lnTo>
                    <a:pt x="111865" y="102710"/>
                  </a:lnTo>
                  <a:lnTo>
                    <a:pt x="111820" y="102604"/>
                  </a:lnTo>
                  <a:lnTo>
                    <a:pt x="112540" y="102544"/>
                  </a:lnTo>
                  <a:cubicBezTo>
                    <a:pt x="112525" y="102664"/>
                    <a:pt x="112570" y="102785"/>
                    <a:pt x="112931" y="102875"/>
                  </a:cubicBezTo>
                  <a:cubicBezTo>
                    <a:pt x="112690" y="102905"/>
                    <a:pt x="112480" y="102950"/>
                    <a:pt x="112315" y="102995"/>
                  </a:cubicBezTo>
                  <a:cubicBezTo>
                    <a:pt x="112075" y="103070"/>
                    <a:pt x="111865" y="103145"/>
                    <a:pt x="111715" y="103220"/>
                  </a:cubicBezTo>
                  <a:cubicBezTo>
                    <a:pt x="111504" y="103325"/>
                    <a:pt x="111384" y="103445"/>
                    <a:pt x="111339" y="103565"/>
                  </a:cubicBezTo>
                  <a:cubicBezTo>
                    <a:pt x="111324" y="103640"/>
                    <a:pt x="111339" y="103730"/>
                    <a:pt x="111384" y="103805"/>
                  </a:cubicBezTo>
                  <a:cubicBezTo>
                    <a:pt x="111384" y="103850"/>
                    <a:pt x="111369" y="103895"/>
                    <a:pt x="111324" y="103940"/>
                  </a:cubicBezTo>
                  <a:cubicBezTo>
                    <a:pt x="111189" y="104016"/>
                    <a:pt x="111069" y="104091"/>
                    <a:pt x="111069" y="104181"/>
                  </a:cubicBezTo>
                  <a:cubicBezTo>
                    <a:pt x="111069" y="104241"/>
                    <a:pt x="111294" y="104286"/>
                    <a:pt x="111129" y="104331"/>
                  </a:cubicBezTo>
                  <a:cubicBezTo>
                    <a:pt x="111099" y="104301"/>
                    <a:pt x="111054" y="104271"/>
                    <a:pt x="110979" y="104256"/>
                  </a:cubicBezTo>
                  <a:lnTo>
                    <a:pt x="110979" y="104256"/>
                  </a:lnTo>
                  <a:cubicBezTo>
                    <a:pt x="110979" y="104256"/>
                    <a:pt x="110904" y="104166"/>
                    <a:pt x="110859" y="104121"/>
                  </a:cubicBezTo>
                  <a:cubicBezTo>
                    <a:pt x="110619" y="103910"/>
                    <a:pt x="110514" y="103700"/>
                    <a:pt x="110889" y="103490"/>
                  </a:cubicBezTo>
                  <a:close/>
                  <a:moveTo>
                    <a:pt x="110604" y="105682"/>
                  </a:moveTo>
                  <a:lnTo>
                    <a:pt x="110604" y="105682"/>
                  </a:lnTo>
                  <a:cubicBezTo>
                    <a:pt x="110604" y="105682"/>
                    <a:pt x="110559" y="105682"/>
                    <a:pt x="110559" y="105682"/>
                  </a:cubicBezTo>
                  <a:lnTo>
                    <a:pt x="110604" y="105682"/>
                  </a:lnTo>
                  <a:close/>
                  <a:moveTo>
                    <a:pt x="110048" y="179239"/>
                  </a:moveTo>
                  <a:cubicBezTo>
                    <a:pt x="110048" y="179239"/>
                    <a:pt x="110048" y="179179"/>
                    <a:pt x="110063" y="179149"/>
                  </a:cubicBezTo>
                  <a:lnTo>
                    <a:pt x="110153" y="179224"/>
                  </a:lnTo>
                  <a:cubicBezTo>
                    <a:pt x="110153" y="179224"/>
                    <a:pt x="110093" y="179224"/>
                    <a:pt x="110048" y="179224"/>
                  </a:cubicBezTo>
                  <a:lnTo>
                    <a:pt x="110033" y="179224"/>
                  </a:lnTo>
                  <a:cubicBezTo>
                    <a:pt x="110033" y="179224"/>
                    <a:pt x="110033" y="179224"/>
                    <a:pt x="110033" y="179224"/>
                  </a:cubicBezTo>
                  <a:lnTo>
                    <a:pt x="110063" y="179224"/>
                  </a:lnTo>
                  <a:close/>
                  <a:moveTo>
                    <a:pt x="109568" y="179239"/>
                  </a:moveTo>
                  <a:lnTo>
                    <a:pt x="109568" y="179239"/>
                  </a:lnTo>
                  <a:cubicBezTo>
                    <a:pt x="109568" y="179239"/>
                    <a:pt x="109538" y="179239"/>
                    <a:pt x="109538" y="179239"/>
                  </a:cubicBezTo>
                  <a:lnTo>
                    <a:pt x="109568" y="179239"/>
                  </a:lnTo>
                  <a:close/>
                  <a:moveTo>
                    <a:pt x="109568" y="179239"/>
                  </a:moveTo>
                  <a:lnTo>
                    <a:pt x="109568" y="179239"/>
                  </a:lnTo>
                  <a:cubicBezTo>
                    <a:pt x="109568" y="179239"/>
                    <a:pt x="109568" y="179239"/>
                    <a:pt x="109568" y="179239"/>
                  </a:cubicBezTo>
                  <a:lnTo>
                    <a:pt x="109568" y="179239"/>
                  </a:lnTo>
                  <a:close/>
                  <a:moveTo>
                    <a:pt x="109508" y="4654"/>
                  </a:moveTo>
                  <a:lnTo>
                    <a:pt x="109508" y="4654"/>
                  </a:lnTo>
                  <a:cubicBezTo>
                    <a:pt x="109508" y="4654"/>
                    <a:pt x="109508" y="4654"/>
                    <a:pt x="109508" y="4654"/>
                  </a:cubicBezTo>
                  <a:lnTo>
                    <a:pt x="109508" y="4654"/>
                  </a:lnTo>
                  <a:close/>
                  <a:moveTo>
                    <a:pt x="109028" y="171943"/>
                  </a:moveTo>
                  <a:lnTo>
                    <a:pt x="109013" y="171943"/>
                  </a:lnTo>
                  <a:cubicBezTo>
                    <a:pt x="109013" y="171943"/>
                    <a:pt x="108952" y="171958"/>
                    <a:pt x="108952" y="171958"/>
                  </a:cubicBezTo>
                  <a:lnTo>
                    <a:pt x="109028" y="171958"/>
                  </a:lnTo>
                  <a:close/>
                  <a:moveTo>
                    <a:pt x="108727" y="118367"/>
                  </a:moveTo>
                  <a:lnTo>
                    <a:pt x="108727" y="118367"/>
                  </a:lnTo>
                  <a:cubicBezTo>
                    <a:pt x="108727" y="118367"/>
                    <a:pt x="108727" y="118367"/>
                    <a:pt x="108727" y="118367"/>
                  </a:cubicBezTo>
                  <a:lnTo>
                    <a:pt x="108727" y="118367"/>
                  </a:lnTo>
                  <a:close/>
                  <a:moveTo>
                    <a:pt x="108562" y="29903"/>
                  </a:moveTo>
                  <a:lnTo>
                    <a:pt x="108562" y="29903"/>
                  </a:lnTo>
                  <a:cubicBezTo>
                    <a:pt x="108562" y="29903"/>
                    <a:pt x="108562" y="29903"/>
                    <a:pt x="108562" y="29903"/>
                  </a:cubicBezTo>
                  <a:lnTo>
                    <a:pt x="108562" y="29903"/>
                  </a:lnTo>
                  <a:close/>
                  <a:moveTo>
                    <a:pt x="108052" y="100443"/>
                  </a:moveTo>
                  <a:lnTo>
                    <a:pt x="108052" y="100443"/>
                  </a:lnTo>
                  <a:cubicBezTo>
                    <a:pt x="108052" y="100443"/>
                    <a:pt x="108052" y="100443"/>
                    <a:pt x="108052" y="100443"/>
                  </a:cubicBezTo>
                  <a:lnTo>
                    <a:pt x="108052" y="100443"/>
                  </a:lnTo>
                  <a:close/>
                  <a:moveTo>
                    <a:pt x="107722" y="60632"/>
                  </a:moveTo>
                  <a:cubicBezTo>
                    <a:pt x="107692" y="60707"/>
                    <a:pt x="107692" y="60782"/>
                    <a:pt x="107722" y="60872"/>
                  </a:cubicBezTo>
                  <a:cubicBezTo>
                    <a:pt x="107541" y="60797"/>
                    <a:pt x="107571" y="60722"/>
                    <a:pt x="107722" y="60632"/>
                  </a:cubicBezTo>
                  <a:close/>
                  <a:moveTo>
                    <a:pt x="107091" y="1261"/>
                  </a:moveTo>
                  <a:lnTo>
                    <a:pt x="107061" y="1291"/>
                  </a:lnTo>
                  <a:lnTo>
                    <a:pt x="107061" y="1291"/>
                  </a:lnTo>
                  <a:cubicBezTo>
                    <a:pt x="107061" y="1291"/>
                    <a:pt x="107091" y="1261"/>
                    <a:pt x="107091" y="1261"/>
                  </a:cubicBezTo>
                  <a:close/>
                  <a:moveTo>
                    <a:pt x="106581" y="14126"/>
                  </a:moveTo>
                  <a:lnTo>
                    <a:pt x="106581" y="14126"/>
                  </a:lnTo>
                  <a:cubicBezTo>
                    <a:pt x="106581" y="14126"/>
                    <a:pt x="106566" y="14126"/>
                    <a:pt x="106566" y="14126"/>
                  </a:cubicBezTo>
                  <a:lnTo>
                    <a:pt x="106581" y="14126"/>
                  </a:lnTo>
                  <a:close/>
                  <a:moveTo>
                    <a:pt x="106325" y="14051"/>
                  </a:moveTo>
                  <a:cubicBezTo>
                    <a:pt x="106325" y="14051"/>
                    <a:pt x="106235" y="13961"/>
                    <a:pt x="106235" y="13916"/>
                  </a:cubicBezTo>
                  <a:cubicBezTo>
                    <a:pt x="106280" y="13961"/>
                    <a:pt x="106295" y="14006"/>
                    <a:pt x="106325" y="14051"/>
                  </a:cubicBezTo>
                  <a:close/>
                  <a:moveTo>
                    <a:pt x="105770" y="3423"/>
                  </a:moveTo>
                  <a:lnTo>
                    <a:pt x="105770" y="3423"/>
                  </a:lnTo>
                  <a:cubicBezTo>
                    <a:pt x="105770" y="3423"/>
                    <a:pt x="105770" y="3423"/>
                    <a:pt x="105770" y="3423"/>
                  </a:cubicBezTo>
                  <a:lnTo>
                    <a:pt x="105770" y="3423"/>
                  </a:lnTo>
                  <a:cubicBezTo>
                    <a:pt x="105770" y="3423"/>
                    <a:pt x="105770" y="3423"/>
                    <a:pt x="105770" y="3423"/>
                  </a:cubicBezTo>
                  <a:lnTo>
                    <a:pt x="105770" y="3423"/>
                  </a:lnTo>
                  <a:close/>
                  <a:moveTo>
                    <a:pt x="105770" y="3318"/>
                  </a:moveTo>
                  <a:lnTo>
                    <a:pt x="105770" y="3363"/>
                  </a:lnTo>
                  <a:cubicBezTo>
                    <a:pt x="105770" y="3363"/>
                    <a:pt x="105710" y="3333"/>
                    <a:pt x="105680" y="3318"/>
                  </a:cubicBezTo>
                  <a:lnTo>
                    <a:pt x="105770" y="3318"/>
                  </a:lnTo>
                  <a:close/>
                  <a:moveTo>
                    <a:pt x="105515" y="13916"/>
                  </a:moveTo>
                  <a:lnTo>
                    <a:pt x="105545" y="13916"/>
                  </a:lnTo>
                  <a:cubicBezTo>
                    <a:pt x="105545" y="13916"/>
                    <a:pt x="105485" y="13916"/>
                    <a:pt x="105485" y="13916"/>
                  </a:cubicBezTo>
                  <a:lnTo>
                    <a:pt x="105515" y="13916"/>
                  </a:lnTo>
                  <a:close/>
                  <a:moveTo>
                    <a:pt x="105335" y="84305"/>
                  </a:moveTo>
                  <a:lnTo>
                    <a:pt x="105335" y="84305"/>
                  </a:lnTo>
                  <a:cubicBezTo>
                    <a:pt x="105335" y="84305"/>
                    <a:pt x="105335" y="84305"/>
                    <a:pt x="105335" y="84305"/>
                  </a:cubicBezTo>
                  <a:lnTo>
                    <a:pt x="105335" y="84305"/>
                  </a:lnTo>
                  <a:close/>
                  <a:moveTo>
                    <a:pt x="105170" y="92126"/>
                  </a:moveTo>
                  <a:lnTo>
                    <a:pt x="105155" y="92126"/>
                  </a:lnTo>
                  <a:cubicBezTo>
                    <a:pt x="105155" y="92126"/>
                    <a:pt x="105125" y="92111"/>
                    <a:pt x="105125" y="92111"/>
                  </a:cubicBezTo>
                  <a:lnTo>
                    <a:pt x="105170" y="92111"/>
                  </a:lnTo>
                  <a:close/>
                  <a:moveTo>
                    <a:pt x="104989" y="40997"/>
                  </a:moveTo>
                  <a:lnTo>
                    <a:pt x="104944" y="40997"/>
                  </a:lnTo>
                  <a:cubicBezTo>
                    <a:pt x="104944" y="40997"/>
                    <a:pt x="104824" y="40922"/>
                    <a:pt x="104824" y="40922"/>
                  </a:cubicBezTo>
                  <a:lnTo>
                    <a:pt x="104884" y="40922"/>
                  </a:lnTo>
                  <a:cubicBezTo>
                    <a:pt x="104884" y="40922"/>
                    <a:pt x="104974" y="40967"/>
                    <a:pt x="105004" y="40997"/>
                  </a:cubicBezTo>
                  <a:close/>
                  <a:moveTo>
                    <a:pt x="104869" y="40366"/>
                  </a:moveTo>
                  <a:cubicBezTo>
                    <a:pt x="104869" y="40366"/>
                    <a:pt x="104779" y="40381"/>
                    <a:pt x="104719" y="40396"/>
                  </a:cubicBezTo>
                  <a:cubicBezTo>
                    <a:pt x="104719" y="40396"/>
                    <a:pt x="104719" y="40366"/>
                    <a:pt x="104719" y="40351"/>
                  </a:cubicBezTo>
                  <a:cubicBezTo>
                    <a:pt x="104764" y="40351"/>
                    <a:pt x="104824" y="40351"/>
                    <a:pt x="104869" y="40351"/>
                  </a:cubicBezTo>
                  <a:close/>
                  <a:moveTo>
                    <a:pt x="107722" y="182331"/>
                  </a:moveTo>
                  <a:lnTo>
                    <a:pt x="107722" y="182331"/>
                  </a:lnTo>
                  <a:cubicBezTo>
                    <a:pt x="108202" y="182271"/>
                    <a:pt x="108397" y="182106"/>
                    <a:pt x="109133" y="182121"/>
                  </a:cubicBezTo>
                  <a:lnTo>
                    <a:pt x="109163" y="182226"/>
                  </a:lnTo>
                  <a:lnTo>
                    <a:pt x="109163" y="182226"/>
                  </a:lnTo>
                  <a:cubicBezTo>
                    <a:pt x="109163" y="182226"/>
                    <a:pt x="109163" y="182226"/>
                    <a:pt x="109163" y="182226"/>
                  </a:cubicBezTo>
                  <a:cubicBezTo>
                    <a:pt x="109163" y="182316"/>
                    <a:pt x="109223" y="182391"/>
                    <a:pt x="109583" y="182436"/>
                  </a:cubicBezTo>
                  <a:cubicBezTo>
                    <a:pt x="109478" y="182451"/>
                    <a:pt x="109343" y="182466"/>
                    <a:pt x="109283" y="182496"/>
                  </a:cubicBezTo>
                  <a:cubicBezTo>
                    <a:pt x="109313" y="183232"/>
                    <a:pt x="109043" y="183967"/>
                    <a:pt x="107977" y="184688"/>
                  </a:cubicBezTo>
                  <a:cubicBezTo>
                    <a:pt x="107947" y="184733"/>
                    <a:pt x="107977" y="184778"/>
                    <a:pt x="108007" y="184808"/>
                  </a:cubicBezTo>
                  <a:cubicBezTo>
                    <a:pt x="107526" y="184838"/>
                    <a:pt x="107031" y="184838"/>
                    <a:pt x="106551" y="184823"/>
                  </a:cubicBezTo>
                  <a:lnTo>
                    <a:pt x="106265" y="184748"/>
                  </a:lnTo>
                  <a:cubicBezTo>
                    <a:pt x="104749" y="184433"/>
                    <a:pt x="104329" y="183982"/>
                    <a:pt x="103443" y="183592"/>
                  </a:cubicBezTo>
                  <a:cubicBezTo>
                    <a:pt x="103308" y="183562"/>
                    <a:pt x="103173" y="183562"/>
                    <a:pt x="103008" y="183547"/>
                  </a:cubicBezTo>
                  <a:lnTo>
                    <a:pt x="103038" y="183052"/>
                  </a:lnTo>
                  <a:lnTo>
                    <a:pt x="103038" y="183052"/>
                  </a:lnTo>
                  <a:cubicBezTo>
                    <a:pt x="103038" y="183052"/>
                    <a:pt x="103038" y="183052"/>
                    <a:pt x="103038" y="183052"/>
                  </a:cubicBezTo>
                  <a:lnTo>
                    <a:pt x="103984" y="182947"/>
                  </a:lnTo>
                  <a:lnTo>
                    <a:pt x="103984" y="182947"/>
                  </a:lnTo>
                  <a:lnTo>
                    <a:pt x="104449" y="182736"/>
                  </a:lnTo>
                  <a:lnTo>
                    <a:pt x="104449" y="182736"/>
                  </a:lnTo>
                  <a:cubicBezTo>
                    <a:pt x="106621" y="182842"/>
                    <a:pt x="107717" y="182706"/>
                    <a:pt x="107737" y="182331"/>
                  </a:cubicBezTo>
                  <a:close/>
                  <a:moveTo>
                    <a:pt x="107286" y="185318"/>
                  </a:moveTo>
                  <a:lnTo>
                    <a:pt x="107286" y="185318"/>
                  </a:lnTo>
                  <a:cubicBezTo>
                    <a:pt x="107286" y="185318"/>
                    <a:pt x="107256" y="185318"/>
                    <a:pt x="107256" y="185318"/>
                  </a:cubicBezTo>
                  <a:lnTo>
                    <a:pt x="107256" y="185318"/>
                  </a:lnTo>
                  <a:close/>
                  <a:moveTo>
                    <a:pt x="103563" y="100233"/>
                  </a:moveTo>
                  <a:lnTo>
                    <a:pt x="103563" y="100233"/>
                  </a:lnTo>
                  <a:cubicBezTo>
                    <a:pt x="103563" y="100233"/>
                    <a:pt x="103578" y="100233"/>
                    <a:pt x="103578" y="100233"/>
                  </a:cubicBezTo>
                  <a:lnTo>
                    <a:pt x="103563" y="100233"/>
                  </a:lnTo>
                  <a:cubicBezTo>
                    <a:pt x="103563" y="100233"/>
                    <a:pt x="103563" y="100233"/>
                    <a:pt x="103563" y="100233"/>
                  </a:cubicBezTo>
                  <a:close/>
                  <a:moveTo>
                    <a:pt x="104089" y="135165"/>
                  </a:moveTo>
                  <a:lnTo>
                    <a:pt x="104089" y="135165"/>
                  </a:lnTo>
                  <a:cubicBezTo>
                    <a:pt x="104089" y="135165"/>
                    <a:pt x="104089" y="135165"/>
                    <a:pt x="104089" y="135165"/>
                  </a:cubicBezTo>
                  <a:close/>
                  <a:moveTo>
                    <a:pt x="104434" y="101989"/>
                  </a:moveTo>
                  <a:lnTo>
                    <a:pt x="104434" y="101989"/>
                  </a:lnTo>
                  <a:cubicBezTo>
                    <a:pt x="104434" y="101989"/>
                    <a:pt x="104434" y="101989"/>
                    <a:pt x="104434" y="101989"/>
                  </a:cubicBezTo>
                  <a:lnTo>
                    <a:pt x="104434" y="101989"/>
                  </a:lnTo>
                  <a:close/>
                  <a:moveTo>
                    <a:pt x="104359" y="41432"/>
                  </a:moveTo>
                  <a:cubicBezTo>
                    <a:pt x="104359" y="41432"/>
                    <a:pt x="104284" y="41432"/>
                    <a:pt x="104254" y="41447"/>
                  </a:cubicBezTo>
                  <a:lnTo>
                    <a:pt x="104254" y="41447"/>
                  </a:lnTo>
                  <a:cubicBezTo>
                    <a:pt x="104254" y="41447"/>
                    <a:pt x="104314" y="41432"/>
                    <a:pt x="104359" y="41432"/>
                  </a:cubicBezTo>
                  <a:close/>
                  <a:moveTo>
                    <a:pt x="103999" y="34692"/>
                  </a:moveTo>
                  <a:cubicBezTo>
                    <a:pt x="103999" y="34692"/>
                    <a:pt x="104119" y="34692"/>
                    <a:pt x="104164" y="34722"/>
                  </a:cubicBezTo>
                  <a:cubicBezTo>
                    <a:pt x="104254" y="34797"/>
                    <a:pt x="104224" y="34902"/>
                    <a:pt x="104164" y="35007"/>
                  </a:cubicBezTo>
                  <a:cubicBezTo>
                    <a:pt x="104164" y="35037"/>
                    <a:pt x="104164" y="35067"/>
                    <a:pt x="104209" y="35082"/>
                  </a:cubicBezTo>
                  <a:lnTo>
                    <a:pt x="104149" y="35082"/>
                  </a:lnTo>
                  <a:cubicBezTo>
                    <a:pt x="104029" y="35082"/>
                    <a:pt x="103894" y="35097"/>
                    <a:pt x="103773" y="35112"/>
                  </a:cubicBezTo>
                  <a:lnTo>
                    <a:pt x="103218" y="34947"/>
                  </a:lnTo>
                  <a:cubicBezTo>
                    <a:pt x="103338" y="34827"/>
                    <a:pt x="103368" y="34632"/>
                    <a:pt x="104014" y="34692"/>
                  </a:cubicBezTo>
                  <a:close/>
                  <a:moveTo>
                    <a:pt x="102993" y="173054"/>
                  </a:moveTo>
                  <a:lnTo>
                    <a:pt x="102993" y="173054"/>
                  </a:lnTo>
                  <a:cubicBezTo>
                    <a:pt x="102993" y="173054"/>
                    <a:pt x="102978" y="173054"/>
                    <a:pt x="102978" y="173054"/>
                  </a:cubicBezTo>
                  <a:lnTo>
                    <a:pt x="102993" y="173054"/>
                  </a:lnTo>
                  <a:close/>
                  <a:moveTo>
                    <a:pt x="102873" y="38130"/>
                  </a:moveTo>
                  <a:lnTo>
                    <a:pt x="102933" y="38130"/>
                  </a:lnTo>
                  <a:cubicBezTo>
                    <a:pt x="102933" y="38130"/>
                    <a:pt x="102888" y="38130"/>
                    <a:pt x="102888" y="38130"/>
                  </a:cubicBezTo>
                  <a:lnTo>
                    <a:pt x="102858" y="38130"/>
                  </a:lnTo>
                  <a:cubicBezTo>
                    <a:pt x="102858" y="38130"/>
                    <a:pt x="102858" y="38130"/>
                    <a:pt x="102858" y="38130"/>
                  </a:cubicBezTo>
                  <a:lnTo>
                    <a:pt x="102858" y="38130"/>
                  </a:lnTo>
                  <a:close/>
                  <a:moveTo>
                    <a:pt x="102738" y="98701"/>
                  </a:moveTo>
                  <a:lnTo>
                    <a:pt x="102738" y="98701"/>
                  </a:lnTo>
                  <a:cubicBezTo>
                    <a:pt x="102738" y="98701"/>
                    <a:pt x="102723" y="98701"/>
                    <a:pt x="102723" y="98701"/>
                  </a:cubicBezTo>
                  <a:lnTo>
                    <a:pt x="102723" y="98701"/>
                  </a:lnTo>
                  <a:close/>
                  <a:moveTo>
                    <a:pt x="102618" y="174885"/>
                  </a:moveTo>
                  <a:lnTo>
                    <a:pt x="102618" y="174885"/>
                  </a:lnTo>
                  <a:cubicBezTo>
                    <a:pt x="103053" y="174780"/>
                    <a:pt x="103053" y="174660"/>
                    <a:pt x="102933" y="174525"/>
                  </a:cubicBezTo>
                  <a:lnTo>
                    <a:pt x="102903" y="174525"/>
                  </a:lnTo>
                  <a:cubicBezTo>
                    <a:pt x="103098" y="174525"/>
                    <a:pt x="103263" y="174495"/>
                    <a:pt x="103398" y="174465"/>
                  </a:cubicBezTo>
                  <a:lnTo>
                    <a:pt x="103398" y="174600"/>
                  </a:lnTo>
                  <a:cubicBezTo>
                    <a:pt x="103308" y="174705"/>
                    <a:pt x="103248" y="174825"/>
                    <a:pt x="103068" y="174930"/>
                  </a:cubicBezTo>
                  <a:lnTo>
                    <a:pt x="102918" y="175005"/>
                  </a:lnTo>
                  <a:cubicBezTo>
                    <a:pt x="102843" y="174976"/>
                    <a:pt x="102768" y="174930"/>
                    <a:pt x="102648" y="174900"/>
                  </a:cubicBezTo>
                  <a:cubicBezTo>
                    <a:pt x="102648" y="174900"/>
                    <a:pt x="102618" y="174900"/>
                    <a:pt x="102588" y="174900"/>
                  </a:cubicBezTo>
                  <a:lnTo>
                    <a:pt x="102603" y="174900"/>
                  </a:lnTo>
                  <a:close/>
                  <a:moveTo>
                    <a:pt x="102558" y="183562"/>
                  </a:moveTo>
                  <a:lnTo>
                    <a:pt x="102558" y="183562"/>
                  </a:lnTo>
                  <a:cubicBezTo>
                    <a:pt x="102558" y="183562"/>
                    <a:pt x="102528" y="183562"/>
                    <a:pt x="102528" y="183562"/>
                  </a:cubicBezTo>
                  <a:lnTo>
                    <a:pt x="102558" y="183562"/>
                  </a:lnTo>
                  <a:close/>
                  <a:moveTo>
                    <a:pt x="102498" y="170577"/>
                  </a:moveTo>
                  <a:lnTo>
                    <a:pt x="102498" y="170577"/>
                  </a:lnTo>
                  <a:cubicBezTo>
                    <a:pt x="102498" y="170577"/>
                    <a:pt x="102498" y="170577"/>
                    <a:pt x="102498" y="170577"/>
                  </a:cubicBezTo>
                  <a:lnTo>
                    <a:pt x="102498" y="170577"/>
                  </a:lnTo>
                  <a:close/>
                  <a:moveTo>
                    <a:pt x="102302" y="93027"/>
                  </a:moveTo>
                  <a:cubicBezTo>
                    <a:pt x="102302" y="93027"/>
                    <a:pt x="102422" y="93042"/>
                    <a:pt x="102482" y="93057"/>
                  </a:cubicBezTo>
                  <a:lnTo>
                    <a:pt x="102302" y="93057"/>
                  </a:lnTo>
                  <a:cubicBezTo>
                    <a:pt x="102302" y="93057"/>
                    <a:pt x="102302" y="93027"/>
                    <a:pt x="102302" y="93027"/>
                  </a:cubicBezTo>
                  <a:close/>
                  <a:moveTo>
                    <a:pt x="102362" y="182091"/>
                  </a:moveTo>
                  <a:lnTo>
                    <a:pt x="102482" y="182061"/>
                  </a:lnTo>
                  <a:cubicBezTo>
                    <a:pt x="102482" y="182061"/>
                    <a:pt x="102332" y="182136"/>
                    <a:pt x="102242" y="182181"/>
                  </a:cubicBezTo>
                  <a:cubicBezTo>
                    <a:pt x="102242" y="182151"/>
                    <a:pt x="102287" y="182121"/>
                    <a:pt x="102362" y="182091"/>
                  </a:cubicBezTo>
                  <a:close/>
                  <a:moveTo>
                    <a:pt x="102152" y="170082"/>
                  </a:moveTo>
                  <a:lnTo>
                    <a:pt x="102152" y="170082"/>
                  </a:lnTo>
                  <a:cubicBezTo>
                    <a:pt x="102152" y="170082"/>
                    <a:pt x="102152" y="170082"/>
                    <a:pt x="102152" y="170082"/>
                  </a:cubicBezTo>
                  <a:lnTo>
                    <a:pt x="102152" y="170082"/>
                  </a:lnTo>
                  <a:close/>
                  <a:moveTo>
                    <a:pt x="101492" y="89424"/>
                  </a:moveTo>
                  <a:lnTo>
                    <a:pt x="101507" y="89424"/>
                  </a:lnTo>
                  <a:cubicBezTo>
                    <a:pt x="101507" y="89424"/>
                    <a:pt x="101492" y="89424"/>
                    <a:pt x="101492" y="89424"/>
                  </a:cubicBezTo>
                  <a:lnTo>
                    <a:pt x="101492" y="89424"/>
                  </a:lnTo>
                  <a:close/>
                  <a:moveTo>
                    <a:pt x="101522" y="165218"/>
                  </a:moveTo>
                  <a:lnTo>
                    <a:pt x="101612" y="165218"/>
                  </a:lnTo>
                  <a:cubicBezTo>
                    <a:pt x="101507" y="165233"/>
                    <a:pt x="101402" y="165233"/>
                    <a:pt x="101297" y="165233"/>
                  </a:cubicBezTo>
                  <a:lnTo>
                    <a:pt x="101522" y="165233"/>
                  </a:lnTo>
                  <a:close/>
                  <a:moveTo>
                    <a:pt x="101146" y="160910"/>
                  </a:moveTo>
                  <a:lnTo>
                    <a:pt x="101116" y="160910"/>
                  </a:lnTo>
                  <a:cubicBezTo>
                    <a:pt x="101116" y="160910"/>
                    <a:pt x="101116" y="160910"/>
                    <a:pt x="101116" y="160910"/>
                  </a:cubicBezTo>
                  <a:lnTo>
                    <a:pt x="101161" y="160910"/>
                  </a:lnTo>
                  <a:close/>
                  <a:moveTo>
                    <a:pt x="100696" y="186249"/>
                  </a:moveTo>
                  <a:lnTo>
                    <a:pt x="100681" y="186249"/>
                  </a:lnTo>
                  <a:cubicBezTo>
                    <a:pt x="100681" y="186249"/>
                    <a:pt x="100681" y="186249"/>
                    <a:pt x="100681" y="186249"/>
                  </a:cubicBezTo>
                  <a:cubicBezTo>
                    <a:pt x="100681" y="186249"/>
                    <a:pt x="100711" y="186234"/>
                    <a:pt x="100711" y="186219"/>
                  </a:cubicBezTo>
                  <a:lnTo>
                    <a:pt x="100831" y="186219"/>
                  </a:lnTo>
                  <a:cubicBezTo>
                    <a:pt x="100831" y="186219"/>
                    <a:pt x="100726" y="186249"/>
                    <a:pt x="100666" y="186249"/>
                  </a:cubicBezTo>
                  <a:lnTo>
                    <a:pt x="100666" y="186249"/>
                  </a:lnTo>
                  <a:close/>
                  <a:moveTo>
                    <a:pt x="99300" y="34947"/>
                  </a:moveTo>
                  <a:cubicBezTo>
                    <a:pt x="100126" y="34887"/>
                    <a:pt x="99991" y="34677"/>
                    <a:pt x="100156" y="34512"/>
                  </a:cubicBezTo>
                  <a:cubicBezTo>
                    <a:pt x="100216" y="34542"/>
                    <a:pt x="100306" y="34572"/>
                    <a:pt x="100396" y="34602"/>
                  </a:cubicBezTo>
                  <a:cubicBezTo>
                    <a:pt x="100546" y="34632"/>
                    <a:pt x="100636" y="34662"/>
                    <a:pt x="100711" y="34707"/>
                  </a:cubicBezTo>
                  <a:lnTo>
                    <a:pt x="100711" y="34707"/>
                  </a:lnTo>
                  <a:cubicBezTo>
                    <a:pt x="100711" y="34707"/>
                    <a:pt x="100711" y="34707"/>
                    <a:pt x="100711" y="34707"/>
                  </a:cubicBezTo>
                  <a:cubicBezTo>
                    <a:pt x="100426" y="34902"/>
                    <a:pt x="101297" y="35217"/>
                    <a:pt x="99976" y="35322"/>
                  </a:cubicBezTo>
                  <a:lnTo>
                    <a:pt x="99630" y="35217"/>
                  </a:lnTo>
                  <a:lnTo>
                    <a:pt x="99630" y="35217"/>
                  </a:lnTo>
                  <a:cubicBezTo>
                    <a:pt x="99525" y="35157"/>
                    <a:pt x="99330" y="35097"/>
                    <a:pt x="99270" y="35022"/>
                  </a:cubicBezTo>
                  <a:lnTo>
                    <a:pt x="99270" y="35022"/>
                  </a:lnTo>
                  <a:cubicBezTo>
                    <a:pt x="99270" y="35022"/>
                    <a:pt x="99270" y="34947"/>
                    <a:pt x="99300" y="34932"/>
                  </a:cubicBezTo>
                  <a:close/>
                  <a:moveTo>
                    <a:pt x="100681" y="170727"/>
                  </a:moveTo>
                  <a:lnTo>
                    <a:pt x="100621" y="170727"/>
                  </a:lnTo>
                  <a:cubicBezTo>
                    <a:pt x="100621" y="170727"/>
                    <a:pt x="100681" y="170697"/>
                    <a:pt x="100681" y="170697"/>
                  </a:cubicBezTo>
                  <a:lnTo>
                    <a:pt x="100681" y="170697"/>
                  </a:lnTo>
                  <a:cubicBezTo>
                    <a:pt x="100681" y="170697"/>
                    <a:pt x="100681" y="170727"/>
                    <a:pt x="100681" y="170727"/>
                  </a:cubicBezTo>
                  <a:close/>
                  <a:moveTo>
                    <a:pt x="99810" y="189762"/>
                  </a:moveTo>
                  <a:lnTo>
                    <a:pt x="99780" y="189762"/>
                  </a:lnTo>
                  <a:cubicBezTo>
                    <a:pt x="99780" y="189762"/>
                    <a:pt x="99810" y="189762"/>
                    <a:pt x="99810" y="189762"/>
                  </a:cubicBezTo>
                  <a:lnTo>
                    <a:pt x="99810" y="189762"/>
                  </a:lnTo>
                  <a:cubicBezTo>
                    <a:pt x="99810" y="189762"/>
                    <a:pt x="99810" y="189762"/>
                    <a:pt x="99810" y="189762"/>
                  </a:cubicBezTo>
                  <a:lnTo>
                    <a:pt x="99810" y="189762"/>
                  </a:lnTo>
                  <a:close/>
                  <a:moveTo>
                    <a:pt x="99780" y="178518"/>
                  </a:moveTo>
                  <a:lnTo>
                    <a:pt x="99780" y="178518"/>
                  </a:lnTo>
                  <a:cubicBezTo>
                    <a:pt x="99780" y="178518"/>
                    <a:pt x="99780" y="178518"/>
                    <a:pt x="99780" y="178518"/>
                  </a:cubicBezTo>
                  <a:lnTo>
                    <a:pt x="99780" y="178518"/>
                  </a:lnTo>
                  <a:close/>
                  <a:moveTo>
                    <a:pt x="99645" y="37934"/>
                  </a:moveTo>
                  <a:lnTo>
                    <a:pt x="99600" y="37934"/>
                  </a:lnTo>
                  <a:cubicBezTo>
                    <a:pt x="99600" y="37934"/>
                    <a:pt x="99600" y="37934"/>
                    <a:pt x="99600" y="37934"/>
                  </a:cubicBezTo>
                  <a:lnTo>
                    <a:pt x="99645" y="37934"/>
                  </a:lnTo>
                  <a:close/>
                  <a:moveTo>
                    <a:pt x="99420" y="121804"/>
                  </a:moveTo>
                  <a:lnTo>
                    <a:pt x="99420" y="121804"/>
                  </a:lnTo>
                  <a:cubicBezTo>
                    <a:pt x="99420" y="121804"/>
                    <a:pt x="99420" y="121774"/>
                    <a:pt x="99420" y="121774"/>
                  </a:cubicBezTo>
                  <a:lnTo>
                    <a:pt x="99420" y="121804"/>
                  </a:lnTo>
                  <a:close/>
                  <a:moveTo>
                    <a:pt x="99285" y="182646"/>
                  </a:moveTo>
                  <a:lnTo>
                    <a:pt x="99285" y="182646"/>
                  </a:lnTo>
                  <a:lnTo>
                    <a:pt x="99285" y="182646"/>
                  </a:lnTo>
                  <a:cubicBezTo>
                    <a:pt x="99285" y="182646"/>
                    <a:pt x="99285" y="182646"/>
                    <a:pt x="99285" y="182646"/>
                  </a:cubicBezTo>
                  <a:lnTo>
                    <a:pt x="99285" y="182646"/>
                  </a:lnTo>
                  <a:cubicBezTo>
                    <a:pt x="99285" y="182646"/>
                    <a:pt x="99210" y="182646"/>
                    <a:pt x="99180" y="182646"/>
                  </a:cubicBezTo>
                  <a:lnTo>
                    <a:pt x="99285" y="182646"/>
                  </a:lnTo>
                  <a:close/>
                  <a:moveTo>
                    <a:pt x="98940" y="32380"/>
                  </a:moveTo>
                  <a:lnTo>
                    <a:pt x="98940" y="32380"/>
                  </a:lnTo>
                  <a:cubicBezTo>
                    <a:pt x="98940" y="32380"/>
                    <a:pt x="98910" y="32395"/>
                    <a:pt x="98910" y="32395"/>
                  </a:cubicBezTo>
                  <a:lnTo>
                    <a:pt x="98925" y="32395"/>
                  </a:lnTo>
                  <a:close/>
                  <a:moveTo>
                    <a:pt x="98880" y="36898"/>
                  </a:moveTo>
                  <a:lnTo>
                    <a:pt x="98850" y="36898"/>
                  </a:lnTo>
                  <a:cubicBezTo>
                    <a:pt x="98850" y="36898"/>
                    <a:pt x="98820" y="36898"/>
                    <a:pt x="98820" y="36898"/>
                  </a:cubicBezTo>
                  <a:cubicBezTo>
                    <a:pt x="98850" y="36898"/>
                    <a:pt x="98865" y="36898"/>
                    <a:pt x="98880" y="36898"/>
                  </a:cubicBezTo>
                  <a:close/>
                  <a:moveTo>
                    <a:pt x="98609" y="111056"/>
                  </a:moveTo>
                  <a:cubicBezTo>
                    <a:pt x="98609" y="111056"/>
                    <a:pt x="98640" y="111086"/>
                    <a:pt x="98640" y="111101"/>
                  </a:cubicBezTo>
                  <a:lnTo>
                    <a:pt x="98579" y="111101"/>
                  </a:lnTo>
                  <a:cubicBezTo>
                    <a:pt x="98579" y="111101"/>
                    <a:pt x="98579" y="111071"/>
                    <a:pt x="98594" y="111056"/>
                  </a:cubicBezTo>
                  <a:close/>
                  <a:moveTo>
                    <a:pt x="97138" y="149786"/>
                  </a:moveTo>
                  <a:lnTo>
                    <a:pt x="97138" y="149786"/>
                  </a:lnTo>
                  <a:cubicBezTo>
                    <a:pt x="97138" y="149786"/>
                    <a:pt x="97138" y="149786"/>
                    <a:pt x="97138" y="149786"/>
                  </a:cubicBezTo>
                  <a:lnTo>
                    <a:pt x="97138" y="149786"/>
                  </a:lnTo>
                  <a:close/>
                  <a:moveTo>
                    <a:pt x="97078" y="157607"/>
                  </a:moveTo>
                  <a:lnTo>
                    <a:pt x="97108" y="157607"/>
                  </a:lnTo>
                  <a:cubicBezTo>
                    <a:pt x="97108" y="157607"/>
                    <a:pt x="97063" y="157622"/>
                    <a:pt x="97063" y="157622"/>
                  </a:cubicBezTo>
                  <a:lnTo>
                    <a:pt x="97063" y="157622"/>
                  </a:lnTo>
                  <a:close/>
                  <a:moveTo>
                    <a:pt x="96568" y="16423"/>
                  </a:moveTo>
                  <a:lnTo>
                    <a:pt x="96538" y="16423"/>
                  </a:lnTo>
                  <a:cubicBezTo>
                    <a:pt x="96538" y="16423"/>
                    <a:pt x="96538" y="16408"/>
                    <a:pt x="96538" y="16408"/>
                  </a:cubicBezTo>
                  <a:lnTo>
                    <a:pt x="96583" y="16408"/>
                  </a:lnTo>
                  <a:close/>
                  <a:moveTo>
                    <a:pt x="96433" y="127644"/>
                  </a:moveTo>
                  <a:cubicBezTo>
                    <a:pt x="96433" y="127644"/>
                    <a:pt x="96493" y="127659"/>
                    <a:pt x="96508" y="127674"/>
                  </a:cubicBezTo>
                  <a:cubicBezTo>
                    <a:pt x="96478" y="127674"/>
                    <a:pt x="96448" y="127674"/>
                    <a:pt x="96418" y="127674"/>
                  </a:cubicBezTo>
                  <a:lnTo>
                    <a:pt x="96418" y="127629"/>
                  </a:lnTo>
                  <a:close/>
                  <a:moveTo>
                    <a:pt x="96388" y="29378"/>
                  </a:moveTo>
                  <a:lnTo>
                    <a:pt x="96388" y="29378"/>
                  </a:lnTo>
                  <a:cubicBezTo>
                    <a:pt x="96388" y="29378"/>
                    <a:pt x="96358" y="29378"/>
                    <a:pt x="96358" y="29378"/>
                  </a:cubicBezTo>
                  <a:lnTo>
                    <a:pt x="96388" y="29378"/>
                  </a:lnTo>
                  <a:close/>
                  <a:moveTo>
                    <a:pt x="95697" y="29378"/>
                  </a:moveTo>
                  <a:lnTo>
                    <a:pt x="95742" y="29378"/>
                  </a:lnTo>
                  <a:cubicBezTo>
                    <a:pt x="95742" y="29378"/>
                    <a:pt x="95697" y="29378"/>
                    <a:pt x="95697" y="29378"/>
                  </a:cubicBezTo>
                  <a:lnTo>
                    <a:pt x="95697" y="29378"/>
                  </a:lnTo>
                  <a:cubicBezTo>
                    <a:pt x="95697" y="29378"/>
                    <a:pt x="95697" y="29378"/>
                    <a:pt x="95697" y="29378"/>
                  </a:cubicBezTo>
                  <a:lnTo>
                    <a:pt x="95697" y="29378"/>
                  </a:lnTo>
                  <a:cubicBezTo>
                    <a:pt x="95697" y="29378"/>
                    <a:pt x="95697" y="29378"/>
                    <a:pt x="95697" y="29378"/>
                  </a:cubicBezTo>
                  <a:close/>
                  <a:moveTo>
                    <a:pt x="95502" y="150642"/>
                  </a:moveTo>
                  <a:lnTo>
                    <a:pt x="95352" y="150687"/>
                  </a:lnTo>
                  <a:cubicBezTo>
                    <a:pt x="95352" y="150687"/>
                    <a:pt x="95352" y="150627"/>
                    <a:pt x="95352" y="150612"/>
                  </a:cubicBezTo>
                  <a:cubicBezTo>
                    <a:pt x="95412" y="150612"/>
                    <a:pt x="95442" y="150627"/>
                    <a:pt x="95487" y="150642"/>
                  </a:cubicBezTo>
                  <a:close/>
                  <a:moveTo>
                    <a:pt x="95322" y="118367"/>
                  </a:moveTo>
                  <a:lnTo>
                    <a:pt x="95352" y="118367"/>
                  </a:lnTo>
                  <a:cubicBezTo>
                    <a:pt x="95352" y="118367"/>
                    <a:pt x="95232" y="118397"/>
                    <a:pt x="95232" y="118397"/>
                  </a:cubicBezTo>
                  <a:cubicBezTo>
                    <a:pt x="95232" y="118397"/>
                    <a:pt x="95232" y="118397"/>
                    <a:pt x="95232" y="118397"/>
                  </a:cubicBezTo>
                  <a:lnTo>
                    <a:pt x="95322" y="118367"/>
                  </a:lnTo>
                  <a:close/>
                  <a:moveTo>
                    <a:pt x="95322" y="153914"/>
                  </a:moveTo>
                  <a:lnTo>
                    <a:pt x="95307" y="153914"/>
                  </a:lnTo>
                  <a:cubicBezTo>
                    <a:pt x="95307" y="153914"/>
                    <a:pt x="95307" y="153914"/>
                    <a:pt x="95307" y="153914"/>
                  </a:cubicBezTo>
                  <a:lnTo>
                    <a:pt x="95322" y="153914"/>
                  </a:lnTo>
                  <a:close/>
                  <a:moveTo>
                    <a:pt x="95217" y="117601"/>
                  </a:moveTo>
                  <a:lnTo>
                    <a:pt x="95217" y="117646"/>
                  </a:lnTo>
                  <a:cubicBezTo>
                    <a:pt x="95127" y="117631"/>
                    <a:pt x="95037" y="117601"/>
                    <a:pt x="94977" y="117571"/>
                  </a:cubicBezTo>
                  <a:cubicBezTo>
                    <a:pt x="95052" y="117571"/>
                    <a:pt x="95127" y="117571"/>
                    <a:pt x="95217" y="117586"/>
                  </a:cubicBezTo>
                  <a:close/>
                  <a:moveTo>
                    <a:pt x="94842" y="150296"/>
                  </a:moveTo>
                  <a:lnTo>
                    <a:pt x="94842" y="150296"/>
                  </a:lnTo>
                  <a:cubicBezTo>
                    <a:pt x="94842" y="150296"/>
                    <a:pt x="94797" y="150296"/>
                    <a:pt x="94797" y="150296"/>
                  </a:cubicBezTo>
                  <a:lnTo>
                    <a:pt x="94842" y="150296"/>
                  </a:lnTo>
                  <a:close/>
                  <a:moveTo>
                    <a:pt x="94376" y="80883"/>
                  </a:moveTo>
                  <a:lnTo>
                    <a:pt x="94331" y="80883"/>
                  </a:lnTo>
                  <a:cubicBezTo>
                    <a:pt x="94331" y="80883"/>
                    <a:pt x="94331" y="80868"/>
                    <a:pt x="94316" y="80853"/>
                  </a:cubicBezTo>
                  <a:lnTo>
                    <a:pt x="94376" y="80883"/>
                  </a:lnTo>
                  <a:close/>
                  <a:moveTo>
                    <a:pt x="93881" y="123816"/>
                  </a:moveTo>
                  <a:lnTo>
                    <a:pt x="93911" y="123816"/>
                  </a:lnTo>
                  <a:cubicBezTo>
                    <a:pt x="93911" y="123816"/>
                    <a:pt x="93866" y="123831"/>
                    <a:pt x="93866" y="123831"/>
                  </a:cubicBezTo>
                  <a:lnTo>
                    <a:pt x="93866" y="123831"/>
                  </a:lnTo>
                  <a:close/>
                  <a:moveTo>
                    <a:pt x="94031" y="148300"/>
                  </a:moveTo>
                  <a:cubicBezTo>
                    <a:pt x="94031" y="148300"/>
                    <a:pt x="94031" y="148330"/>
                    <a:pt x="94016" y="148345"/>
                  </a:cubicBezTo>
                  <a:cubicBezTo>
                    <a:pt x="93911" y="148345"/>
                    <a:pt x="93836" y="148345"/>
                    <a:pt x="93791" y="148330"/>
                  </a:cubicBezTo>
                  <a:cubicBezTo>
                    <a:pt x="93866" y="148330"/>
                    <a:pt x="93956" y="148330"/>
                    <a:pt x="94046" y="148315"/>
                  </a:cubicBezTo>
                  <a:close/>
                  <a:moveTo>
                    <a:pt x="94016" y="148465"/>
                  </a:moveTo>
                  <a:lnTo>
                    <a:pt x="93956" y="148465"/>
                  </a:lnTo>
                  <a:cubicBezTo>
                    <a:pt x="93956" y="148465"/>
                    <a:pt x="94001" y="148450"/>
                    <a:pt x="94001" y="148450"/>
                  </a:cubicBezTo>
                  <a:lnTo>
                    <a:pt x="94001" y="148450"/>
                  </a:lnTo>
                  <a:close/>
                  <a:moveTo>
                    <a:pt x="93626" y="142265"/>
                  </a:moveTo>
                  <a:lnTo>
                    <a:pt x="93641" y="142265"/>
                  </a:lnTo>
                  <a:cubicBezTo>
                    <a:pt x="93641" y="142265"/>
                    <a:pt x="93611" y="142265"/>
                    <a:pt x="93611" y="142265"/>
                  </a:cubicBezTo>
                  <a:lnTo>
                    <a:pt x="93611" y="142265"/>
                  </a:lnTo>
                  <a:close/>
                  <a:moveTo>
                    <a:pt x="93280" y="175726"/>
                  </a:moveTo>
                  <a:lnTo>
                    <a:pt x="93355" y="175726"/>
                  </a:lnTo>
                  <a:cubicBezTo>
                    <a:pt x="93355" y="175726"/>
                    <a:pt x="93295" y="175741"/>
                    <a:pt x="93265" y="175741"/>
                  </a:cubicBezTo>
                  <a:lnTo>
                    <a:pt x="93265" y="175741"/>
                  </a:lnTo>
                  <a:close/>
                  <a:moveTo>
                    <a:pt x="92965" y="162666"/>
                  </a:moveTo>
                  <a:lnTo>
                    <a:pt x="92965" y="162666"/>
                  </a:lnTo>
                  <a:cubicBezTo>
                    <a:pt x="92965" y="162666"/>
                    <a:pt x="92965" y="162666"/>
                    <a:pt x="92965" y="162666"/>
                  </a:cubicBezTo>
                  <a:lnTo>
                    <a:pt x="92965" y="162666"/>
                  </a:lnTo>
                  <a:close/>
                  <a:moveTo>
                    <a:pt x="92980" y="164197"/>
                  </a:moveTo>
                  <a:lnTo>
                    <a:pt x="92935" y="164197"/>
                  </a:lnTo>
                  <a:cubicBezTo>
                    <a:pt x="92935" y="164197"/>
                    <a:pt x="92935" y="164197"/>
                    <a:pt x="92935" y="164197"/>
                  </a:cubicBezTo>
                  <a:lnTo>
                    <a:pt x="92980" y="164197"/>
                  </a:lnTo>
                  <a:close/>
                  <a:moveTo>
                    <a:pt x="92920" y="33176"/>
                  </a:moveTo>
                  <a:lnTo>
                    <a:pt x="92950" y="33296"/>
                  </a:lnTo>
                  <a:cubicBezTo>
                    <a:pt x="92950" y="33296"/>
                    <a:pt x="92890" y="33221"/>
                    <a:pt x="92920" y="33176"/>
                  </a:cubicBezTo>
                  <a:close/>
                  <a:moveTo>
                    <a:pt x="92800" y="176146"/>
                  </a:moveTo>
                  <a:lnTo>
                    <a:pt x="92800" y="176146"/>
                  </a:lnTo>
                  <a:cubicBezTo>
                    <a:pt x="92800" y="176146"/>
                    <a:pt x="92785" y="176146"/>
                    <a:pt x="92785" y="176146"/>
                  </a:cubicBezTo>
                  <a:lnTo>
                    <a:pt x="92785" y="176146"/>
                  </a:lnTo>
                  <a:close/>
                  <a:moveTo>
                    <a:pt x="90308" y="105427"/>
                  </a:moveTo>
                  <a:lnTo>
                    <a:pt x="90278" y="105427"/>
                  </a:lnTo>
                  <a:cubicBezTo>
                    <a:pt x="90278" y="105427"/>
                    <a:pt x="90323" y="105397"/>
                    <a:pt x="90338" y="105381"/>
                  </a:cubicBezTo>
                  <a:lnTo>
                    <a:pt x="90368" y="105381"/>
                  </a:lnTo>
                  <a:cubicBezTo>
                    <a:pt x="90368" y="105381"/>
                    <a:pt x="90398" y="105397"/>
                    <a:pt x="90428" y="105397"/>
                  </a:cubicBezTo>
                  <a:cubicBezTo>
                    <a:pt x="90383" y="105397"/>
                    <a:pt x="90353" y="105397"/>
                    <a:pt x="90308" y="105412"/>
                  </a:cubicBezTo>
                  <a:close/>
                  <a:moveTo>
                    <a:pt x="90293" y="101914"/>
                  </a:moveTo>
                  <a:lnTo>
                    <a:pt x="90338" y="101884"/>
                  </a:lnTo>
                  <a:lnTo>
                    <a:pt x="90443" y="101884"/>
                  </a:lnTo>
                  <a:cubicBezTo>
                    <a:pt x="90443" y="101884"/>
                    <a:pt x="90353" y="101899"/>
                    <a:pt x="90293" y="101914"/>
                  </a:cubicBezTo>
                  <a:close/>
                  <a:moveTo>
                    <a:pt x="90548" y="117031"/>
                  </a:moveTo>
                  <a:lnTo>
                    <a:pt x="90578" y="117031"/>
                  </a:lnTo>
                  <a:cubicBezTo>
                    <a:pt x="90578" y="117031"/>
                    <a:pt x="90578" y="117031"/>
                    <a:pt x="90578" y="117031"/>
                  </a:cubicBezTo>
                  <a:lnTo>
                    <a:pt x="90548" y="117031"/>
                  </a:lnTo>
                  <a:close/>
                  <a:moveTo>
                    <a:pt x="90608" y="115694"/>
                  </a:moveTo>
                  <a:lnTo>
                    <a:pt x="90608" y="115694"/>
                  </a:lnTo>
                  <a:cubicBezTo>
                    <a:pt x="90608" y="115694"/>
                    <a:pt x="90608" y="115694"/>
                    <a:pt x="90608" y="115694"/>
                  </a:cubicBezTo>
                  <a:lnTo>
                    <a:pt x="90608" y="115694"/>
                  </a:lnTo>
                  <a:close/>
                  <a:moveTo>
                    <a:pt x="91029" y="29903"/>
                  </a:moveTo>
                  <a:lnTo>
                    <a:pt x="91029" y="29903"/>
                  </a:lnTo>
                  <a:cubicBezTo>
                    <a:pt x="91029" y="29903"/>
                    <a:pt x="91029" y="29903"/>
                    <a:pt x="91029" y="29903"/>
                  </a:cubicBezTo>
                  <a:lnTo>
                    <a:pt x="91029" y="29903"/>
                  </a:lnTo>
                  <a:close/>
                  <a:moveTo>
                    <a:pt x="91134" y="105276"/>
                  </a:moveTo>
                  <a:lnTo>
                    <a:pt x="91179" y="105276"/>
                  </a:lnTo>
                  <a:cubicBezTo>
                    <a:pt x="91179" y="105276"/>
                    <a:pt x="91179" y="105276"/>
                    <a:pt x="91179" y="105276"/>
                  </a:cubicBezTo>
                  <a:cubicBezTo>
                    <a:pt x="91149" y="105276"/>
                    <a:pt x="91149" y="105276"/>
                    <a:pt x="91119" y="105276"/>
                  </a:cubicBezTo>
                  <a:close/>
                  <a:moveTo>
                    <a:pt x="91644" y="153899"/>
                  </a:moveTo>
                  <a:lnTo>
                    <a:pt x="91689" y="153899"/>
                  </a:lnTo>
                  <a:cubicBezTo>
                    <a:pt x="91689" y="153899"/>
                    <a:pt x="91719" y="153899"/>
                    <a:pt x="91719" y="153899"/>
                  </a:cubicBezTo>
                  <a:lnTo>
                    <a:pt x="91644" y="153899"/>
                  </a:lnTo>
                  <a:close/>
                  <a:moveTo>
                    <a:pt x="92004" y="134564"/>
                  </a:moveTo>
                  <a:lnTo>
                    <a:pt x="91899" y="134564"/>
                  </a:lnTo>
                  <a:cubicBezTo>
                    <a:pt x="91899" y="134564"/>
                    <a:pt x="92004" y="134534"/>
                    <a:pt x="92004" y="134534"/>
                  </a:cubicBezTo>
                  <a:lnTo>
                    <a:pt x="92004" y="134534"/>
                  </a:lnTo>
                  <a:lnTo>
                    <a:pt x="92004" y="134564"/>
                  </a:lnTo>
                  <a:close/>
                  <a:moveTo>
                    <a:pt x="92019" y="134024"/>
                  </a:moveTo>
                  <a:lnTo>
                    <a:pt x="92019" y="134024"/>
                  </a:lnTo>
                  <a:cubicBezTo>
                    <a:pt x="92019" y="134024"/>
                    <a:pt x="91989" y="134024"/>
                    <a:pt x="91989" y="134024"/>
                  </a:cubicBezTo>
                  <a:lnTo>
                    <a:pt x="92019" y="134024"/>
                  </a:lnTo>
                  <a:cubicBezTo>
                    <a:pt x="92019" y="134024"/>
                    <a:pt x="92019" y="134024"/>
                    <a:pt x="92019" y="134024"/>
                  </a:cubicBezTo>
                  <a:lnTo>
                    <a:pt x="92019" y="134024"/>
                  </a:lnTo>
                  <a:close/>
                  <a:moveTo>
                    <a:pt x="93010" y="197178"/>
                  </a:moveTo>
                  <a:lnTo>
                    <a:pt x="93010" y="197178"/>
                  </a:lnTo>
                  <a:cubicBezTo>
                    <a:pt x="93010" y="197178"/>
                    <a:pt x="93025" y="197178"/>
                    <a:pt x="93025" y="197178"/>
                  </a:cubicBezTo>
                  <a:lnTo>
                    <a:pt x="93010" y="197178"/>
                  </a:lnTo>
                  <a:close/>
                  <a:moveTo>
                    <a:pt x="103608" y="198604"/>
                  </a:moveTo>
                  <a:lnTo>
                    <a:pt x="103608" y="198604"/>
                  </a:lnTo>
                  <a:cubicBezTo>
                    <a:pt x="103608" y="198604"/>
                    <a:pt x="103638" y="198544"/>
                    <a:pt x="103533" y="198514"/>
                  </a:cubicBezTo>
                  <a:lnTo>
                    <a:pt x="103368" y="198514"/>
                  </a:lnTo>
                  <a:cubicBezTo>
                    <a:pt x="103473" y="198499"/>
                    <a:pt x="103578" y="198484"/>
                    <a:pt x="103683" y="198469"/>
                  </a:cubicBezTo>
                  <a:cubicBezTo>
                    <a:pt x="102888" y="198168"/>
                    <a:pt x="101642" y="198228"/>
                    <a:pt x="100441" y="198273"/>
                  </a:cubicBezTo>
                  <a:cubicBezTo>
                    <a:pt x="100441" y="198273"/>
                    <a:pt x="100456" y="198273"/>
                    <a:pt x="100456" y="198258"/>
                  </a:cubicBezTo>
                  <a:cubicBezTo>
                    <a:pt x="100231" y="198078"/>
                    <a:pt x="99720" y="198003"/>
                    <a:pt x="98880" y="198048"/>
                  </a:cubicBezTo>
                  <a:cubicBezTo>
                    <a:pt x="98144" y="198078"/>
                    <a:pt x="97694" y="198003"/>
                    <a:pt x="97334" y="197883"/>
                  </a:cubicBezTo>
                  <a:lnTo>
                    <a:pt x="97303" y="197883"/>
                  </a:lnTo>
                  <a:cubicBezTo>
                    <a:pt x="97303" y="197883"/>
                    <a:pt x="97288" y="197853"/>
                    <a:pt x="97288" y="197838"/>
                  </a:cubicBezTo>
                  <a:cubicBezTo>
                    <a:pt x="97078" y="197718"/>
                    <a:pt x="96868" y="197598"/>
                    <a:pt x="96238" y="197553"/>
                  </a:cubicBezTo>
                  <a:lnTo>
                    <a:pt x="96238" y="197553"/>
                  </a:lnTo>
                  <a:cubicBezTo>
                    <a:pt x="95952" y="197388"/>
                    <a:pt x="95427" y="197283"/>
                    <a:pt x="94691" y="197208"/>
                  </a:cubicBezTo>
                  <a:cubicBezTo>
                    <a:pt x="94691" y="197178"/>
                    <a:pt x="94691" y="197163"/>
                    <a:pt x="94691" y="197132"/>
                  </a:cubicBezTo>
                  <a:cubicBezTo>
                    <a:pt x="94346" y="196952"/>
                    <a:pt x="94196" y="196742"/>
                    <a:pt x="93671" y="196577"/>
                  </a:cubicBezTo>
                  <a:cubicBezTo>
                    <a:pt x="93460" y="196547"/>
                    <a:pt x="93265" y="196532"/>
                    <a:pt x="93085" y="196547"/>
                  </a:cubicBezTo>
                  <a:lnTo>
                    <a:pt x="93085" y="196547"/>
                  </a:lnTo>
                  <a:cubicBezTo>
                    <a:pt x="93581" y="196382"/>
                    <a:pt x="93145" y="196262"/>
                    <a:pt x="92845" y="196127"/>
                  </a:cubicBezTo>
                  <a:cubicBezTo>
                    <a:pt x="92770" y="196112"/>
                    <a:pt x="92695" y="196082"/>
                    <a:pt x="92605" y="196067"/>
                  </a:cubicBezTo>
                  <a:cubicBezTo>
                    <a:pt x="92710" y="196007"/>
                    <a:pt x="92890" y="195962"/>
                    <a:pt x="93205" y="195947"/>
                  </a:cubicBezTo>
                  <a:lnTo>
                    <a:pt x="93205" y="195947"/>
                  </a:lnTo>
                  <a:cubicBezTo>
                    <a:pt x="93370" y="196112"/>
                    <a:pt x="93581" y="196247"/>
                    <a:pt x="94451" y="196262"/>
                  </a:cubicBezTo>
                  <a:cubicBezTo>
                    <a:pt x="94436" y="196397"/>
                    <a:pt x="94706" y="196517"/>
                    <a:pt x="95037" y="196637"/>
                  </a:cubicBezTo>
                  <a:lnTo>
                    <a:pt x="95427" y="196637"/>
                  </a:lnTo>
                  <a:cubicBezTo>
                    <a:pt x="95892" y="196802"/>
                    <a:pt x="96433" y="196938"/>
                    <a:pt x="97303" y="196967"/>
                  </a:cubicBezTo>
                  <a:lnTo>
                    <a:pt x="97303" y="196967"/>
                  </a:lnTo>
                  <a:cubicBezTo>
                    <a:pt x="97379" y="197043"/>
                    <a:pt x="97379" y="197132"/>
                    <a:pt x="97844" y="197163"/>
                  </a:cubicBezTo>
                  <a:lnTo>
                    <a:pt x="99255" y="197598"/>
                  </a:lnTo>
                  <a:cubicBezTo>
                    <a:pt x="99780" y="197733"/>
                    <a:pt x="99735" y="198018"/>
                    <a:pt x="101146" y="197913"/>
                  </a:cubicBezTo>
                  <a:cubicBezTo>
                    <a:pt x="101191" y="197913"/>
                    <a:pt x="101206" y="197883"/>
                    <a:pt x="101222" y="197868"/>
                  </a:cubicBezTo>
                  <a:lnTo>
                    <a:pt x="102663" y="197793"/>
                  </a:lnTo>
                  <a:cubicBezTo>
                    <a:pt x="102948" y="197868"/>
                    <a:pt x="103098" y="197973"/>
                    <a:pt x="103623" y="197988"/>
                  </a:cubicBezTo>
                  <a:lnTo>
                    <a:pt x="104059" y="197988"/>
                  </a:lnTo>
                  <a:cubicBezTo>
                    <a:pt x="104059" y="197988"/>
                    <a:pt x="104059" y="197988"/>
                    <a:pt x="104059" y="197988"/>
                  </a:cubicBezTo>
                  <a:cubicBezTo>
                    <a:pt x="103999" y="198138"/>
                    <a:pt x="104344" y="198244"/>
                    <a:pt x="104749" y="198318"/>
                  </a:cubicBezTo>
                  <a:cubicBezTo>
                    <a:pt x="104794" y="198364"/>
                    <a:pt x="104839" y="198409"/>
                    <a:pt x="104899" y="198454"/>
                  </a:cubicBezTo>
                  <a:cubicBezTo>
                    <a:pt x="104914" y="198484"/>
                    <a:pt x="104944" y="198514"/>
                    <a:pt x="104974" y="198544"/>
                  </a:cubicBezTo>
                  <a:cubicBezTo>
                    <a:pt x="104524" y="198514"/>
                    <a:pt x="104089" y="198514"/>
                    <a:pt x="103638" y="198589"/>
                  </a:cubicBezTo>
                  <a:close/>
                  <a:moveTo>
                    <a:pt x="103503" y="193455"/>
                  </a:moveTo>
                  <a:lnTo>
                    <a:pt x="103548" y="193455"/>
                  </a:lnTo>
                  <a:cubicBezTo>
                    <a:pt x="103548" y="193455"/>
                    <a:pt x="103548" y="193455"/>
                    <a:pt x="103548" y="193455"/>
                  </a:cubicBezTo>
                  <a:lnTo>
                    <a:pt x="103503" y="193455"/>
                  </a:lnTo>
                  <a:close/>
                  <a:moveTo>
                    <a:pt x="107842" y="197568"/>
                  </a:moveTo>
                  <a:cubicBezTo>
                    <a:pt x="107842" y="197568"/>
                    <a:pt x="107842" y="197568"/>
                    <a:pt x="107842" y="197583"/>
                  </a:cubicBezTo>
                  <a:lnTo>
                    <a:pt x="107797" y="197583"/>
                  </a:lnTo>
                  <a:cubicBezTo>
                    <a:pt x="107797" y="197583"/>
                    <a:pt x="107827" y="197583"/>
                    <a:pt x="107857" y="197568"/>
                  </a:cubicBezTo>
                  <a:lnTo>
                    <a:pt x="107857" y="197568"/>
                  </a:lnTo>
                  <a:lnTo>
                    <a:pt x="107857" y="197568"/>
                  </a:lnTo>
                  <a:close/>
                  <a:moveTo>
                    <a:pt x="110168" y="197838"/>
                  </a:moveTo>
                  <a:cubicBezTo>
                    <a:pt x="110168" y="197838"/>
                    <a:pt x="110168" y="197868"/>
                    <a:pt x="110168" y="197883"/>
                  </a:cubicBezTo>
                  <a:cubicBezTo>
                    <a:pt x="109883" y="197883"/>
                    <a:pt x="109583" y="197883"/>
                    <a:pt x="109313" y="197883"/>
                  </a:cubicBezTo>
                  <a:cubicBezTo>
                    <a:pt x="108937" y="197838"/>
                    <a:pt x="108682" y="197763"/>
                    <a:pt x="108397" y="197688"/>
                  </a:cubicBezTo>
                  <a:cubicBezTo>
                    <a:pt x="108382" y="197658"/>
                    <a:pt x="108382" y="197628"/>
                    <a:pt x="108397" y="197583"/>
                  </a:cubicBezTo>
                  <a:lnTo>
                    <a:pt x="108397" y="197583"/>
                  </a:lnTo>
                  <a:cubicBezTo>
                    <a:pt x="109013" y="197403"/>
                    <a:pt x="109238" y="197208"/>
                    <a:pt x="109358" y="196997"/>
                  </a:cubicBezTo>
                  <a:lnTo>
                    <a:pt x="109418" y="196997"/>
                  </a:lnTo>
                  <a:cubicBezTo>
                    <a:pt x="110033" y="197027"/>
                    <a:pt x="110424" y="197163"/>
                    <a:pt x="111054" y="197178"/>
                  </a:cubicBezTo>
                  <a:lnTo>
                    <a:pt x="111054" y="197208"/>
                  </a:lnTo>
                  <a:cubicBezTo>
                    <a:pt x="110514" y="197403"/>
                    <a:pt x="110709" y="197643"/>
                    <a:pt x="110183" y="197823"/>
                  </a:cubicBezTo>
                  <a:close/>
                  <a:moveTo>
                    <a:pt x="111670" y="194175"/>
                  </a:moveTo>
                  <a:lnTo>
                    <a:pt x="111685" y="194175"/>
                  </a:lnTo>
                  <a:cubicBezTo>
                    <a:pt x="111685" y="194175"/>
                    <a:pt x="111685" y="194175"/>
                    <a:pt x="111685" y="194175"/>
                  </a:cubicBezTo>
                  <a:lnTo>
                    <a:pt x="111670" y="194175"/>
                  </a:lnTo>
                  <a:close/>
                  <a:moveTo>
                    <a:pt x="112645" y="192644"/>
                  </a:moveTo>
                  <a:lnTo>
                    <a:pt x="112645" y="192644"/>
                  </a:lnTo>
                  <a:lnTo>
                    <a:pt x="112645" y="192644"/>
                  </a:lnTo>
                  <a:cubicBezTo>
                    <a:pt x="112645" y="192644"/>
                    <a:pt x="112645" y="192674"/>
                    <a:pt x="112645" y="192674"/>
                  </a:cubicBezTo>
                  <a:cubicBezTo>
                    <a:pt x="112345" y="192974"/>
                    <a:pt x="112615" y="193275"/>
                    <a:pt x="112330" y="193575"/>
                  </a:cubicBezTo>
                  <a:lnTo>
                    <a:pt x="112225" y="193650"/>
                  </a:lnTo>
                  <a:cubicBezTo>
                    <a:pt x="112270" y="193530"/>
                    <a:pt x="112195" y="193410"/>
                    <a:pt x="111940" y="193290"/>
                  </a:cubicBezTo>
                  <a:cubicBezTo>
                    <a:pt x="111880" y="193275"/>
                    <a:pt x="111835" y="193260"/>
                    <a:pt x="111775" y="193230"/>
                  </a:cubicBezTo>
                  <a:lnTo>
                    <a:pt x="111835" y="193230"/>
                  </a:lnTo>
                  <a:cubicBezTo>
                    <a:pt x="111985" y="193155"/>
                    <a:pt x="111985" y="193094"/>
                    <a:pt x="111910" y="193019"/>
                  </a:cubicBezTo>
                  <a:cubicBezTo>
                    <a:pt x="111700" y="192869"/>
                    <a:pt x="111429" y="192719"/>
                    <a:pt x="111054" y="192584"/>
                  </a:cubicBezTo>
                  <a:cubicBezTo>
                    <a:pt x="110919" y="192539"/>
                    <a:pt x="110814" y="192494"/>
                    <a:pt x="110709" y="192449"/>
                  </a:cubicBezTo>
                  <a:cubicBezTo>
                    <a:pt x="110589" y="192299"/>
                    <a:pt x="110228" y="192164"/>
                    <a:pt x="109718" y="192044"/>
                  </a:cubicBezTo>
                  <a:cubicBezTo>
                    <a:pt x="109718" y="192014"/>
                    <a:pt x="109718" y="191984"/>
                    <a:pt x="109718" y="191954"/>
                  </a:cubicBezTo>
                  <a:cubicBezTo>
                    <a:pt x="109763" y="191954"/>
                    <a:pt x="109823" y="191954"/>
                    <a:pt x="109868" y="191924"/>
                  </a:cubicBezTo>
                  <a:cubicBezTo>
                    <a:pt x="109928" y="191878"/>
                    <a:pt x="109898" y="191834"/>
                    <a:pt x="109793" y="191788"/>
                  </a:cubicBezTo>
                  <a:cubicBezTo>
                    <a:pt x="109643" y="191758"/>
                    <a:pt x="109478" y="191728"/>
                    <a:pt x="109283" y="191698"/>
                  </a:cubicBezTo>
                  <a:cubicBezTo>
                    <a:pt x="108262" y="191593"/>
                    <a:pt x="108007" y="191368"/>
                    <a:pt x="107511" y="191188"/>
                  </a:cubicBezTo>
                  <a:cubicBezTo>
                    <a:pt x="107271" y="191098"/>
                    <a:pt x="107136" y="190933"/>
                    <a:pt x="106416" y="191008"/>
                  </a:cubicBezTo>
                  <a:lnTo>
                    <a:pt x="106416" y="191008"/>
                  </a:lnTo>
                  <a:cubicBezTo>
                    <a:pt x="106581" y="190572"/>
                    <a:pt x="106446" y="190167"/>
                    <a:pt x="104764" y="189882"/>
                  </a:cubicBezTo>
                  <a:cubicBezTo>
                    <a:pt x="104629" y="189762"/>
                    <a:pt x="104584" y="189642"/>
                    <a:pt x="105004" y="189522"/>
                  </a:cubicBezTo>
                  <a:cubicBezTo>
                    <a:pt x="105365" y="189432"/>
                    <a:pt x="105770" y="189342"/>
                    <a:pt x="105860" y="189207"/>
                  </a:cubicBezTo>
                  <a:cubicBezTo>
                    <a:pt x="105860" y="189176"/>
                    <a:pt x="105860" y="189146"/>
                    <a:pt x="105860" y="189131"/>
                  </a:cubicBezTo>
                  <a:cubicBezTo>
                    <a:pt x="106025" y="189041"/>
                    <a:pt x="105905" y="188936"/>
                    <a:pt x="105440" y="188846"/>
                  </a:cubicBezTo>
                  <a:cubicBezTo>
                    <a:pt x="105080" y="188711"/>
                    <a:pt x="105200" y="188606"/>
                    <a:pt x="105920" y="188531"/>
                  </a:cubicBezTo>
                  <a:cubicBezTo>
                    <a:pt x="106491" y="188471"/>
                    <a:pt x="106926" y="188471"/>
                    <a:pt x="107241" y="188606"/>
                  </a:cubicBezTo>
                  <a:cubicBezTo>
                    <a:pt x="107481" y="188711"/>
                    <a:pt x="107752" y="188816"/>
                    <a:pt x="108352" y="188831"/>
                  </a:cubicBezTo>
                  <a:cubicBezTo>
                    <a:pt x="108472" y="188831"/>
                    <a:pt x="108607" y="188831"/>
                    <a:pt x="108727" y="188861"/>
                  </a:cubicBezTo>
                  <a:cubicBezTo>
                    <a:pt x="108817" y="189041"/>
                    <a:pt x="108787" y="189207"/>
                    <a:pt x="108277" y="189357"/>
                  </a:cubicBezTo>
                  <a:lnTo>
                    <a:pt x="108277" y="189357"/>
                  </a:lnTo>
                  <a:lnTo>
                    <a:pt x="107932" y="189477"/>
                  </a:lnTo>
                  <a:cubicBezTo>
                    <a:pt x="107767" y="189657"/>
                    <a:pt x="107947" y="189807"/>
                    <a:pt x="108772" y="189897"/>
                  </a:cubicBezTo>
                  <a:lnTo>
                    <a:pt x="109223" y="189897"/>
                  </a:lnTo>
                  <a:cubicBezTo>
                    <a:pt x="109223" y="189897"/>
                    <a:pt x="109178" y="189942"/>
                    <a:pt x="109133" y="189972"/>
                  </a:cubicBezTo>
                  <a:cubicBezTo>
                    <a:pt x="109223" y="190212"/>
                    <a:pt x="110258" y="190302"/>
                    <a:pt x="110739" y="190482"/>
                  </a:cubicBezTo>
                  <a:lnTo>
                    <a:pt x="111564" y="190708"/>
                  </a:lnTo>
                  <a:lnTo>
                    <a:pt x="111564" y="190708"/>
                  </a:lnTo>
                  <a:cubicBezTo>
                    <a:pt x="112090" y="191038"/>
                    <a:pt x="112765" y="191353"/>
                    <a:pt x="112720" y="191713"/>
                  </a:cubicBezTo>
                  <a:lnTo>
                    <a:pt x="112720" y="191713"/>
                  </a:lnTo>
                  <a:lnTo>
                    <a:pt x="112615" y="191819"/>
                  </a:lnTo>
                  <a:lnTo>
                    <a:pt x="112660" y="192644"/>
                  </a:lnTo>
                  <a:close/>
                  <a:moveTo>
                    <a:pt x="113561" y="191819"/>
                  </a:moveTo>
                  <a:lnTo>
                    <a:pt x="113561" y="191819"/>
                  </a:lnTo>
                  <a:cubicBezTo>
                    <a:pt x="113561" y="191819"/>
                    <a:pt x="113516" y="191803"/>
                    <a:pt x="113516" y="191803"/>
                  </a:cubicBezTo>
                  <a:lnTo>
                    <a:pt x="113516" y="191803"/>
                  </a:lnTo>
                  <a:cubicBezTo>
                    <a:pt x="113516" y="191803"/>
                    <a:pt x="113561" y="191803"/>
                    <a:pt x="113561" y="191803"/>
                  </a:cubicBezTo>
                  <a:lnTo>
                    <a:pt x="113591" y="191803"/>
                  </a:lnTo>
                  <a:cubicBezTo>
                    <a:pt x="113591" y="191803"/>
                    <a:pt x="113561" y="191803"/>
                    <a:pt x="113561" y="191803"/>
                  </a:cubicBezTo>
                  <a:close/>
                  <a:moveTo>
                    <a:pt x="115227" y="190452"/>
                  </a:moveTo>
                  <a:cubicBezTo>
                    <a:pt x="115227" y="190452"/>
                    <a:pt x="115362" y="190467"/>
                    <a:pt x="115438" y="190482"/>
                  </a:cubicBezTo>
                  <a:cubicBezTo>
                    <a:pt x="115092" y="190602"/>
                    <a:pt x="115122" y="190708"/>
                    <a:pt x="115302" y="190828"/>
                  </a:cubicBezTo>
                  <a:lnTo>
                    <a:pt x="115302" y="190948"/>
                  </a:lnTo>
                  <a:cubicBezTo>
                    <a:pt x="115332" y="191053"/>
                    <a:pt x="115392" y="191143"/>
                    <a:pt x="115528" y="191248"/>
                  </a:cubicBezTo>
                  <a:cubicBezTo>
                    <a:pt x="115588" y="191278"/>
                    <a:pt x="115678" y="191308"/>
                    <a:pt x="115753" y="191338"/>
                  </a:cubicBezTo>
                  <a:cubicBezTo>
                    <a:pt x="115212" y="191503"/>
                    <a:pt x="115212" y="191683"/>
                    <a:pt x="115242" y="191864"/>
                  </a:cubicBezTo>
                  <a:cubicBezTo>
                    <a:pt x="115077" y="191713"/>
                    <a:pt x="114777" y="191578"/>
                    <a:pt x="114132" y="191488"/>
                  </a:cubicBezTo>
                  <a:cubicBezTo>
                    <a:pt x="114071" y="191488"/>
                    <a:pt x="114026" y="191488"/>
                    <a:pt x="113966" y="191488"/>
                  </a:cubicBezTo>
                  <a:lnTo>
                    <a:pt x="113516" y="190993"/>
                  </a:lnTo>
                  <a:cubicBezTo>
                    <a:pt x="113066" y="190858"/>
                    <a:pt x="113471" y="190618"/>
                    <a:pt x="112510" y="190528"/>
                  </a:cubicBezTo>
                  <a:cubicBezTo>
                    <a:pt x="112240" y="190137"/>
                    <a:pt x="110574" y="189942"/>
                    <a:pt x="109733" y="189627"/>
                  </a:cubicBezTo>
                  <a:lnTo>
                    <a:pt x="109733" y="189627"/>
                  </a:lnTo>
                  <a:cubicBezTo>
                    <a:pt x="109418" y="189357"/>
                    <a:pt x="111279" y="189372"/>
                    <a:pt x="111069" y="189116"/>
                  </a:cubicBezTo>
                  <a:cubicBezTo>
                    <a:pt x="111084" y="189041"/>
                    <a:pt x="111114" y="188951"/>
                    <a:pt x="110724" y="188906"/>
                  </a:cubicBezTo>
                  <a:lnTo>
                    <a:pt x="110724" y="188906"/>
                  </a:lnTo>
                  <a:cubicBezTo>
                    <a:pt x="110724" y="188906"/>
                    <a:pt x="110138" y="188516"/>
                    <a:pt x="110138" y="188516"/>
                  </a:cubicBezTo>
                  <a:lnTo>
                    <a:pt x="109658" y="188411"/>
                  </a:lnTo>
                  <a:lnTo>
                    <a:pt x="109658" y="188411"/>
                  </a:lnTo>
                  <a:cubicBezTo>
                    <a:pt x="109463" y="188141"/>
                    <a:pt x="109103" y="187916"/>
                    <a:pt x="107601" y="187885"/>
                  </a:cubicBezTo>
                  <a:cubicBezTo>
                    <a:pt x="106881" y="187885"/>
                    <a:pt x="106551" y="187765"/>
                    <a:pt x="106340" y="187630"/>
                  </a:cubicBezTo>
                  <a:cubicBezTo>
                    <a:pt x="105905" y="187345"/>
                    <a:pt x="105410" y="187060"/>
                    <a:pt x="104944" y="186760"/>
                  </a:cubicBezTo>
                  <a:cubicBezTo>
                    <a:pt x="104464" y="186624"/>
                    <a:pt x="104854" y="186474"/>
                    <a:pt x="104914" y="186339"/>
                  </a:cubicBezTo>
                  <a:cubicBezTo>
                    <a:pt x="105004" y="186129"/>
                    <a:pt x="104809" y="185949"/>
                    <a:pt x="103608" y="185919"/>
                  </a:cubicBezTo>
                  <a:cubicBezTo>
                    <a:pt x="103563" y="185919"/>
                    <a:pt x="103563" y="185919"/>
                    <a:pt x="103533" y="185934"/>
                  </a:cubicBezTo>
                  <a:lnTo>
                    <a:pt x="103083" y="185829"/>
                  </a:lnTo>
                  <a:cubicBezTo>
                    <a:pt x="103233" y="185574"/>
                    <a:pt x="103924" y="185439"/>
                    <a:pt x="105110" y="185424"/>
                  </a:cubicBezTo>
                  <a:cubicBezTo>
                    <a:pt x="105860" y="185424"/>
                    <a:pt x="106701" y="185484"/>
                    <a:pt x="107316" y="185318"/>
                  </a:cubicBezTo>
                  <a:lnTo>
                    <a:pt x="107316" y="185318"/>
                  </a:lnTo>
                  <a:cubicBezTo>
                    <a:pt x="108427" y="185273"/>
                    <a:pt x="109298" y="185378"/>
                    <a:pt x="110108" y="185529"/>
                  </a:cubicBezTo>
                  <a:lnTo>
                    <a:pt x="110108" y="185529"/>
                  </a:lnTo>
                  <a:cubicBezTo>
                    <a:pt x="110108" y="185529"/>
                    <a:pt x="110138" y="185634"/>
                    <a:pt x="110138" y="185634"/>
                  </a:cubicBezTo>
                  <a:lnTo>
                    <a:pt x="110138" y="185634"/>
                  </a:lnTo>
                  <a:cubicBezTo>
                    <a:pt x="109418" y="185754"/>
                    <a:pt x="109133" y="185964"/>
                    <a:pt x="108232" y="186054"/>
                  </a:cubicBezTo>
                  <a:cubicBezTo>
                    <a:pt x="107812" y="186204"/>
                    <a:pt x="107902" y="186354"/>
                    <a:pt x="108097" y="186534"/>
                  </a:cubicBezTo>
                  <a:cubicBezTo>
                    <a:pt x="108592" y="187000"/>
                    <a:pt x="110018" y="187315"/>
                    <a:pt x="111564" y="187600"/>
                  </a:cubicBezTo>
                  <a:cubicBezTo>
                    <a:pt x="112390" y="187840"/>
                    <a:pt x="113381" y="188051"/>
                    <a:pt x="114417" y="188246"/>
                  </a:cubicBezTo>
                  <a:cubicBezTo>
                    <a:pt x="114492" y="188321"/>
                    <a:pt x="114582" y="188396"/>
                    <a:pt x="114717" y="188456"/>
                  </a:cubicBezTo>
                  <a:cubicBezTo>
                    <a:pt x="114762" y="188576"/>
                    <a:pt x="114717" y="188711"/>
                    <a:pt x="114642" y="188831"/>
                  </a:cubicBezTo>
                  <a:cubicBezTo>
                    <a:pt x="113456" y="189402"/>
                    <a:pt x="114882" y="189912"/>
                    <a:pt x="115212" y="190452"/>
                  </a:cubicBezTo>
                  <a:close/>
                  <a:moveTo>
                    <a:pt x="114807" y="49568"/>
                  </a:moveTo>
                  <a:lnTo>
                    <a:pt x="114822" y="49568"/>
                  </a:lnTo>
                  <a:cubicBezTo>
                    <a:pt x="114822" y="49568"/>
                    <a:pt x="114822" y="49568"/>
                    <a:pt x="114822" y="49568"/>
                  </a:cubicBezTo>
                  <a:lnTo>
                    <a:pt x="114792" y="49568"/>
                  </a:lnTo>
                  <a:close/>
                  <a:moveTo>
                    <a:pt x="114837" y="49583"/>
                  </a:moveTo>
                  <a:lnTo>
                    <a:pt x="114837" y="49583"/>
                  </a:lnTo>
                  <a:cubicBezTo>
                    <a:pt x="114837" y="49583"/>
                    <a:pt x="114867" y="49583"/>
                    <a:pt x="114867" y="49583"/>
                  </a:cubicBezTo>
                  <a:lnTo>
                    <a:pt x="114837" y="49583"/>
                  </a:lnTo>
                  <a:close/>
                  <a:moveTo>
                    <a:pt x="121217" y="8136"/>
                  </a:moveTo>
                  <a:cubicBezTo>
                    <a:pt x="121217" y="8136"/>
                    <a:pt x="121217" y="8151"/>
                    <a:pt x="121217" y="8166"/>
                  </a:cubicBezTo>
                  <a:lnTo>
                    <a:pt x="121172" y="8166"/>
                  </a:lnTo>
                  <a:cubicBezTo>
                    <a:pt x="121172" y="8166"/>
                    <a:pt x="121217" y="8136"/>
                    <a:pt x="121217" y="8136"/>
                  </a:cubicBezTo>
                  <a:close/>
                  <a:moveTo>
                    <a:pt x="120992" y="95924"/>
                  </a:moveTo>
                  <a:lnTo>
                    <a:pt x="120992" y="95924"/>
                  </a:lnTo>
                  <a:cubicBezTo>
                    <a:pt x="120992" y="95924"/>
                    <a:pt x="120992" y="95924"/>
                    <a:pt x="120992" y="95924"/>
                  </a:cubicBezTo>
                  <a:lnTo>
                    <a:pt x="120992" y="95924"/>
                  </a:lnTo>
                  <a:close/>
                  <a:moveTo>
                    <a:pt x="116293" y="8046"/>
                  </a:moveTo>
                  <a:cubicBezTo>
                    <a:pt x="116293" y="8046"/>
                    <a:pt x="116368" y="8046"/>
                    <a:pt x="116413" y="8046"/>
                  </a:cubicBezTo>
                  <a:lnTo>
                    <a:pt x="116413" y="8046"/>
                  </a:lnTo>
                  <a:cubicBezTo>
                    <a:pt x="116413" y="8046"/>
                    <a:pt x="116323" y="8046"/>
                    <a:pt x="116278" y="8046"/>
                  </a:cubicBezTo>
                  <a:close/>
                  <a:moveTo>
                    <a:pt x="116503" y="95204"/>
                  </a:moveTo>
                  <a:lnTo>
                    <a:pt x="116533" y="95204"/>
                  </a:lnTo>
                  <a:cubicBezTo>
                    <a:pt x="116533" y="95204"/>
                    <a:pt x="116503" y="95234"/>
                    <a:pt x="116503" y="95234"/>
                  </a:cubicBezTo>
                  <a:lnTo>
                    <a:pt x="116503" y="95204"/>
                  </a:lnTo>
                  <a:close/>
                  <a:moveTo>
                    <a:pt x="116548" y="177467"/>
                  </a:moveTo>
                  <a:lnTo>
                    <a:pt x="116548" y="177512"/>
                  </a:lnTo>
                  <a:cubicBezTo>
                    <a:pt x="116548" y="177512"/>
                    <a:pt x="116518" y="177512"/>
                    <a:pt x="116548" y="177467"/>
                  </a:cubicBezTo>
                  <a:close/>
                  <a:moveTo>
                    <a:pt x="116548" y="12084"/>
                  </a:moveTo>
                  <a:lnTo>
                    <a:pt x="116548" y="12084"/>
                  </a:lnTo>
                  <a:cubicBezTo>
                    <a:pt x="116548" y="12084"/>
                    <a:pt x="116593" y="12084"/>
                    <a:pt x="116593" y="12084"/>
                  </a:cubicBezTo>
                  <a:lnTo>
                    <a:pt x="116548" y="12084"/>
                  </a:lnTo>
                  <a:close/>
                  <a:moveTo>
                    <a:pt x="115302" y="5599"/>
                  </a:moveTo>
                  <a:cubicBezTo>
                    <a:pt x="115407" y="5449"/>
                    <a:pt x="115137" y="5254"/>
                    <a:pt x="115498" y="5119"/>
                  </a:cubicBezTo>
                  <a:cubicBezTo>
                    <a:pt x="115783" y="5254"/>
                    <a:pt x="116113" y="5389"/>
                    <a:pt x="116503" y="5509"/>
                  </a:cubicBezTo>
                  <a:cubicBezTo>
                    <a:pt x="116578" y="5539"/>
                    <a:pt x="116653" y="5584"/>
                    <a:pt x="116728" y="5614"/>
                  </a:cubicBezTo>
                  <a:cubicBezTo>
                    <a:pt x="117014" y="5990"/>
                    <a:pt x="117734" y="6305"/>
                    <a:pt x="118380" y="6620"/>
                  </a:cubicBezTo>
                  <a:cubicBezTo>
                    <a:pt x="118410" y="6770"/>
                    <a:pt x="118710" y="6860"/>
                    <a:pt x="119115" y="6920"/>
                  </a:cubicBezTo>
                  <a:cubicBezTo>
                    <a:pt x="118680" y="7371"/>
                    <a:pt x="118215" y="6995"/>
                    <a:pt x="117749" y="6920"/>
                  </a:cubicBezTo>
                  <a:lnTo>
                    <a:pt x="117749" y="6920"/>
                  </a:lnTo>
                  <a:cubicBezTo>
                    <a:pt x="117659" y="6785"/>
                    <a:pt x="117479" y="6665"/>
                    <a:pt x="117089" y="6590"/>
                  </a:cubicBezTo>
                  <a:cubicBezTo>
                    <a:pt x="116593" y="6245"/>
                    <a:pt x="115588" y="5975"/>
                    <a:pt x="115287" y="5599"/>
                  </a:cubicBezTo>
                  <a:close/>
                  <a:moveTo>
                    <a:pt x="117794" y="8887"/>
                  </a:moveTo>
                  <a:lnTo>
                    <a:pt x="117794" y="8887"/>
                  </a:lnTo>
                  <a:cubicBezTo>
                    <a:pt x="117794" y="8887"/>
                    <a:pt x="117704" y="8887"/>
                    <a:pt x="117659" y="8887"/>
                  </a:cubicBezTo>
                  <a:cubicBezTo>
                    <a:pt x="117689" y="8887"/>
                    <a:pt x="117719" y="8887"/>
                    <a:pt x="117764" y="8872"/>
                  </a:cubicBezTo>
                  <a:lnTo>
                    <a:pt x="117794" y="8902"/>
                  </a:lnTo>
                  <a:lnTo>
                    <a:pt x="117794" y="8902"/>
                  </a:lnTo>
                  <a:close/>
                  <a:moveTo>
                    <a:pt x="117869" y="10133"/>
                  </a:moveTo>
                  <a:lnTo>
                    <a:pt x="117869" y="10133"/>
                  </a:lnTo>
                  <a:cubicBezTo>
                    <a:pt x="117869" y="10133"/>
                    <a:pt x="117899" y="10133"/>
                    <a:pt x="117899" y="10133"/>
                  </a:cubicBezTo>
                  <a:lnTo>
                    <a:pt x="117884" y="10133"/>
                  </a:lnTo>
                  <a:close/>
                  <a:moveTo>
                    <a:pt x="118034" y="169241"/>
                  </a:moveTo>
                  <a:lnTo>
                    <a:pt x="118034" y="169241"/>
                  </a:lnTo>
                  <a:cubicBezTo>
                    <a:pt x="118034" y="169241"/>
                    <a:pt x="118065" y="169241"/>
                    <a:pt x="118065" y="169241"/>
                  </a:cubicBezTo>
                  <a:lnTo>
                    <a:pt x="118020" y="169241"/>
                  </a:lnTo>
                  <a:close/>
                  <a:moveTo>
                    <a:pt x="118095" y="177497"/>
                  </a:moveTo>
                  <a:lnTo>
                    <a:pt x="118095" y="177497"/>
                  </a:lnTo>
                  <a:cubicBezTo>
                    <a:pt x="118095" y="177497"/>
                    <a:pt x="118095" y="177497"/>
                    <a:pt x="118095" y="177497"/>
                  </a:cubicBezTo>
                  <a:lnTo>
                    <a:pt x="118095" y="177497"/>
                  </a:lnTo>
                  <a:close/>
                  <a:moveTo>
                    <a:pt x="118350" y="65646"/>
                  </a:moveTo>
                  <a:lnTo>
                    <a:pt x="118350" y="65646"/>
                  </a:lnTo>
                  <a:cubicBezTo>
                    <a:pt x="118350" y="65646"/>
                    <a:pt x="118365" y="65646"/>
                    <a:pt x="118365" y="65646"/>
                  </a:cubicBezTo>
                  <a:lnTo>
                    <a:pt x="118365" y="65646"/>
                  </a:lnTo>
                  <a:close/>
                  <a:moveTo>
                    <a:pt x="117074" y="7551"/>
                  </a:moveTo>
                  <a:cubicBezTo>
                    <a:pt x="117224" y="7506"/>
                    <a:pt x="117239" y="7431"/>
                    <a:pt x="117254" y="7371"/>
                  </a:cubicBezTo>
                  <a:cubicBezTo>
                    <a:pt x="117509" y="7446"/>
                    <a:pt x="117779" y="7536"/>
                    <a:pt x="118170" y="7551"/>
                  </a:cubicBezTo>
                  <a:lnTo>
                    <a:pt x="118170" y="7551"/>
                  </a:lnTo>
                  <a:cubicBezTo>
                    <a:pt x="118320" y="7626"/>
                    <a:pt x="118500" y="7671"/>
                    <a:pt x="118785" y="7671"/>
                  </a:cubicBezTo>
                  <a:cubicBezTo>
                    <a:pt x="118845" y="8136"/>
                    <a:pt x="119686" y="8497"/>
                    <a:pt x="120361" y="8887"/>
                  </a:cubicBezTo>
                  <a:cubicBezTo>
                    <a:pt x="120421" y="8887"/>
                    <a:pt x="120481" y="8887"/>
                    <a:pt x="120541" y="8902"/>
                  </a:cubicBezTo>
                  <a:cubicBezTo>
                    <a:pt x="120466" y="9007"/>
                    <a:pt x="120797" y="9202"/>
                    <a:pt x="119926" y="9082"/>
                  </a:cubicBezTo>
                  <a:lnTo>
                    <a:pt x="119926" y="9082"/>
                  </a:lnTo>
                  <a:cubicBezTo>
                    <a:pt x="119926" y="9082"/>
                    <a:pt x="119926" y="9082"/>
                    <a:pt x="119926" y="9082"/>
                  </a:cubicBezTo>
                  <a:lnTo>
                    <a:pt x="119821" y="9082"/>
                  </a:lnTo>
                  <a:cubicBezTo>
                    <a:pt x="118350" y="8677"/>
                    <a:pt x="118425" y="8001"/>
                    <a:pt x="117059" y="7551"/>
                  </a:cubicBezTo>
                  <a:close/>
                  <a:moveTo>
                    <a:pt x="118530" y="94994"/>
                  </a:moveTo>
                  <a:lnTo>
                    <a:pt x="118530" y="94994"/>
                  </a:lnTo>
                  <a:cubicBezTo>
                    <a:pt x="118530" y="94994"/>
                    <a:pt x="118530" y="94994"/>
                    <a:pt x="118530" y="94994"/>
                  </a:cubicBezTo>
                  <a:lnTo>
                    <a:pt x="118530" y="94994"/>
                  </a:lnTo>
                  <a:close/>
                  <a:moveTo>
                    <a:pt x="118770" y="177302"/>
                  </a:moveTo>
                  <a:lnTo>
                    <a:pt x="118815" y="177302"/>
                  </a:lnTo>
                  <a:cubicBezTo>
                    <a:pt x="118815" y="177302"/>
                    <a:pt x="118815" y="177302"/>
                    <a:pt x="118815" y="177302"/>
                  </a:cubicBezTo>
                  <a:lnTo>
                    <a:pt x="118770" y="177302"/>
                  </a:lnTo>
                  <a:close/>
                  <a:moveTo>
                    <a:pt x="122598" y="178623"/>
                  </a:moveTo>
                  <a:lnTo>
                    <a:pt x="122598" y="178623"/>
                  </a:lnTo>
                  <a:cubicBezTo>
                    <a:pt x="122598" y="178623"/>
                    <a:pt x="122598" y="178623"/>
                    <a:pt x="122613" y="178623"/>
                  </a:cubicBezTo>
                  <a:lnTo>
                    <a:pt x="122613" y="178623"/>
                  </a:lnTo>
                  <a:cubicBezTo>
                    <a:pt x="122613" y="178623"/>
                    <a:pt x="122598" y="178623"/>
                    <a:pt x="122598" y="178623"/>
                  </a:cubicBezTo>
                  <a:close/>
                  <a:moveTo>
                    <a:pt x="122988" y="176056"/>
                  </a:moveTo>
                  <a:cubicBezTo>
                    <a:pt x="122928" y="176311"/>
                    <a:pt x="122148" y="176477"/>
                    <a:pt x="121607" y="176672"/>
                  </a:cubicBezTo>
                  <a:cubicBezTo>
                    <a:pt x="121262" y="176987"/>
                    <a:pt x="123409" y="177152"/>
                    <a:pt x="122583" y="177497"/>
                  </a:cubicBezTo>
                  <a:lnTo>
                    <a:pt x="122583" y="177497"/>
                  </a:lnTo>
                  <a:cubicBezTo>
                    <a:pt x="121652" y="177662"/>
                    <a:pt x="121622" y="177888"/>
                    <a:pt x="121682" y="178128"/>
                  </a:cubicBezTo>
                  <a:lnTo>
                    <a:pt x="121682" y="178128"/>
                  </a:lnTo>
                  <a:lnTo>
                    <a:pt x="121367" y="178203"/>
                  </a:lnTo>
                  <a:cubicBezTo>
                    <a:pt x="121367" y="178203"/>
                    <a:pt x="121277" y="178203"/>
                    <a:pt x="121217" y="178203"/>
                  </a:cubicBezTo>
                  <a:cubicBezTo>
                    <a:pt x="119806" y="178173"/>
                    <a:pt x="120571" y="177933"/>
                    <a:pt x="120376" y="177783"/>
                  </a:cubicBezTo>
                  <a:cubicBezTo>
                    <a:pt x="120121" y="177572"/>
                    <a:pt x="120812" y="177287"/>
                    <a:pt x="119326" y="177182"/>
                  </a:cubicBezTo>
                  <a:lnTo>
                    <a:pt x="119326" y="177182"/>
                  </a:lnTo>
                  <a:cubicBezTo>
                    <a:pt x="119326" y="177182"/>
                    <a:pt x="119250" y="177002"/>
                    <a:pt x="119250" y="177002"/>
                  </a:cubicBezTo>
                  <a:lnTo>
                    <a:pt x="118860" y="177002"/>
                  </a:lnTo>
                  <a:cubicBezTo>
                    <a:pt x="118860" y="177002"/>
                    <a:pt x="118860" y="176987"/>
                    <a:pt x="118860" y="176987"/>
                  </a:cubicBezTo>
                  <a:lnTo>
                    <a:pt x="118860" y="176492"/>
                  </a:lnTo>
                  <a:cubicBezTo>
                    <a:pt x="118995" y="176492"/>
                    <a:pt x="119115" y="176492"/>
                    <a:pt x="119250" y="176462"/>
                  </a:cubicBezTo>
                  <a:lnTo>
                    <a:pt x="119250" y="175846"/>
                  </a:lnTo>
                  <a:lnTo>
                    <a:pt x="119235" y="175846"/>
                  </a:lnTo>
                  <a:cubicBezTo>
                    <a:pt x="119235" y="175846"/>
                    <a:pt x="119265" y="175786"/>
                    <a:pt x="119296" y="175756"/>
                  </a:cubicBezTo>
                  <a:lnTo>
                    <a:pt x="119296" y="175756"/>
                  </a:lnTo>
                  <a:cubicBezTo>
                    <a:pt x="120076" y="175516"/>
                    <a:pt x="119491" y="175186"/>
                    <a:pt x="120211" y="174945"/>
                  </a:cubicBezTo>
                  <a:lnTo>
                    <a:pt x="120211" y="174945"/>
                  </a:lnTo>
                  <a:lnTo>
                    <a:pt x="120616" y="174915"/>
                  </a:lnTo>
                  <a:lnTo>
                    <a:pt x="121232" y="174976"/>
                  </a:lnTo>
                  <a:cubicBezTo>
                    <a:pt x="121232" y="174976"/>
                    <a:pt x="121292" y="175005"/>
                    <a:pt x="121322" y="175035"/>
                  </a:cubicBezTo>
                  <a:cubicBezTo>
                    <a:pt x="121562" y="175126"/>
                    <a:pt x="121923" y="175186"/>
                    <a:pt x="122343" y="175216"/>
                  </a:cubicBezTo>
                  <a:lnTo>
                    <a:pt x="122478" y="175216"/>
                  </a:lnTo>
                  <a:cubicBezTo>
                    <a:pt x="122478" y="175216"/>
                    <a:pt x="122583" y="175321"/>
                    <a:pt x="122898" y="175351"/>
                  </a:cubicBezTo>
                  <a:lnTo>
                    <a:pt x="123018" y="175441"/>
                  </a:lnTo>
                  <a:lnTo>
                    <a:pt x="123018" y="175441"/>
                  </a:lnTo>
                  <a:lnTo>
                    <a:pt x="122958" y="175546"/>
                  </a:lnTo>
                  <a:lnTo>
                    <a:pt x="122958" y="176056"/>
                  </a:lnTo>
                  <a:close/>
                  <a:moveTo>
                    <a:pt x="121682" y="92517"/>
                  </a:moveTo>
                  <a:lnTo>
                    <a:pt x="121682" y="92517"/>
                  </a:lnTo>
                  <a:cubicBezTo>
                    <a:pt x="121682" y="92517"/>
                    <a:pt x="121682" y="92517"/>
                    <a:pt x="121682" y="92517"/>
                  </a:cubicBezTo>
                  <a:lnTo>
                    <a:pt x="121682" y="92517"/>
                  </a:lnTo>
                  <a:close/>
                  <a:moveTo>
                    <a:pt x="123048" y="68318"/>
                  </a:moveTo>
                  <a:lnTo>
                    <a:pt x="123078" y="68318"/>
                  </a:lnTo>
                  <a:cubicBezTo>
                    <a:pt x="123078" y="68318"/>
                    <a:pt x="123093" y="68318"/>
                    <a:pt x="123093" y="68318"/>
                  </a:cubicBezTo>
                  <a:lnTo>
                    <a:pt x="123048" y="68318"/>
                  </a:lnTo>
                  <a:close/>
                  <a:moveTo>
                    <a:pt x="122838" y="48773"/>
                  </a:moveTo>
                  <a:cubicBezTo>
                    <a:pt x="122598" y="48608"/>
                    <a:pt x="122718" y="48473"/>
                    <a:pt x="123198" y="48337"/>
                  </a:cubicBezTo>
                  <a:cubicBezTo>
                    <a:pt x="122823" y="48488"/>
                    <a:pt x="122718" y="48608"/>
                    <a:pt x="122838" y="48773"/>
                  </a:cubicBezTo>
                  <a:close/>
                  <a:moveTo>
                    <a:pt x="123078" y="4158"/>
                  </a:moveTo>
                  <a:lnTo>
                    <a:pt x="123138" y="4158"/>
                  </a:lnTo>
                  <a:cubicBezTo>
                    <a:pt x="123138" y="4158"/>
                    <a:pt x="123168" y="4173"/>
                    <a:pt x="123168" y="4173"/>
                  </a:cubicBezTo>
                  <a:lnTo>
                    <a:pt x="123093" y="4173"/>
                  </a:lnTo>
                  <a:close/>
                  <a:moveTo>
                    <a:pt x="123168" y="3918"/>
                  </a:moveTo>
                  <a:lnTo>
                    <a:pt x="123153" y="3918"/>
                  </a:lnTo>
                  <a:cubicBezTo>
                    <a:pt x="122808" y="3918"/>
                    <a:pt x="122418" y="3888"/>
                    <a:pt x="122313" y="3993"/>
                  </a:cubicBezTo>
                  <a:cubicBezTo>
                    <a:pt x="122208" y="3963"/>
                    <a:pt x="122103" y="3933"/>
                    <a:pt x="121968" y="3918"/>
                  </a:cubicBezTo>
                  <a:cubicBezTo>
                    <a:pt x="121892" y="3918"/>
                    <a:pt x="121847" y="3903"/>
                    <a:pt x="121787" y="3903"/>
                  </a:cubicBezTo>
                  <a:lnTo>
                    <a:pt x="121667" y="3843"/>
                  </a:lnTo>
                  <a:lnTo>
                    <a:pt x="121667" y="3843"/>
                  </a:lnTo>
                  <a:cubicBezTo>
                    <a:pt x="121667" y="3843"/>
                    <a:pt x="121757" y="3843"/>
                    <a:pt x="121802" y="3843"/>
                  </a:cubicBezTo>
                  <a:lnTo>
                    <a:pt x="122583" y="3483"/>
                  </a:lnTo>
                  <a:cubicBezTo>
                    <a:pt x="122838" y="3573"/>
                    <a:pt x="123063" y="3678"/>
                    <a:pt x="123244" y="3783"/>
                  </a:cubicBezTo>
                  <a:lnTo>
                    <a:pt x="123319" y="3813"/>
                  </a:lnTo>
                  <a:lnTo>
                    <a:pt x="123198" y="3918"/>
                  </a:lnTo>
                  <a:close/>
                  <a:moveTo>
                    <a:pt x="123394" y="161540"/>
                  </a:moveTo>
                  <a:lnTo>
                    <a:pt x="123394" y="161540"/>
                  </a:lnTo>
                  <a:cubicBezTo>
                    <a:pt x="123394" y="161540"/>
                    <a:pt x="123439" y="161540"/>
                    <a:pt x="123439" y="161540"/>
                  </a:cubicBezTo>
                  <a:lnTo>
                    <a:pt x="123394" y="161540"/>
                  </a:lnTo>
                  <a:close/>
                  <a:moveTo>
                    <a:pt x="123484" y="177693"/>
                  </a:moveTo>
                  <a:lnTo>
                    <a:pt x="123484" y="177693"/>
                  </a:lnTo>
                  <a:cubicBezTo>
                    <a:pt x="123484" y="177693"/>
                    <a:pt x="123484" y="177693"/>
                    <a:pt x="123484" y="177693"/>
                  </a:cubicBezTo>
                  <a:lnTo>
                    <a:pt x="123484" y="177693"/>
                  </a:lnTo>
                  <a:close/>
                  <a:moveTo>
                    <a:pt x="124640" y="8572"/>
                  </a:moveTo>
                  <a:lnTo>
                    <a:pt x="124595" y="8572"/>
                  </a:lnTo>
                  <a:cubicBezTo>
                    <a:pt x="124595" y="8572"/>
                    <a:pt x="124640" y="8572"/>
                    <a:pt x="124655" y="8557"/>
                  </a:cubicBezTo>
                  <a:lnTo>
                    <a:pt x="124655" y="8557"/>
                  </a:lnTo>
                  <a:close/>
                  <a:moveTo>
                    <a:pt x="126006" y="177708"/>
                  </a:moveTo>
                  <a:lnTo>
                    <a:pt x="125886" y="177708"/>
                  </a:lnTo>
                  <a:cubicBezTo>
                    <a:pt x="125886" y="177708"/>
                    <a:pt x="125796" y="177723"/>
                    <a:pt x="125796" y="177723"/>
                  </a:cubicBezTo>
                  <a:lnTo>
                    <a:pt x="125796" y="177693"/>
                  </a:lnTo>
                  <a:cubicBezTo>
                    <a:pt x="125796" y="177693"/>
                    <a:pt x="125886" y="177693"/>
                    <a:pt x="125886" y="177693"/>
                  </a:cubicBezTo>
                  <a:lnTo>
                    <a:pt x="125931" y="177693"/>
                  </a:lnTo>
                  <a:cubicBezTo>
                    <a:pt x="125931" y="177693"/>
                    <a:pt x="125976" y="177693"/>
                    <a:pt x="126006" y="177693"/>
                  </a:cubicBezTo>
                  <a:lnTo>
                    <a:pt x="126006" y="177693"/>
                  </a:lnTo>
                  <a:close/>
                  <a:moveTo>
                    <a:pt x="125976" y="59521"/>
                  </a:moveTo>
                  <a:lnTo>
                    <a:pt x="126096" y="59521"/>
                  </a:lnTo>
                  <a:cubicBezTo>
                    <a:pt x="126096" y="59521"/>
                    <a:pt x="126096" y="59551"/>
                    <a:pt x="126096" y="59551"/>
                  </a:cubicBezTo>
                  <a:cubicBezTo>
                    <a:pt x="126051" y="59551"/>
                    <a:pt x="126006" y="59521"/>
                    <a:pt x="125961" y="59521"/>
                  </a:cubicBezTo>
                  <a:close/>
                  <a:moveTo>
                    <a:pt x="126201" y="175035"/>
                  </a:moveTo>
                  <a:lnTo>
                    <a:pt x="126201" y="175035"/>
                  </a:lnTo>
                  <a:cubicBezTo>
                    <a:pt x="126201" y="175035"/>
                    <a:pt x="126261" y="175035"/>
                    <a:pt x="126306" y="175035"/>
                  </a:cubicBezTo>
                  <a:lnTo>
                    <a:pt x="126216" y="175035"/>
                  </a:lnTo>
                  <a:close/>
                  <a:moveTo>
                    <a:pt x="126036" y="14561"/>
                  </a:moveTo>
                  <a:cubicBezTo>
                    <a:pt x="126141" y="14501"/>
                    <a:pt x="126231" y="14441"/>
                    <a:pt x="126321" y="14381"/>
                  </a:cubicBezTo>
                  <a:cubicBezTo>
                    <a:pt x="126291" y="14456"/>
                    <a:pt x="126186" y="14501"/>
                    <a:pt x="126036" y="14561"/>
                  </a:cubicBezTo>
                  <a:close/>
                  <a:moveTo>
                    <a:pt x="126861" y="178953"/>
                  </a:moveTo>
                  <a:lnTo>
                    <a:pt x="126816" y="178953"/>
                  </a:lnTo>
                  <a:cubicBezTo>
                    <a:pt x="126816" y="178953"/>
                    <a:pt x="126966" y="178953"/>
                    <a:pt x="126966" y="178953"/>
                  </a:cubicBezTo>
                  <a:lnTo>
                    <a:pt x="126861" y="178953"/>
                  </a:lnTo>
                  <a:close/>
                  <a:moveTo>
                    <a:pt x="126531" y="101584"/>
                  </a:moveTo>
                  <a:lnTo>
                    <a:pt x="126531" y="101584"/>
                  </a:lnTo>
                  <a:cubicBezTo>
                    <a:pt x="126531" y="101584"/>
                    <a:pt x="126456" y="101584"/>
                    <a:pt x="126411" y="101584"/>
                  </a:cubicBezTo>
                  <a:cubicBezTo>
                    <a:pt x="126441" y="101584"/>
                    <a:pt x="126456" y="101554"/>
                    <a:pt x="126486" y="101539"/>
                  </a:cubicBezTo>
                  <a:cubicBezTo>
                    <a:pt x="126486" y="101539"/>
                    <a:pt x="126486" y="101569"/>
                    <a:pt x="126486" y="101569"/>
                  </a:cubicBezTo>
                  <a:cubicBezTo>
                    <a:pt x="126756" y="101524"/>
                    <a:pt x="127026" y="101479"/>
                    <a:pt x="127282" y="101433"/>
                  </a:cubicBezTo>
                  <a:cubicBezTo>
                    <a:pt x="127162" y="101494"/>
                    <a:pt x="126786" y="101539"/>
                    <a:pt x="126546" y="101584"/>
                  </a:cubicBezTo>
                  <a:close/>
                  <a:moveTo>
                    <a:pt x="126816" y="10538"/>
                  </a:moveTo>
                  <a:lnTo>
                    <a:pt x="126816" y="10538"/>
                  </a:lnTo>
                  <a:cubicBezTo>
                    <a:pt x="126816" y="10538"/>
                    <a:pt x="126816" y="10538"/>
                    <a:pt x="126816" y="10538"/>
                  </a:cubicBezTo>
                  <a:lnTo>
                    <a:pt x="126816" y="10538"/>
                  </a:lnTo>
                  <a:close/>
                  <a:moveTo>
                    <a:pt x="128092" y="6305"/>
                  </a:moveTo>
                  <a:cubicBezTo>
                    <a:pt x="127882" y="6305"/>
                    <a:pt x="127687" y="6260"/>
                    <a:pt x="127492" y="6230"/>
                  </a:cubicBezTo>
                  <a:cubicBezTo>
                    <a:pt x="127492" y="6230"/>
                    <a:pt x="127537" y="6215"/>
                    <a:pt x="127537" y="6200"/>
                  </a:cubicBezTo>
                  <a:cubicBezTo>
                    <a:pt x="127582" y="6125"/>
                    <a:pt x="127582" y="6065"/>
                    <a:pt x="127537" y="5990"/>
                  </a:cubicBezTo>
                  <a:cubicBezTo>
                    <a:pt x="127402" y="5825"/>
                    <a:pt x="127117" y="5689"/>
                    <a:pt x="126831" y="5554"/>
                  </a:cubicBezTo>
                  <a:lnTo>
                    <a:pt x="126831" y="5554"/>
                  </a:lnTo>
                  <a:cubicBezTo>
                    <a:pt x="126831" y="5554"/>
                    <a:pt x="126981" y="5524"/>
                    <a:pt x="126981" y="5524"/>
                  </a:cubicBezTo>
                  <a:lnTo>
                    <a:pt x="127026" y="5524"/>
                  </a:lnTo>
                  <a:cubicBezTo>
                    <a:pt x="127327" y="5629"/>
                    <a:pt x="127522" y="5749"/>
                    <a:pt x="127717" y="5855"/>
                  </a:cubicBezTo>
                  <a:cubicBezTo>
                    <a:pt x="127957" y="5975"/>
                    <a:pt x="128212" y="6080"/>
                    <a:pt x="128152" y="6230"/>
                  </a:cubicBezTo>
                  <a:cubicBezTo>
                    <a:pt x="128152" y="6260"/>
                    <a:pt x="128122" y="6275"/>
                    <a:pt x="128092" y="6290"/>
                  </a:cubicBezTo>
                  <a:close/>
                  <a:moveTo>
                    <a:pt x="129684" y="63709"/>
                  </a:moveTo>
                  <a:lnTo>
                    <a:pt x="129684" y="63709"/>
                  </a:lnTo>
                  <a:cubicBezTo>
                    <a:pt x="129684" y="63709"/>
                    <a:pt x="129729" y="63679"/>
                    <a:pt x="129759" y="63679"/>
                  </a:cubicBezTo>
                  <a:lnTo>
                    <a:pt x="129684" y="63709"/>
                  </a:lnTo>
                  <a:close/>
                  <a:moveTo>
                    <a:pt x="124309" y="186549"/>
                  </a:moveTo>
                  <a:lnTo>
                    <a:pt x="124309" y="186549"/>
                  </a:lnTo>
                  <a:cubicBezTo>
                    <a:pt x="124309" y="186549"/>
                    <a:pt x="124309" y="186549"/>
                    <a:pt x="124309" y="186549"/>
                  </a:cubicBezTo>
                  <a:lnTo>
                    <a:pt x="124369" y="186549"/>
                  </a:lnTo>
                  <a:cubicBezTo>
                    <a:pt x="124369" y="186549"/>
                    <a:pt x="124309" y="186549"/>
                    <a:pt x="124309" y="186549"/>
                  </a:cubicBezTo>
                  <a:close/>
                  <a:moveTo>
                    <a:pt x="131560" y="9487"/>
                  </a:moveTo>
                  <a:lnTo>
                    <a:pt x="131560" y="9487"/>
                  </a:lnTo>
                  <a:cubicBezTo>
                    <a:pt x="131560" y="9487"/>
                    <a:pt x="131560" y="9487"/>
                    <a:pt x="131560" y="9487"/>
                  </a:cubicBezTo>
                  <a:lnTo>
                    <a:pt x="131560" y="9487"/>
                  </a:lnTo>
                  <a:lnTo>
                    <a:pt x="131560" y="9487"/>
                  </a:lnTo>
                  <a:cubicBezTo>
                    <a:pt x="131560" y="9487"/>
                    <a:pt x="131560" y="9487"/>
                    <a:pt x="131560" y="9487"/>
                  </a:cubicBezTo>
                  <a:lnTo>
                    <a:pt x="131515" y="9487"/>
                  </a:lnTo>
                  <a:cubicBezTo>
                    <a:pt x="131515" y="9487"/>
                    <a:pt x="131560" y="9487"/>
                    <a:pt x="131560" y="9487"/>
                  </a:cubicBezTo>
                  <a:close/>
                  <a:moveTo>
                    <a:pt x="134863" y="8061"/>
                  </a:moveTo>
                  <a:lnTo>
                    <a:pt x="134863" y="8061"/>
                  </a:lnTo>
                  <a:cubicBezTo>
                    <a:pt x="134863" y="8061"/>
                    <a:pt x="134863" y="8061"/>
                    <a:pt x="134863" y="8061"/>
                  </a:cubicBezTo>
                  <a:lnTo>
                    <a:pt x="134848" y="8061"/>
                  </a:lnTo>
                  <a:close/>
                  <a:moveTo>
                    <a:pt x="135133" y="130391"/>
                  </a:moveTo>
                  <a:cubicBezTo>
                    <a:pt x="135223" y="130331"/>
                    <a:pt x="135343" y="130286"/>
                    <a:pt x="135508" y="130241"/>
                  </a:cubicBezTo>
                  <a:cubicBezTo>
                    <a:pt x="135373" y="130286"/>
                    <a:pt x="135253" y="130331"/>
                    <a:pt x="135133" y="130391"/>
                  </a:cubicBezTo>
                  <a:close/>
                  <a:moveTo>
                    <a:pt x="136784" y="101584"/>
                  </a:moveTo>
                  <a:lnTo>
                    <a:pt x="136814" y="101584"/>
                  </a:lnTo>
                  <a:cubicBezTo>
                    <a:pt x="136814" y="101584"/>
                    <a:pt x="136829" y="101584"/>
                    <a:pt x="136829" y="101584"/>
                  </a:cubicBezTo>
                  <a:lnTo>
                    <a:pt x="136784" y="101584"/>
                  </a:lnTo>
                  <a:close/>
                  <a:moveTo>
                    <a:pt x="137249" y="67582"/>
                  </a:moveTo>
                  <a:cubicBezTo>
                    <a:pt x="137249" y="67582"/>
                    <a:pt x="137294" y="67582"/>
                    <a:pt x="137309" y="67582"/>
                  </a:cubicBezTo>
                  <a:lnTo>
                    <a:pt x="137309" y="67582"/>
                  </a:lnTo>
                  <a:cubicBezTo>
                    <a:pt x="137309" y="67582"/>
                    <a:pt x="137249" y="67582"/>
                    <a:pt x="137249" y="67582"/>
                  </a:cubicBezTo>
                  <a:close/>
                  <a:moveTo>
                    <a:pt x="138781" y="89019"/>
                  </a:moveTo>
                  <a:lnTo>
                    <a:pt x="138751" y="89019"/>
                  </a:lnTo>
                  <a:cubicBezTo>
                    <a:pt x="138751" y="89019"/>
                    <a:pt x="138796" y="88989"/>
                    <a:pt x="138796" y="88989"/>
                  </a:cubicBezTo>
                  <a:lnTo>
                    <a:pt x="138796" y="89019"/>
                  </a:lnTo>
                  <a:close/>
                  <a:moveTo>
                    <a:pt x="138796" y="119808"/>
                  </a:moveTo>
                  <a:lnTo>
                    <a:pt x="138796" y="119778"/>
                  </a:lnTo>
                  <a:cubicBezTo>
                    <a:pt x="138796" y="119778"/>
                    <a:pt x="138841" y="119778"/>
                    <a:pt x="138841" y="119778"/>
                  </a:cubicBezTo>
                  <a:lnTo>
                    <a:pt x="138796" y="119778"/>
                  </a:lnTo>
                  <a:close/>
                  <a:moveTo>
                    <a:pt x="139396" y="9202"/>
                  </a:moveTo>
                  <a:lnTo>
                    <a:pt x="139396" y="9202"/>
                  </a:lnTo>
                  <a:cubicBezTo>
                    <a:pt x="139396" y="9202"/>
                    <a:pt x="139396" y="9202"/>
                    <a:pt x="139396" y="9202"/>
                  </a:cubicBezTo>
                  <a:lnTo>
                    <a:pt x="139396" y="9202"/>
                  </a:lnTo>
                  <a:close/>
                  <a:moveTo>
                    <a:pt x="140492" y="208406"/>
                  </a:moveTo>
                  <a:lnTo>
                    <a:pt x="140492" y="208406"/>
                  </a:lnTo>
                  <a:cubicBezTo>
                    <a:pt x="140492" y="208406"/>
                    <a:pt x="140432" y="208406"/>
                    <a:pt x="140402" y="208406"/>
                  </a:cubicBezTo>
                  <a:lnTo>
                    <a:pt x="140537" y="208376"/>
                  </a:lnTo>
                  <a:lnTo>
                    <a:pt x="140492" y="208376"/>
                  </a:lnTo>
                  <a:close/>
                  <a:moveTo>
                    <a:pt x="141858" y="202957"/>
                  </a:moveTo>
                  <a:cubicBezTo>
                    <a:pt x="141858" y="202957"/>
                    <a:pt x="142038" y="202942"/>
                    <a:pt x="142173" y="202957"/>
                  </a:cubicBezTo>
                  <a:cubicBezTo>
                    <a:pt x="142053" y="202957"/>
                    <a:pt x="141948" y="202957"/>
                    <a:pt x="141858" y="202957"/>
                  </a:cubicBezTo>
                  <a:close/>
                  <a:moveTo>
                    <a:pt x="142143" y="200780"/>
                  </a:moveTo>
                  <a:lnTo>
                    <a:pt x="142188" y="200780"/>
                  </a:lnTo>
                  <a:cubicBezTo>
                    <a:pt x="142188" y="200780"/>
                    <a:pt x="142188" y="200780"/>
                    <a:pt x="142188" y="200780"/>
                  </a:cubicBezTo>
                  <a:lnTo>
                    <a:pt x="142143" y="200780"/>
                  </a:lnTo>
                  <a:close/>
                  <a:moveTo>
                    <a:pt x="142398" y="116820"/>
                  </a:moveTo>
                  <a:lnTo>
                    <a:pt x="142398" y="116820"/>
                  </a:lnTo>
                  <a:cubicBezTo>
                    <a:pt x="142398" y="116820"/>
                    <a:pt x="142398" y="116820"/>
                    <a:pt x="142398" y="116820"/>
                  </a:cubicBezTo>
                  <a:lnTo>
                    <a:pt x="142398" y="116820"/>
                  </a:lnTo>
                  <a:close/>
                  <a:moveTo>
                    <a:pt x="142654" y="208181"/>
                  </a:moveTo>
                  <a:lnTo>
                    <a:pt x="142654" y="208181"/>
                  </a:lnTo>
                  <a:cubicBezTo>
                    <a:pt x="142654" y="208181"/>
                    <a:pt x="142654" y="208181"/>
                    <a:pt x="142654" y="208181"/>
                  </a:cubicBezTo>
                  <a:lnTo>
                    <a:pt x="142654" y="208106"/>
                  </a:lnTo>
                  <a:cubicBezTo>
                    <a:pt x="142654" y="208106"/>
                    <a:pt x="142759" y="208136"/>
                    <a:pt x="142759" y="208136"/>
                  </a:cubicBezTo>
                  <a:cubicBezTo>
                    <a:pt x="142714" y="208151"/>
                    <a:pt x="142699" y="208166"/>
                    <a:pt x="142654" y="208181"/>
                  </a:cubicBezTo>
                  <a:lnTo>
                    <a:pt x="142654" y="208181"/>
                  </a:lnTo>
                  <a:close/>
                  <a:moveTo>
                    <a:pt x="142834" y="203542"/>
                  </a:moveTo>
                  <a:lnTo>
                    <a:pt x="142834" y="203542"/>
                  </a:lnTo>
                  <a:cubicBezTo>
                    <a:pt x="142834" y="203542"/>
                    <a:pt x="142834" y="203542"/>
                    <a:pt x="142834" y="203542"/>
                  </a:cubicBezTo>
                  <a:lnTo>
                    <a:pt x="142834" y="203542"/>
                  </a:lnTo>
                  <a:close/>
                  <a:moveTo>
                    <a:pt x="142774" y="8467"/>
                  </a:moveTo>
                  <a:lnTo>
                    <a:pt x="142804" y="8467"/>
                  </a:lnTo>
                  <a:cubicBezTo>
                    <a:pt x="142804" y="8467"/>
                    <a:pt x="142834" y="8467"/>
                    <a:pt x="142834" y="8467"/>
                  </a:cubicBezTo>
                  <a:lnTo>
                    <a:pt x="142759" y="8467"/>
                  </a:lnTo>
                  <a:close/>
                  <a:moveTo>
                    <a:pt x="143089" y="207160"/>
                  </a:moveTo>
                  <a:lnTo>
                    <a:pt x="143089" y="207160"/>
                  </a:lnTo>
                  <a:cubicBezTo>
                    <a:pt x="143089" y="207160"/>
                    <a:pt x="143134" y="207160"/>
                    <a:pt x="143134" y="207160"/>
                  </a:cubicBezTo>
                  <a:lnTo>
                    <a:pt x="143104" y="207160"/>
                  </a:lnTo>
                  <a:close/>
                  <a:moveTo>
                    <a:pt x="144410" y="199219"/>
                  </a:moveTo>
                  <a:lnTo>
                    <a:pt x="144410" y="199219"/>
                  </a:lnTo>
                  <a:cubicBezTo>
                    <a:pt x="144410" y="199219"/>
                    <a:pt x="144395" y="199219"/>
                    <a:pt x="144395" y="199219"/>
                  </a:cubicBezTo>
                  <a:lnTo>
                    <a:pt x="144410" y="199219"/>
                  </a:lnTo>
                  <a:close/>
                  <a:moveTo>
                    <a:pt x="144140" y="199219"/>
                  </a:moveTo>
                  <a:lnTo>
                    <a:pt x="144050" y="199219"/>
                  </a:lnTo>
                  <a:cubicBezTo>
                    <a:pt x="144050" y="199219"/>
                    <a:pt x="144050" y="199219"/>
                    <a:pt x="144050" y="199219"/>
                  </a:cubicBezTo>
                  <a:lnTo>
                    <a:pt x="144140" y="199219"/>
                  </a:lnTo>
                  <a:close/>
                  <a:moveTo>
                    <a:pt x="144110" y="115785"/>
                  </a:moveTo>
                  <a:cubicBezTo>
                    <a:pt x="144110" y="115785"/>
                    <a:pt x="144140" y="115740"/>
                    <a:pt x="144155" y="115725"/>
                  </a:cubicBezTo>
                  <a:cubicBezTo>
                    <a:pt x="144245" y="115725"/>
                    <a:pt x="144320" y="115709"/>
                    <a:pt x="144410" y="115694"/>
                  </a:cubicBezTo>
                  <a:lnTo>
                    <a:pt x="144110" y="115785"/>
                  </a:lnTo>
                  <a:close/>
                  <a:moveTo>
                    <a:pt x="144845" y="39586"/>
                  </a:moveTo>
                  <a:lnTo>
                    <a:pt x="144845" y="39586"/>
                  </a:lnTo>
                  <a:cubicBezTo>
                    <a:pt x="144845" y="39586"/>
                    <a:pt x="144815" y="39586"/>
                    <a:pt x="144815" y="39586"/>
                  </a:cubicBezTo>
                  <a:lnTo>
                    <a:pt x="144845" y="39586"/>
                  </a:lnTo>
                  <a:cubicBezTo>
                    <a:pt x="144845" y="39586"/>
                    <a:pt x="144845" y="39586"/>
                    <a:pt x="144845" y="39586"/>
                  </a:cubicBezTo>
                  <a:lnTo>
                    <a:pt x="144845" y="39586"/>
                  </a:lnTo>
                  <a:cubicBezTo>
                    <a:pt x="144845" y="39586"/>
                    <a:pt x="144845" y="39586"/>
                    <a:pt x="144845" y="39586"/>
                  </a:cubicBezTo>
                  <a:close/>
                  <a:moveTo>
                    <a:pt x="145476" y="59566"/>
                  </a:moveTo>
                  <a:lnTo>
                    <a:pt x="145476" y="59566"/>
                  </a:lnTo>
                  <a:cubicBezTo>
                    <a:pt x="145476" y="59566"/>
                    <a:pt x="145536" y="59566"/>
                    <a:pt x="145536" y="59566"/>
                  </a:cubicBezTo>
                  <a:cubicBezTo>
                    <a:pt x="145506" y="59566"/>
                    <a:pt x="145491" y="59566"/>
                    <a:pt x="145476" y="59566"/>
                  </a:cubicBezTo>
                  <a:close/>
                  <a:moveTo>
                    <a:pt x="146316" y="28027"/>
                  </a:moveTo>
                  <a:lnTo>
                    <a:pt x="146316" y="28027"/>
                  </a:lnTo>
                  <a:cubicBezTo>
                    <a:pt x="146316" y="28027"/>
                    <a:pt x="146316" y="28027"/>
                    <a:pt x="146316" y="28027"/>
                  </a:cubicBezTo>
                  <a:lnTo>
                    <a:pt x="146316" y="28027"/>
                  </a:lnTo>
                  <a:close/>
                  <a:moveTo>
                    <a:pt x="146361" y="184823"/>
                  </a:moveTo>
                  <a:lnTo>
                    <a:pt x="146346" y="184823"/>
                  </a:lnTo>
                  <a:cubicBezTo>
                    <a:pt x="146346" y="184823"/>
                    <a:pt x="146316" y="184823"/>
                    <a:pt x="146316" y="184823"/>
                  </a:cubicBezTo>
                  <a:lnTo>
                    <a:pt x="146361" y="184823"/>
                  </a:lnTo>
                  <a:cubicBezTo>
                    <a:pt x="146361" y="184823"/>
                    <a:pt x="146361" y="184823"/>
                    <a:pt x="146361" y="184823"/>
                  </a:cubicBezTo>
                  <a:close/>
                  <a:moveTo>
                    <a:pt x="146842" y="57915"/>
                  </a:moveTo>
                  <a:lnTo>
                    <a:pt x="146842" y="57915"/>
                  </a:lnTo>
                  <a:cubicBezTo>
                    <a:pt x="146842" y="57915"/>
                    <a:pt x="146842" y="57915"/>
                    <a:pt x="146842" y="57915"/>
                  </a:cubicBezTo>
                  <a:lnTo>
                    <a:pt x="146827" y="57915"/>
                  </a:lnTo>
                  <a:close/>
                  <a:moveTo>
                    <a:pt x="146842" y="23253"/>
                  </a:moveTo>
                  <a:lnTo>
                    <a:pt x="146932" y="23253"/>
                  </a:lnTo>
                  <a:cubicBezTo>
                    <a:pt x="146932" y="23253"/>
                    <a:pt x="146932" y="23298"/>
                    <a:pt x="146932" y="23298"/>
                  </a:cubicBezTo>
                  <a:cubicBezTo>
                    <a:pt x="146902" y="23283"/>
                    <a:pt x="146872" y="23268"/>
                    <a:pt x="146842" y="23253"/>
                  </a:cubicBezTo>
                  <a:close/>
                  <a:moveTo>
                    <a:pt x="147487" y="187285"/>
                  </a:moveTo>
                  <a:lnTo>
                    <a:pt x="147487" y="187285"/>
                  </a:lnTo>
                  <a:cubicBezTo>
                    <a:pt x="147487" y="187285"/>
                    <a:pt x="147577" y="187285"/>
                    <a:pt x="147577" y="187285"/>
                  </a:cubicBezTo>
                  <a:lnTo>
                    <a:pt x="147487" y="187285"/>
                  </a:lnTo>
                  <a:close/>
                  <a:moveTo>
                    <a:pt x="147397" y="24499"/>
                  </a:moveTo>
                  <a:lnTo>
                    <a:pt x="147397" y="24439"/>
                  </a:lnTo>
                  <a:cubicBezTo>
                    <a:pt x="147397" y="24439"/>
                    <a:pt x="147697" y="24469"/>
                    <a:pt x="147697" y="24469"/>
                  </a:cubicBezTo>
                  <a:cubicBezTo>
                    <a:pt x="147592" y="24469"/>
                    <a:pt x="147502" y="24484"/>
                    <a:pt x="147397" y="24499"/>
                  </a:cubicBezTo>
                  <a:close/>
                  <a:moveTo>
                    <a:pt x="148013" y="182751"/>
                  </a:moveTo>
                  <a:lnTo>
                    <a:pt x="148103" y="182751"/>
                  </a:lnTo>
                  <a:cubicBezTo>
                    <a:pt x="148103" y="182751"/>
                    <a:pt x="148103" y="182751"/>
                    <a:pt x="148103" y="182751"/>
                  </a:cubicBezTo>
                  <a:lnTo>
                    <a:pt x="148013" y="182751"/>
                  </a:lnTo>
                  <a:close/>
                  <a:moveTo>
                    <a:pt x="148058" y="113938"/>
                  </a:moveTo>
                  <a:lnTo>
                    <a:pt x="148088" y="113938"/>
                  </a:lnTo>
                  <a:cubicBezTo>
                    <a:pt x="148088" y="113938"/>
                    <a:pt x="148148" y="113938"/>
                    <a:pt x="148148" y="113938"/>
                  </a:cubicBezTo>
                  <a:lnTo>
                    <a:pt x="148058" y="113938"/>
                  </a:lnTo>
                  <a:close/>
                  <a:moveTo>
                    <a:pt x="148523" y="18194"/>
                  </a:moveTo>
                  <a:lnTo>
                    <a:pt x="148493" y="18194"/>
                  </a:lnTo>
                  <a:cubicBezTo>
                    <a:pt x="148493" y="18194"/>
                    <a:pt x="148538" y="18164"/>
                    <a:pt x="148538" y="18164"/>
                  </a:cubicBezTo>
                  <a:lnTo>
                    <a:pt x="148538" y="18194"/>
                  </a:lnTo>
                  <a:close/>
                  <a:moveTo>
                    <a:pt x="149499" y="182661"/>
                  </a:moveTo>
                  <a:lnTo>
                    <a:pt x="149424" y="182661"/>
                  </a:lnTo>
                  <a:cubicBezTo>
                    <a:pt x="149424" y="182661"/>
                    <a:pt x="149499" y="182646"/>
                    <a:pt x="149499" y="182646"/>
                  </a:cubicBezTo>
                  <a:lnTo>
                    <a:pt x="149499" y="182646"/>
                  </a:lnTo>
                  <a:close/>
                  <a:moveTo>
                    <a:pt x="149529" y="196247"/>
                  </a:moveTo>
                  <a:lnTo>
                    <a:pt x="149529" y="196247"/>
                  </a:lnTo>
                  <a:cubicBezTo>
                    <a:pt x="149529" y="196247"/>
                    <a:pt x="149529" y="196247"/>
                    <a:pt x="149529" y="196247"/>
                  </a:cubicBezTo>
                  <a:lnTo>
                    <a:pt x="149529" y="196247"/>
                  </a:lnTo>
                  <a:close/>
                  <a:moveTo>
                    <a:pt x="150535" y="17023"/>
                  </a:moveTo>
                  <a:lnTo>
                    <a:pt x="150535" y="17023"/>
                  </a:lnTo>
                  <a:cubicBezTo>
                    <a:pt x="150535" y="17023"/>
                    <a:pt x="150535" y="17023"/>
                    <a:pt x="150535" y="17023"/>
                  </a:cubicBezTo>
                  <a:lnTo>
                    <a:pt x="150535" y="17023"/>
                  </a:lnTo>
                  <a:close/>
                  <a:moveTo>
                    <a:pt x="150234" y="10944"/>
                  </a:moveTo>
                  <a:lnTo>
                    <a:pt x="150189" y="10913"/>
                  </a:lnTo>
                  <a:lnTo>
                    <a:pt x="150234" y="10913"/>
                  </a:lnTo>
                  <a:cubicBezTo>
                    <a:pt x="150234" y="10913"/>
                    <a:pt x="150234" y="10944"/>
                    <a:pt x="150234" y="10944"/>
                  </a:cubicBezTo>
                  <a:lnTo>
                    <a:pt x="150234" y="10944"/>
                  </a:lnTo>
                  <a:close/>
                  <a:moveTo>
                    <a:pt x="150460" y="148555"/>
                  </a:moveTo>
                  <a:lnTo>
                    <a:pt x="150430" y="148525"/>
                  </a:lnTo>
                  <a:lnTo>
                    <a:pt x="150460" y="148525"/>
                  </a:lnTo>
                  <a:cubicBezTo>
                    <a:pt x="150460" y="148525"/>
                    <a:pt x="150460" y="148540"/>
                    <a:pt x="150460" y="148540"/>
                  </a:cubicBezTo>
                  <a:lnTo>
                    <a:pt x="150550" y="148540"/>
                  </a:lnTo>
                  <a:cubicBezTo>
                    <a:pt x="150550" y="148540"/>
                    <a:pt x="150490" y="148540"/>
                    <a:pt x="150445" y="148540"/>
                  </a:cubicBezTo>
                  <a:close/>
                  <a:moveTo>
                    <a:pt x="151255" y="126818"/>
                  </a:moveTo>
                  <a:lnTo>
                    <a:pt x="151225" y="126818"/>
                  </a:lnTo>
                  <a:cubicBezTo>
                    <a:pt x="151225" y="126818"/>
                    <a:pt x="151255" y="126818"/>
                    <a:pt x="151255" y="126818"/>
                  </a:cubicBezTo>
                  <a:lnTo>
                    <a:pt x="151255" y="126818"/>
                  </a:lnTo>
                  <a:close/>
                  <a:moveTo>
                    <a:pt x="152561" y="118457"/>
                  </a:moveTo>
                  <a:lnTo>
                    <a:pt x="152621" y="118457"/>
                  </a:lnTo>
                  <a:cubicBezTo>
                    <a:pt x="152621" y="118457"/>
                    <a:pt x="152651" y="118472"/>
                    <a:pt x="152651" y="118472"/>
                  </a:cubicBezTo>
                  <a:cubicBezTo>
                    <a:pt x="152621" y="118472"/>
                    <a:pt x="152591" y="118472"/>
                    <a:pt x="152561" y="118457"/>
                  </a:cubicBezTo>
                  <a:close/>
                  <a:moveTo>
                    <a:pt x="153087" y="186444"/>
                  </a:moveTo>
                  <a:lnTo>
                    <a:pt x="153087" y="186444"/>
                  </a:lnTo>
                  <a:cubicBezTo>
                    <a:pt x="153087" y="186444"/>
                    <a:pt x="153087" y="186429"/>
                    <a:pt x="153087" y="186429"/>
                  </a:cubicBezTo>
                  <a:lnTo>
                    <a:pt x="153162" y="186429"/>
                  </a:lnTo>
                  <a:cubicBezTo>
                    <a:pt x="153162" y="186429"/>
                    <a:pt x="153132" y="186429"/>
                    <a:pt x="153102" y="186444"/>
                  </a:cubicBezTo>
                  <a:close/>
                  <a:moveTo>
                    <a:pt x="163805" y="51220"/>
                  </a:moveTo>
                  <a:lnTo>
                    <a:pt x="163805" y="51220"/>
                  </a:lnTo>
                  <a:cubicBezTo>
                    <a:pt x="163805" y="51220"/>
                    <a:pt x="163805" y="51220"/>
                    <a:pt x="163805" y="51220"/>
                  </a:cubicBezTo>
                  <a:lnTo>
                    <a:pt x="163805" y="51220"/>
                  </a:lnTo>
                  <a:close/>
                  <a:moveTo>
                    <a:pt x="162034" y="181280"/>
                  </a:moveTo>
                  <a:lnTo>
                    <a:pt x="162049" y="181280"/>
                  </a:lnTo>
                  <a:cubicBezTo>
                    <a:pt x="162049" y="181280"/>
                    <a:pt x="161898" y="181295"/>
                    <a:pt x="161898" y="181295"/>
                  </a:cubicBezTo>
                  <a:lnTo>
                    <a:pt x="162034" y="181295"/>
                  </a:lnTo>
                  <a:close/>
                  <a:moveTo>
                    <a:pt x="161718" y="104436"/>
                  </a:moveTo>
                  <a:lnTo>
                    <a:pt x="161718" y="104466"/>
                  </a:lnTo>
                  <a:cubicBezTo>
                    <a:pt x="161718" y="104466"/>
                    <a:pt x="161688" y="104436"/>
                    <a:pt x="161688" y="104436"/>
                  </a:cubicBezTo>
                  <a:lnTo>
                    <a:pt x="161718" y="104436"/>
                  </a:lnTo>
                  <a:close/>
                  <a:moveTo>
                    <a:pt x="161628" y="42558"/>
                  </a:moveTo>
                  <a:lnTo>
                    <a:pt x="161628" y="42558"/>
                  </a:lnTo>
                  <a:cubicBezTo>
                    <a:pt x="161628" y="42558"/>
                    <a:pt x="161628" y="42558"/>
                    <a:pt x="161628" y="42558"/>
                  </a:cubicBezTo>
                  <a:lnTo>
                    <a:pt x="161628" y="42558"/>
                  </a:lnTo>
                  <a:close/>
                  <a:moveTo>
                    <a:pt x="161613" y="178158"/>
                  </a:moveTo>
                  <a:lnTo>
                    <a:pt x="161613" y="178188"/>
                  </a:lnTo>
                  <a:cubicBezTo>
                    <a:pt x="161613" y="178188"/>
                    <a:pt x="161508" y="178158"/>
                    <a:pt x="161508" y="178158"/>
                  </a:cubicBezTo>
                  <a:lnTo>
                    <a:pt x="161613" y="178158"/>
                  </a:lnTo>
                  <a:close/>
                  <a:moveTo>
                    <a:pt x="161388" y="179734"/>
                  </a:moveTo>
                  <a:lnTo>
                    <a:pt x="161433" y="179764"/>
                  </a:lnTo>
                  <a:cubicBezTo>
                    <a:pt x="161433" y="179764"/>
                    <a:pt x="161358" y="179764"/>
                    <a:pt x="161328" y="179764"/>
                  </a:cubicBezTo>
                  <a:lnTo>
                    <a:pt x="161403" y="179764"/>
                  </a:lnTo>
                  <a:close/>
                  <a:moveTo>
                    <a:pt x="159422" y="110320"/>
                  </a:moveTo>
                  <a:lnTo>
                    <a:pt x="159422" y="110320"/>
                  </a:lnTo>
                  <a:cubicBezTo>
                    <a:pt x="159422" y="110320"/>
                    <a:pt x="159331" y="110320"/>
                    <a:pt x="159271" y="110320"/>
                  </a:cubicBezTo>
                  <a:lnTo>
                    <a:pt x="159407" y="110320"/>
                  </a:lnTo>
                  <a:close/>
                  <a:moveTo>
                    <a:pt x="158551" y="109120"/>
                  </a:moveTo>
                  <a:lnTo>
                    <a:pt x="158491" y="109120"/>
                  </a:lnTo>
                  <a:cubicBezTo>
                    <a:pt x="158491" y="109120"/>
                    <a:pt x="158461" y="109105"/>
                    <a:pt x="158461" y="109105"/>
                  </a:cubicBezTo>
                  <a:cubicBezTo>
                    <a:pt x="158491" y="109105"/>
                    <a:pt x="158521" y="109105"/>
                    <a:pt x="158551" y="109120"/>
                  </a:cubicBezTo>
                  <a:close/>
                  <a:moveTo>
                    <a:pt x="158461" y="177903"/>
                  </a:moveTo>
                  <a:cubicBezTo>
                    <a:pt x="158551" y="177903"/>
                    <a:pt x="158611" y="177903"/>
                    <a:pt x="158671" y="177933"/>
                  </a:cubicBezTo>
                  <a:lnTo>
                    <a:pt x="158461" y="177963"/>
                  </a:lnTo>
                  <a:lnTo>
                    <a:pt x="158461" y="177918"/>
                  </a:lnTo>
                  <a:close/>
                  <a:moveTo>
                    <a:pt x="156734" y="174405"/>
                  </a:moveTo>
                  <a:cubicBezTo>
                    <a:pt x="156734" y="174405"/>
                    <a:pt x="156719" y="174435"/>
                    <a:pt x="156704" y="174450"/>
                  </a:cubicBezTo>
                  <a:lnTo>
                    <a:pt x="156599" y="174420"/>
                  </a:lnTo>
                  <a:cubicBezTo>
                    <a:pt x="156599" y="174420"/>
                    <a:pt x="156674" y="174420"/>
                    <a:pt x="156734" y="174420"/>
                  </a:cubicBezTo>
                  <a:close/>
                  <a:moveTo>
                    <a:pt x="156614" y="175651"/>
                  </a:moveTo>
                  <a:cubicBezTo>
                    <a:pt x="156614" y="175651"/>
                    <a:pt x="156614" y="175696"/>
                    <a:pt x="156629" y="175726"/>
                  </a:cubicBezTo>
                  <a:lnTo>
                    <a:pt x="156449" y="175681"/>
                  </a:lnTo>
                  <a:cubicBezTo>
                    <a:pt x="156449" y="175681"/>
                    <a:pt x="156554" y="175681"/>
                    <a:pt x="156599" y="175666"/>
                  </a:cubicBezTo>
                  <a:close/>
                  <a:moveTo>
                    <a:pt x="156029" y="96119"/>
                  </a:moveTo>
                  <a:lnTo>
                    <a:pt x="155954" y="96300"/>
                  </a:lnTo>
                  <a:cubicBezTo>
                    <a:pt x="155864" y="96224"/>
                    <a:pt x="155864" y="96165"/>
                    <a:pt x="156029" y="96119"/>
                  </a:cubicBezTo>
                  <a:close/>
                  <a:moveTo>
                    <a:pt x="155819" y="107138"/>
                  </a:moveTo>
                  <a:lnTo>
                    <a:pt x="155789" y="107138"/>
                  </a:lnTo>
                  <a:cubicBezTo>
                    <a:pt x="155789" y="107138"/>
                    <a:pt x="155774" y="107138"/>
                    <a:pt x="155774" y="107138"/>
                  </a:cubicBezTo>
                  <a:lnTo>
                    <a:pt x="155834" y="107138"/>
                  </a:lnTo>
                  <a:close/>
                  <a:moveTo>
                    <a:pt x="153837" y="178173"/>
                  </a:moveTo>
                  <a:lnTo>
                    <a:pt x="153837" y="178203"/>
                  </a:lnTo>
                  <a:cubicBezTo>
                    <a:pt x="153837" y="178203"/>
                    <a:pt x="153837" y="178203"/>
                    <a:pt x="153837" y="178203"/>
                  </a:cubicBezTo>
                  <a:lnTo>
                    <a:pt x="153837" y="178203"/>
                  </a:lnTo>
                  <a:cubicBezTo>
                    <a:pt x="153732" y="178203"/>
                    <a:pt x="153672" y="178203"/>
                    <a:pt x="153582" y="178203"/>
                  </a:cubicBezTo>
                  <a:cubicBezTo>
                    <a:pt x="153642" y="178203"/>
                    <a:pt x="153732" y="178188"/>
                    <a:pt x="153822" y="178173"/>
                  </a:cubicBezTo>
                  <a:close/>
                  <a:moveTo>
                    <a:pt x="156689" y="194235"/>
                  </a:moveTo>
                  <a:cubicBezTo>
                    <a:pt x="156524" y="194491"/>
                    <a:pt x="155353" y="194400"/>
                    <a:pt x="154708" y="194491"/>
                  </a:cubicBezTo>
                  <a:lnTo>
                    <a:pt x="154558" y="194461"/>
                  </a:lnTo>
                  <a:cubicBezTo>
                    <a:pt x="154558" y="194461"/>
                    <a:pt x="154573" y="194431"/>
                    <a:pt x="154603" y="194415"/>
                  </a:cubicBezTo>
                  <a:cubicBezTo>
                    <a:pt x="154603" y="194370"/>
                    <a:pt x="154603" y="194310"/>
                    <a:pt x="154543" y="194265"/>
                  </a:cubicBezTo>
                  <a:lnTo>
                    <a:pt x="154303" y="194055"/>
                  </a:lnTo>
                  <a:cubicBezTo>
                    <a:pt x="154303" y="194055"/>
                    <a:pt x="154303" y="194025"/>
                    <a:pt x="154258" y="194010"/>
                  </a:cubicBezTo>
                  <a:lnTo>
                    <a:pt x="154183" y="193935"/>
                  </a:lnTo>
                  <a:lnTo>
                    <a:pt x="154183" y="193695"/>
                  </a:lnTo>
                  <a:cubicBezTo>
                    <a:pt x="154978" y="193740"/>
                    <a:pt x="155053" y="193485"/>
                    <a:pt x="155834" y="193485"/>
                  </a:cubicBezTo>
                  <a:cubicBezTo>
                    <a:pt x="155969" y="193740"/>
                    <a:pt x="157170" y="193950"/>
                    <a:pt x="156689" y="194250"/>
                  </a:cubicBezTo>
                  <a:close/>
                  <a:moveTo>
                    <a:pt x="154528" y="192389"/>
                  </a:moveTo>
                  <a:lnTo>
                    <a:pt x="154708" y="192389"/>
                  </a:lnTo>
                  <a:cubicBezTo>
                    <a:pt x="154708" y="192389"/>
                    <a:pt x="154603" y="192419"/>
                    <a:pt x="154528" y="192434"/>
                  </a:cubicBezTo>
                  <a:lnTo>
                    <a:pt x="154528" y="192389"/>
                  </a:lnTo>
                  <a:close/>
                  <a:moveTo>
                    <a:pt x="157035" y="188846"/>
                  </a:moveTo>
                  <a:cubicBezTo>
                    <a:pt x="156224" y="188786"/>
                    <a:pt x="153597" y="188621"/>
                    <a:pt x="153447" y="188606"/>
                  </a:cubicBezTo>
                  <a:cubicBezTo>
                    <a:pt x="153402" y="188216"/>
                    <a:pt x="153282" y="187810"/>
                    <a:pt x="153507" y="187420"/>
                  </a:cubicBezTo>
                  <a:cubicBezTo>
                    <a:pt x="153507" y="187345"/>
                    <a:pt x="153477" y="187270"/>
                    <a:pt x="153282" y="187210"/>
                  </a:cubicBezTo>
                  <a:lnTo>
                    <a:pt x="153357" y="187210"/>
                  </a:lnTo>
                  <a:cubicBezTo>
                    <a:pt x="153462" y="187120"/>
                    <a:pt x="153462" y="187060"/>
                    <a:pt x="153327" y="186985"/>
                  </a:cubicBezTo>
                  <a:cubicBezTo>
                    <a:pt x="153297" y="186985"/>
                    <a:pt x="153267" y="186985"/>
                    <a:pt x="153237" y="186970"/>
                  </a:cubicBezTo>
                  <a:cubicBezTo>
                    <a:pt x="153642" y="186985"/>
                    <a:pt x="153897" y="186940"/>
                    <a:pt x="154047" y="186865"/>
                  </a:cubicBezTo>
                  <a:cubicBezTo>
                    <a:pt x="155609" y="186955"/>
                    <a:pt x="156269" y="187150"/>
                    <a:pt x="156089" y="187510"/>
                  </a:cubicBezTo>
                  <a:cubicBezTo>
                    <a:pt x="156029" y="187615"/>
                    <a:pt x="156314" y="187735"/>
                    <a:pt x="156299" y="187855"/>
                  </a:cubicBezTo>
                  <a:cubicBezTo>
                    <a:pt x="156374" y="188036"/>
                    <a:pt x="156344" y="188231"/>
                    <a:pt x="156389" y="188411"/>
                  </a:cubicBezTo>
                  <a:cubicBezTo>
                    <a:pt x="156449" y="188561"/>
                    <a:pt x="156509" y="188696"/>
                    <a:pt x="157050" y="188801"/>
                  </a:cubicBezTo>
                  <a:lnTo>
                    <a:pt x="157035" y="188801"/>
                  </a:lnTo>
                  <a:close/>
                  <a:moveTo>
                    <a:pt x="156960" y="183262"/>
                  </a:moveTo>
                  <a:cubicBezTo>
                    <a:pt x="156749" y="183142"/>
                    <a:pt x="156299" y="183037"/>
                    <a:pt x="155834" y="182947"/>
                  </a:cubicBezTo>
                  <a:cubicBezTo>
                    <a:pt x="155368" y="182857"/>
                    <a:pt x="154963" y="182736"/>
                    <a:pt x="155308" y="182586"/>
                  </a:cubicBezTo>
                  <a:cubicBezTo>
                    <a:pt x="155654" y="182436"/>
                    <a:pt x="156329" y="182376"/>
                    <a:pt x="157005" y="182361"/>
                  </a:cubicBezTo>
                  <a:cubicBezTo>
                    <a:pt x="158341" y="182331"/>
                    <a:pt x="157620" y="182676"/>
                    <a:pt x="158416" y="182751"/>
                  </a:cubicBezTo>
                  <a:lnTo>
                    <a:pt x="158416" y="182751"/>
                  </a:lnTo>
                  <a:cubicBezTo>
                    <a:pt x="158416" y="182751"/>
                    <a:pt x="158416" y="182751"/>
                    <a:pt x="158416" y="182751"/>
                  </a:cubicBezTo>
                  <a:lnTo>
                    <a:pt x="158416" y="182751"/>
                  </a:lnTo>
                  <a:cubicBezTo>
                    <a:pt x="158101" y="183097"/>
                    <a:pt x="159542" y="183307"/>
                    <a:pt x="159827" y="183592"/>
                  </a:cubicBezTo>
                  <a:cubicBezTo>
                    <a:pt x="159962" y="183742"/>
                    <a:pt x="160262" y="183952"/>
                    <a:pt x="159617" y="184012"/>
                  </a:cubicBezTo>
                  <a:cubicBezTo>
                    <a:pt x="158671" y="184103"/>
                    <a:pt x="158701" y="183862"/>
                    <a:pt x="158371" y="183742"/>
                  </a:cubicBezTo>
                  <a:lnTo>
                    <a:pt x="158326" y="183742"/>
                  </a:lnTo>
                  <a:cubicBezTo>
                    <a:pt x="158326" y="183742"/>
                    <a:pt x="158206" y="183637"/>
                    <a:pt x="158116" y="183592"/>
                  </a:cubicBezTo>
                  <a:cubicBezTo>
                    <a:pt x="157965" y="183517"/>
                    <a:pt x="157755" y="183457"/>
                    <a:pt x="157515" y="183382"/>
                  </a:cubicBezTo>
                  <a:lnTo>
                    <a:pt x="156960" y="183247"/>
                  </a:lnTo>
                  <a:close/>
                  <a:moveTo>
                    <a:pt x="157995" y="191038"/>
                  </a:moveTo>
                  <a:lnTo>
                    <a:pt x="157995" y="190993"/>
                  </a:lnTo>
                  <a:cubicBezTo>
                    <a:pt x="157995" y="190993"/>
                    <a:pt x="158206" y="190993"/>
                    <a:pt x="158206" y="190993"/>
                  </a:cubicBezTo>
                  <a:cubicBezTo>
                    <a:pt x="158161" y="191008"/>
                    <a:pt x="158086" y="191023"/>
                    <a:pt x="157995" y="191038"/>
                  </a:cubicBezTo>
                  <a:close/>
                  <a:moveTo>
                    <a:pt x="158701" y="191623"/>
                  </a:moveTo>
                  <a:lnTo>
                    <a:pt x="158611" y="191623"/>
                  </a:lnTo>
                  <a:cubicBezTo>
                    <a:pt x="158611" y="191623"/>
                    <a:pt x="158686" y="191593"/>
                    <a:pt x="158716" y="191593"/>
                  </a:cubicBezTo>
                  <a:lnTo>
                    <a:pt x="158686" y="191623"/>
                  </a:lnTo>
                  <a:close/>
                  <a:moveTo>
                    <a:pt x="164751" y="189522"/>
                  </a:moveTo>
                  <a:cubicBezTo>
                    <a:pt x="163670" y="189807"/>
                    <a:pt x="163925" y="190077"/>
                    <a:pt x="163850" y="190362"/>
                  </a:cubicBezTo>
                  <a:lnTo>
                    <a:pt x="163400" y="190362"/>
                  </a:lnTo>
                  <a:cubicBezTo>
                    <a:pt x="162949" y="190663"/>
                    <a:pt x="162694" y="190933"/>
                    <a:pt x="164420" y="191083"/>
                  </a:cubicBezTo>
                  <a:lnTo>
                    <a:pt x="164420" y="191083"/>
                  </a:lnTo>
                  <a:cubicBezTo>
                    <a:pt x="164330" y="191203"/>
                    <a:pt x="164150" y="191263"/>
                    <a:pt x="163940" y="191278"/>
                  </a:cubicBezTo>
                  <a:cubicBezTo>
                    <a:pt x="163520" y="191248"/>
                    <a:pt x="163129" y="191218"/>
                    <a:pt x="162919" y="191113"/>
                  </a:cubicBezTo>
                  <a:cubicBezTo>
                    <a:pt x="162304" y="190918"/>
                    <a:pt x="161943" y="190693"/>
                    <a:pt x="161313" y="190497"/>
                  </a:cubicBezTo>
                  <a:cubicBezTo>
                    <a:pt x="160202" y="190167"/>
                    <a:pt x="160758" y="189747"/>
                    <a:pt x="159857" y="189402"/>
                  </a:cubicBezTo>
                  <a:cubicBezTo>
                    <a:pt x="159782" y="189372"/>
                    <a:pt x="159647" y="189357"/>
                    <a:pt x="159527" y="189342"/>
                  </a:cubicBezTo>
                  <a:cubicBezTo>
                    <a:pt x="160668" y="189447"/>
                    <a:pt x="160743" y="189266"/>
                    <a:pt x="160863" y="189101"/>
                  </a:cubicBezTo>
                  <a:cubicBezTo>
                    <a:pt x="160848" y="189041"/>
                    <a:pt x="160788" y="188996"/>
                    <a:pt x="160668" y="188951"/>
                  </a:cubicBezTo>
                  <a:cubicBezTo>
                    <a:pt x="160532" y="188906"/>
                    <a:pt x="160367" y="188876"/>
                    <a:pt x="160157" y="188846"/>
                  </a:cubicBezTo>
                  <a:cubicBezTo>
                    <a:pt x="159692" y="188801"/>
                    <a:pt x="159151" y="188786"/>
                    <a:pt x="158821" y="188696"/>
                  </a:cubicBezTo>
                  <a:cubicBezTo>
                    <a:pt x="158401" y="188441"/>
                    <a:pt x="158521" y="188186"/>
                    <a:pt x="158716" y="187931"/>
                  </a:cubicBezTo>
                  <a:cubicBezTo>
                    <a:pt x="158746" y="187885"/>
                    <a:pt x="158761" y="187840"/>
                    <a:pt x="158761" y="187795"/>
                  </a:cubicBezTo>
                  <a:cubicBezTo>
                    <a:pt x="158731" y="187765"/>
                    <a:pt x="158746" y="187750"/>
                    <a:pt x="158731" y="187720"/>
                  </a:cubicBezTo>
                  <a:lnTo>
                    <a:pt x="158866" y="187690"/>
                  </a:lnTo>
                  <a:cubicBezTo>
                    <a:pt x="158746" y="187660"/>
                    <a:pt x="158701" y="187645"/>
                    <a:pt x="158671" y="187615"/>
                  </a:cubicBezTo>
                  <a:lnTo>
                    <a:pt x="158671" y="187570"/>
                  </a:lnTo>
                  <a:cubicBezTo>
                    <a:pt x="158671" y="187570"/>
                    <a:pt x="158746" y="187435"/>
                    <a:pt x="158701" y="187375"/>
                  </a:cubicBezTo>
                  <a:cubicBezTo>
                    <a:pt x="158716" y="187330"/>
                    <a:pt x="158716" y="187300"/>
                    <a:pt x="158761" y="187255"/>
                  </a:cubicBezTo>
                  <a:cubicBezTo>
                    <a:pt x="158761" y="187180"/>
                    <a:pt x="158671" y="187120"/>
                    <a:pt x="158476" y="187060"/>
                  </a:cubicBezTo>
                  <a:cubicBezTo>
                    <a:pt x="158476" y="187060"/>
                    <a:pt x="158431" y="187045"/>
                    <a:pt x="158386" y="187045"/>
                  </a:cubicBezTo>
                  <a:cubicBezTo>
                    <a:pt x="158776" y="186850"/>
                    <a:pt x="160352" y="186865"/>
                    <a:pt x="160142" y="186564"/>
                  </a:cubicBezTo>
                  <a:lnTo>
                    <a:pt x="159707" y="186459"/>
                  </a:lnTo>
                  <a:cubicBezTo>
                    <a:pt x="159407" y="186399"/>
                    <a:pt x="158986" y="186354"/>
                    <a:pt x="158851" y="186264"/>
                  </a:cubicBezTo>
                  <a:cubicBezTo>
                    <a:pt x="158731" y="185994"/>
                    <a:pt x="158536" y="185724"/>
                    <a:pt x="158116" y="185469"/>
                  </a:cubicBezTo>
                  <a:lnTo>
                    <a:pt x="158086" y="185424"/>
                  </a:lnTo>
                  <a:cubicBezTo>
                    <a:pt x="158281" y="185318"/>
                    <a:pt x="158176" y="185213"/>
                    <a:pt x="158116" y="185093"/>
                  </a:cubicBezTo>
                  <a:cubicBezTo>
                    <a:pt x="157895" y="184658"/>
                    <a:pt x="158696" y="184493"/>
                    <a:pt x="160517" y="184613"/>
                  </a:cubicBezTo>
                  <a:lnTo>
                    <a:pt x="160547" y="184613"/>
                  </a:lnTo>
                  <a:cubicBezTo>
                    <a:pt x="160547" y="184613"/>
                    <a:pt x="160803" y="184613"/>
                    <a:pt x="160803" y="184613"/>
                  </a:cubicBezTo>
                  <a:lnTo>
                    <a:pt x="160803" y="184613"/>
                  </a:lnTo>
                  <a:cubicBezTo>
                    <a:pt x="160803" y="184613"/>
                    <a:pt x="160848" y="184733"/>
                    <a:pt x="160908" y="184793"/>
                  </a:cubicBezTo>
                  <a:cubicBezTo>
                    <a:pt x="161043" y="184883"/>
                    <a:pt x="161178" y="184973"/>
                    <a:pt x="161598" y="185003"/>
                  </a:cubicBezTo>
                  <a:cubicBezTo>
                    <a:pt x="161568" y="185003"/>
                    <a:pt x="161538" y="185018"/>
                    <a:pt x="161523" y="185033"/>
                  </a:cubicBezTo>
                  <a:cubicBezTo>
                    <a:pt x="161358" y="185213"/>
                    <a:pt x="161358" y="185378"/>
                    <a:pt x="162109" y="185514"/>
                  </a:cubicBezTo>
                  <a:lnTo>
                    <a:pt x="162199" y="185514"/>
                  </a:lnTo>
                  <a:cubicBezTo>
                    <a:pt x="162199" y="185514"/>
                    <a:pt x="162124" y="185649"/>
                    <a:pt x="162229" y="185709"/>
                  </a:cubicBezTo>
                  <a:cubicBezTo>
                    <a:pt x="162394" y="185784"/>
                    <a:pt x="162649" y="185844"/>
                    <a:pt x="162994" y="185874"/>
                  </a:cubicBezTo>
                  <a:lnTo>
                    <a:pt x="162994" y="186084"/>
                  </a:lnTo>
                  <a:cubicBezTo>
                    <a:pt x="162874" y="186144"/>
                    <a:pt x="162784" y="186204"/>
                    <a:pt x="162589" y="186249"/>
                  </a:cubicBezTo>
                  <a:cubicBezTo>
                    <a:pt x="162469" y="186279"/>
                    <a:pt x="162349" y="186324"/>
                    <a:pt x="162244" y="186354"/>
                  </a:cubicBezTo>
                  <a:cubicBezTo>
                    <a:pt x="161808" y="186504"/>
                    <a:pt x="161628" y="186684"/>
                    <a:pt x="161238" y="186835"/>
                  </a:cubicBezTo>
                  <a:cubicBezTo>
                    <a:pt x="160998" y="186940"/>
                    <a:pt x="160803" y="187045"/>
                    <a:pt x="161028" y="187165"/>
                  </a:cubicBezTo>
                  <a:cubicBezTo>
                    <a:pt x="161073" y="187165"/>
                    <a:pt x="161118" y="187195"/>
                    <a:pt x="161163" y="187195"/>
                  </a:cubicBezTo>
                  <a:cubicBezTo>
                    <a:pt x="160622" y="187420"/>
                    <a:pt x="161268" y="187660"/>
                    <a:pt x="161313" y="187885"/>
                  </a:cubicBezTo>
                  <a:cubicBezTo>
                    <a:pt x="161388" y="187931"/>
                    <a:pt x="161493" y="187975"/>
                    <a:pt x="161628" y="188021"/>
                  </a:cubicBezTo>
                  <a:cubicBezTo>
                    <a:pt x="162169" y="188141"/>
                    <a:pt x="163114" y="188231"/>
                    <a:pt x="162544" y="188456"/>
                  </a:cubicBezTo>
                  <a:cubicBezTo>
                    <a:pt x="162469" y="188501"/>
                    <a:pt x="162409" y="188546"/>
                    <a:pt x="162394" y="188591"/>
                  </a:cubicBezTo>
                  <a:cubicBezTo>
                    <a:pt x="162454" y="188711"/>
                    <a:pt x="162394" y="188846"/>
                    <a:pt x="163250" y="188816"/>
                  </a:cubicBezTo>
                  <a:cubicBezTo>
                    <a:pt x="163760" y="188876"/>
                    <a:pt x="164210" y="188951"/>
                    <a:pt x="164525" y="189041"/>
                  </a:cubicBezTo>
                  <a:cubicBezTo>
                    <a:pt x="164661" y="189116"/>
                    <a:pt x="164811" y="189176"/>
                    <a:pt x="164991" y="189237"/>
                  </a:cubicBezTo>
                  <a:cubicBezTo>
                    <a:pt x="165111" y="189327"/>
                    <a:pt x="165051" y="189432"/>
                    <a:pt x="164766" y="189507"/>
                  </a:cubicBezTo>
                  <a:close/>
                  <a:moveTo>
                    <a:pt x="165952" y="68723"/>
                  </a:moveTo>
                  <a:lnTo>
                    <a:pt x="165937" y="68723"/>
                  </a:lnTo>
                  <a:cubicBezTo>
                    <a:pt x="165937" y="68723"/>
                    <a:pt x="165907" y="68708"/>
                    <a:pt x="165907" y="68708"/>
                  </a:cubicBezTo>
                  <a:lnTo>
                    <a:pt x="165952" y="68708"/>
                  </a:lnTo>
                  <a:close/>
                  <a:moveTo>
                    <a:pt x="165922" y="112617"/>
                  </a:moveTo>
                  <a:lnTo>
                    <a:pt x="165922" y="112617"/>
                  </a:lnTo>
                  <a:cubicBezTo>
                    <a:pt x="165922" y="112617"/>
                    <a:pt x="165952" y="112617"/>
                    <a:pt x="165952" y="112617"/>
                  </a:cubicBezTo>
                  <a:lnTo>
                    <a:pt x="165922" y="112617"/>
                  </a:lnTo>
                  <a:close/>
                  <a:moveTo>
                    <a:pt x="166057" y="46416"/>
                  </a:moveTo>
                  <a:cubicBezTo>
                    <a:pt x="166057" y="46416"/>
                    <a:pt x="166117" y="46386"/>
                    <a:pt x="166162" y="46386"/>
                  </a:cubicBezTo>
                  <a:lnTo>
                    <a:pt x="166162" y="46386"/>
                  </a:lnTo>
                  <a:cubicBezTo>
                    <a:pt x="166162" y="46386"/>
                    <a:pt x="166162" y="46416"/>
                    <a:pt x="166162" y="46416"/>
                  </a:cubicBezTo>
                  <a:cubicBezTo>
                    <a:pt x="166117" y="46416"/>
                    <a:pt x="166087" y="46416"/>
                    <a:pt x="166057" y="46416"/>
                  </a:cubicBezTo>
                  <a:close/>
                  <a:moveTo>
                    <a:pt x="166492" y="193049"/>
                  </a:moveTo>
                  <a:lnTo>
                    <a:pt x="166462" y="193049"/>
                  </a:lnTo>
                  <a:cubicBezTo>
                    <a:pt x="166462" y="193049"/>
                    <a:pt x="166477" y="193049"/>
                    <a:pt x="166477" y="193049"/>
                  </a:cubicBezTo>
                  <a:lnTo>
                    <a:pt x="166477" y="193049"/>
                  </a:lnTo>
                  <a:cubicBezTo>
                    <a:pt x="166477" y="193049"/>
                    <a:pt x="166477" y="193049"/>
                    <a:pt x="166477" y="193049"/>
                  </a:cubicBezTo>
                  <a:close/>
                  <a:moveTo>
                    <a:pt x="168489" y="131352"/>
                  </a:moveTo>
                  <a:lnTo>
                    <a:pt x="168489" y="131352"/>
                  </a:lnTo>
                  <a:cubicBezTo>
                    <a:pt x="168489" y="131352"/>
                    <a:pt x="168504" y="131352"/>
                    <a:pt x="168504" y="131352"/>
                  </a:cubicBezTo>
                  <a:lnTo>
                    <a:pt x="168504" y="131352"/>
                  </a:lnTo>
                  <a:cubicBezTo>
                    <a:pt x="168504" y="131352"/>
                    <a:pt x="168489" y="131352"/>
                    <a:pt x="168489" y="131352"/>
                  </a:cubicBezTo>
                  <a:close/>
                  <a:moveTo>
                    <a:pt x="169164" y="18464"/>
                  </a:moveTo>
                  <a:lnTo>
                    <a:pt x="169164" y="18464"/>
                  </a:lnTo>
                  <a:cubicBezTo>
                    <a:pt x="169164" y="18464"/>
                    <a:pt x="169179" y="18464"/>
                    <a:pt x="169179" y="18464"/>
                  </a:cubicBezTo>
                  <a:lnTo>
                    <a:pt x="169149" y="18464"/>
                  </a:lnTo>
                  <a:close/>
                  <a:moveTo>
                    <a:pt x="169194" y="79051"/>
                  </a:moveTo>
                  <a:lnTo>
                    <a:pt x="169194" y="79021"/>
                  </a:lnTo>
                  <a:cubicBezTo>
                    <a:pt x="169194" y="79021"/>
                    <a:pt x="169239" y="79021"/>
                    <a:pt x="169269" y="79036"/>
                  </a:cubicBezTo>
                  <a:lnTo>
                    <a:pt x="169194" y="79036"/>
                  </a:lnTo>
                  <a:close/>
                  <a:moveTo>
                    <a:pt x="169629" y="111897"/>
                  </a:moveTo>
                  <a:lnTo>
                    <a:pt x="169599" y="111897"/>
                  </a:lnTo>
                  <a:cubicBezTo>
                    <a:pt x="169599" y="111897"/>
                    <a:pt x="169629" y="111897"/>
                    <a:pt x="169629" y="111897"/>
                  </a:cubicBezTo>
                  <a:lnTo>
                    <a:pt x="169629" y="111897"/>
                  </a:lnTo>
                  <a:close/>
                  <a:moveTo>
                    <a:pt x="169750" y="192224"/>
                  </a:moveTo>
                  <a:lnTo>
                    <a:pt x="169750" y="192224"/>
                  </a:lnTo>
                  <a:cubicBezTo>
                    <a:pt x="169750" y="192224"/>
                    <a:pt x="169750" y="192224"/>
                    <a:pt x="169750" y="192224"/>
                  </a:cubicBezTo>
                  <a:lnTo>
                    <a:pt x="169750" y="192224"/>
                  </a:lnTo>
                  <a:close/>
                  <a:moveTo>
                    <a:pt x="170395" y="176462"/>
                  </a:moveTo>
                  <a:lnTo>
                    <a:pt x="170395" y="176462"/>
                  </a:lnTo>
                  <a:cubicBezTo>
                    <a:pt x="170395" y="176462"/>
                    <a:pt x="170395" y="176462"/>
                    <a:pt x="170395" y="176462"/>
                  </a:cubicBezTo>
                  <a:close/>
                  <a:moveTo>
                    <a:pt x="170575" y="195706"/>
                  </a:moveTo>
                  <a:lnTo>
                    <a:pt x="170575" y="195706"/>
                  </a:lnTo>
                  <a:cubicBezTo>
                    <a:pt x="170575" y="195706"/>
                    <a:pt x="170545" y="195706"/>
                    <a:pt x="170545" y="195706"/>
                  </a:cubicBezTo>
                  <a:lnTo>
                    <a:pt x="170575" y="195706"/>
                  </a:lnTo>
                  <a:cubicBezTo>
                    <a:pt x="170575" y="195706"/>
                    <a:pt x="170575" y="195706"/>
                    <a:pt x="170575" y="195706"/>
                  </a:cubicBezTo>
                  <a:lnTo>
                    <a:pt x="170575" y="195706"/>
                  </a:lnTo>
                  <a:close/>
                  <a:moveTo>
                    <a:pt x="171161" y="170802"/>
                  </a:moveTo>
                  <a:lnTo>
                    <a:pt x="171131" y="170757"/>
                  </a:lnTo>
                  <a:cubicBezTo>
                    <a:pt x="171131" y="170757"/>
                    <a:pt x="171236" y="170757"/>
                    <a:pt x="171281" y="170757"/>
                  </a:cubicBezTo>
                  <a:cubicBezTo>
                    <a:pt x="171236" y="170772"/>
                    <a:pt x="171221" y="170802"/>
                    <a:pt x="171161" y="170817"/>
                  </a:cubicBezTo>
                  <a:close/>
                  <a:moveTo>
                    <a:pt x="172797" y="172078"/>
                  </a:moveTo>
                  <a:lnTo>
                    <a:pt x="172797" y="172078"/>
                  </a:lnTo>
                  <a:cubicBezTo>
                    <a:pt x="172962" y="172123"/>
                    <a:pt x="173022" y="172153"/>
                    <a:pt x="173022" y="172183"/>
                  </a:cubicBezTo>
                  <a:cubicBezTo>
                    <a:pt x="172977" y="172138"/>
                    <a:pt x="172887" y="172108"/>
                    <a:pt x="172782" y="172078"/>
                  </a:cubicBezTo>
                  <a:close/>
                  <a:moveTo>
                    <a:pt x="173067" y="46101"/>
                  </a:moveTo>
                  <a:lnTo>
                    <a:pt x="173007" y="46101"/>
                  </a:lnTo>
                  <a:cubicBezTo>
                    <a:pt x="173007" y="46101"/>
                    <a:pt x="173082" y="46086"/>
                    <a:pt x="173112" y="46101"/>
                  </a:cubicBezTo>
                  <a:lnTo>
                    <a:pt x="173082" y="46101"/>
                  </a:lnTo>
                  <a:close/>
                  <a:moveTo>
                    <a:pt x="173247" y="39165"/>
                  </a:moveTo>
                  <a:lnTo>
                    <a:pt x="173247" y="39165"/>
                  </a:lnTo>
                  <a:cubicBezTo>
                    <a:pt x="173247" y="39165"/>
                    <a:pt x="173322" y="39165"/>
                    <a:pt x="173322" y="39165"/>
                  </a:cubicBezTo>
                  <a:cubicBezTo>
                    <a:pt x="173292" y="39165"/>
                    <a:pt x="173262" y="39165"/>
                    <a:pt x="173247" y="39165"/>
                  </a:cubicBezTo>
                  <a:close/>
                  <a:moveTo>
                    <a:pt x="173893" y="67492"/>
                  </a:moveTo>
                  <a:lnTo>
                    <a:pt x="173893" y="67492"/>
                  </a:lnTo>
                  <a:cubicBezTo>
                    <a:pt x="173893" y="67492"/>
                    <a:pt x="173893" y="67492"/>
                    <a:pt x="173893" y="67492"/>
                  </a:cubicBezTo>
                  <a:lnTo>
                    <a:pt x="173893" y="67492"/>
                  </a:lnTo>
                  <a:close/>
                  <a:moveTo>
                    <a:pt x="173908" y="32635"/>
                  </a:moveTo>
                  <a:cubicBezTo>
                    <a:pt x="173908" y="32635"/>
                    <a:pt x="174028" y="32635"/>
                    <a:pt x="174088" y="32620"/>
                  </a:cubicBezTo>
                  <a:lnTo>
                    <a:pt x="174088" y="32680"/>
                  </a:lnTo>
                  <a:cubicBezTo>
                    <a:pt x="174088" y="32680"/>
                    <a:pt x="173968" y="32650"/>
                    <a:pt x="173908" y="32635"/>
                  </a:cubicBezTo>
                  <a:close/>
                  <a:moveTo>
                    <a:pt x="174163" y="63799"/>
                  </a:moveTo>
                  <a:lnTo>
                    <a:pt x="174148" y="63799"/>
                  </a:lnTo>
                  <a:cubicBezTo>
                    <a:pt x="174148" y="63799"/>
                    <a:pt x="174208" y="63799"/>
                    <a:pt x="174208" y="63799"/>
                  </a:cubicBezTo>
                  <a:lnTo>
                    <a:pt x="174163" y="63799"/>
                  </a:lnTo>
                  <a:close/>
                  <a:moveTo>
                    <a:pt x="175574" y="46776"/>
                  </a:moveTo>
                  <a:lnTo>
                    <a:pt x="175529" y="46776"/>
                  </a:lnTo>
                  <a:cubicBezTo>
                    <a:pt x="175664" y="46716"/>
                    <a:pt x="175754" y="46656"/>
                    <a:pt x="175784" y="46596"/>
                  </a:cubicBezTo>
                  <a:cubicBezTo>
                    <a:pt x="175859" y="46671"/>
                    <a:pt x="175784" y="46731"/>
                    <a:pt x="175574" y="46776"/>
                  </a:cubicBezTo>
                  <a:close/>
                  <a:moveTo>
                    <a:pt x="175964" y="23823"/>
                  </a:moveTo>
                  <a:lnTo>
                    <a:pt x="175964" y="23823"/>
                  </a:lnTo>
                  <a:cubicBezTo>
                    <a:pt x="175964" y="23823"/>
                    <a:pt x="175979" y="23823"/>
                    <a:pt x="175979" y="23823"/>
                  </a:cubicBezTo>
                  <a:lnTo>
                    <a:pt x="175964" y="23823"/>
                  </a:lnTo>
                  <a:close/>
                  <a:moveTo>
                    <a:pt x="175994" y="28567"/>
                  </a:moveTo>
                  <a:lnTo>
                    <a:pt x="175979" y="28567"/>
                  </a:lnTo>
                  <a:cubicBezTo>
                    <a:pt x="175979" y="28567"/>
                    <a:pt x="176009" y="28567"/>
                    <a:pt x="176009" y="28567"/>
                  </a:cubicBezTo>
                  <a:lnTo>
                    <a:pt x="176009" y="28567"/>
                  </a:lnTo>
                  <a:close/>
                  <a:moveTo>
                    <a:pt x="176955" y="78301"/>
                  </a:moveTo>
                  <a:lnTo>
                    <a:pt x="176955" y="78301"/>
                  </a:lnTo>
                  <a:cubicBezTo>
                    <a:pt x="176955" y="78301"/>
                    <a:pt x="176955" y="78301"/>
                    <a:pt x="176955" y="78301"/>
                  </a:cubicBezTo>
                  <a:lnTo>
                    <a:pt x="176955" y="78301"/>
                  </a:lnTo>
                  <a:close/>
                  <a:moveTo>
                    <a:pt x="178922" y="32755"/>
                  </a:moveTo>
                  <a:cubicBezTo>
                    <a:pt x="178922" y="32755"/>
                    <a:pt x="178922" y="32695"/>
                    <a:pt x="178907" y="32665"/>
                  </a:cubicBezTo>
                  <a:cubicBezTo>
                    <a:pt x="178952" y="32695"/>
                    <a:pt x="178967" y="32725"/>
                    <a:pt x="178922" y="32755"/>
                  </a:cubicBezTo>
                  <a:close/>
                  <a:moveTo>
                    <a:pt x="178892" y="179899"/>
                  </a:moveTo>
                  <a:cubicBezTo>
                    <a:pt x="178892" y="179899"/>
                    <a:pt x="178787" y="179899"/>
                    <a:pt x="178727" y="179899"/>
                  </a:cubicBezTo>
                  <a:lnTo>
                    <a:pt x="178727" y="179869"/>
                  </a:lnTo>
                  <a:cubicBezTo>
                    <a:pt x="178727" y="179869"/>
                    <a:pt x="178832" y="179899"/>
                    <a:pt x="178892" y="179899"/>
                  </a:cubicBezTo>
                  <a:close/>
                  <a:moveTo>
                    <a:pt x="178696" y="179629"/>
                  </a:moveTo>
                  <a:lnTo>
                    <a:pt x="178696" y="179659"/>
                  </a:lnTo>
                  <a:cubicBezTo>
                    <a:pt x="178696" y="179659"/>
                    <a:pt x="178666" y="179629"/>
                    <a:pt x="178666" y="179629"/>
                  </a:cubicBezTo>
                  <a:lnTo>
                    <a:pt x="178696" y="179629"/>
                  </a:lnTo>
                  <a:close/>
                  <a:moveTo>
                    <a:pt x="178171" y="72851"/>
                  </a:moveTo>
                  <a:lnTo>
                    <a:pt x="178126" y="72851"/>
                  </a:lnTo>
                  <a:cubicBezTo>
                    <a:pt x="178126" y="72851"/>
                    <a:pt x="178126" y="72851"/>
                    <a:pt x="178126" y="72851"/>
                  </a:cubicBezTo>
                  <a:lnTo>
                    <a:pt x="178171" y="72851"/>
                  </a:lnTo>
                  <a:close/>
                  <a:moveTo>
                    <a:pt x="178111" y="72746"/>
                  </a:moveTo>
                  <a:lnTo>
                    <a:pt x="178111" y="72746"/>
                  </a:lnTo>
                  <a:cubicBezTo>
                    <a:pt x="178111" y="72746"/>
                    <a:pt x="178096" y="72746"/>
                    <a:pt x="178096" y="72746"/>
                  </a:cubicBezTo>
                  <a:lnTo>
                    <a:pt x="178111" y="72746"/>
                  </a:lnTo>
                  <a:close/>
                  <a:moveTo>
                    <a:pt x="178096" y="72536"/>
                  </a:moveTo>
                  <a:lnTo>
                    <a:pt x="178096" y="72536"/>
                  </a:lnTo>
                  <a:cubicBezTo>
                    <a:pt x="178096" y="72536"/>
                    <a:pt x="178096" y="72536"/>
                    <a:pt x="178096" y="72536"/>
                  </a:cubicBezTo>
                  <a:lnTo>
                    <a:pt x="178096" y="72536"/>
                  </a:lnTo>
                  <a:close/>
                  <a:moveTo>
                    <a:pt x="177466" y="25595"/>
                  </a:moveTo>
                  <a:lnTo>
                    <a:pt x="177466" y="25625"/>
                  </a:lnTo>
                  <a:cubicBezTo>
                    <a:pt x="177466" y="25625"/>
                    <a:pt x="177300" y="25565"/>
                    <a:pt x="177300" y="25565"/>
                  </a:cubicBezTo>
                  <a:cubicBezTo>
                    <a:pt x="177360" y="25565"/>
                    <a:pt x="177405" y="25580"/>
                    <a:pt x="177466" y="25595"/>
                  </a:cubicBezTo>
                  <a:close/>
                  <a:moveTo>
                    <a:pt x="177466" y="26586"/>
                  </a:moveTo>
                  <a:lnTo>
                    <a:pt x="177466" y="26586"/>
                  </a:lnTo>
                  <a:cubicBezTo>
                    <a:pt x="177466" y="26586"/>
                    <a:pt x="177405" y="26586"/>
                    <a:pt x="177405" y="26586"/>
                  </a:cubicBezTo>
                  <a:lnTo>
                    <a:pt x="177466" y="26586"/>
                  </a:lnTo>
                  <a:close/>
                  <a:moveTo>
                    <a:pt x="177481" y="70585"/>
                  </a:moveTo>
                  <a:lnTo>
                    <a:pt x="177421" y="70585"/>
                  </a:lnTo>
                  <a:cubicBezTo>
                    <a:pt x="177421" y="70585"/>
                    <a:pt x="177496" y="70555"/>
                    <a:pt x="177496" y="70555"/>
                  </a:cubicBezTo>
                  <a:lnTo>
                    <a:pt x="177496" y="70585"/>
                  </a:lnTo>
                  <a:close/>
                  <a:moveTo>
                    <a:pt x="177496" y="198153"/>
                  </a:moveTo>
                  <a:cubicBezTo>
                    <a:pt x="178036" y="198093"/>
                    <a:pt x="178516" y="198258"/>
                    <a:pt x="179027" y="198213"/>
                  </a:cubicBezTo>
                  <a:lnTo>
                    <a:pt x="179057" y="198394"/>
                  </a:lnTo>
                  <a:cubicBezTo>
                    <a:pt x="178486" y="198333"/>
                    <a:pt x="177556" y="198364"/>
                    <a:pt x="177511" y="198168"/>
                  </a:cubicBezTo>
                  <a:close/>
                  <a:moveTo>
                    <a:pt x="179147" y="195526"/>
                  </a:moveTo>
                  <a:lnTo>
                    <a:pt x="179192" y="195526"/>
                  </a:lnTo>
                  <a:cubicBezTo>
                    <a:pt x="179192" y="195526"/>
                    <a:pt x="179192" y="195526"/>
                    <a:pt x="179192" y="195526"/>
                  </a:cubicBezTo>
                  <a:lnTo>
                    <a:pt x="179147" y="195526"/>
                  </a:lnTo>
                  <a:close/>
                  <a:moveTo>
                    <a:pt x="179972" y="153959"/>
                  </a:moveTo>
                  <a:cubicBezTo>
                    <a:pt x="179972" y="153959"/>
                    <a:pt x="180003" y="153989"/>
                    <a:pt x="179987" y="154004"/>
                  </a:cubicBezTo>
                  <a:cubicBezTo>
                    <a:pt x="179987" y="153989"/>
                    <a:pt x="179972" y="153974"/>
                    <a:pt x="179957" y="153959"/>
                  </a:cubicBezTo>
                  <a:lnTo>
                    <a:pt x="179957" y="153959"/>
                  </a:lnTo>
                  <a:close/>
                  <a:moveTo>
                    <a:pt x="180017" y="175336"/>
                  </a:moveTo>
                  <a:lnTo>
                    <a:pt x="179972" y="175336"/>
                  </a:lnTo>
                  <a:cubicBezTo>
                    <a:pt x="179972" y="175336"/>
                    <a:pt x="180003" y="175336"/>
                    <a:pt x="180003" y="175336"/>
                  </a:cubicBezTo>
                  <a:cubicBezTo>
                    <a:pt x="180003" y="175336"/>
                    <a:pt x="180003" y="175336"/>
                    <a:pt x="180017" y="175336"/>
                  </a:cubicBezTo>
                  <a:lnTo>
                    <a:pt x="180017" y="175336"/>
                  </a:lnTo>
                  <a:close/>
                  <a:moveTo>
                    <a:pt x="180318" y="142370"/>
                  </a:moveTo>
                  <a:lnTo>
                    <a:pt x="180393" y="142340"/>
                  </a:lnTo>
                  <a:lnTo>
                    <a:pt x="180423" y="142340"/>
                  </a:lnTo>
                  <a:cubicBezTo>
                    <a:pt x="180423" y="142340"/>
                    <a:pt x="180318" y="142370"/>
                    <a:pt x="180318" y="142370"/>
                  </a:cubicBezTo>
                  <a:close/>
                  <a:moveTo>
                    <a:pt x="180873" y="94723"/>
                  </a:moveTo>
                  <a:cubicBezTo>
                    <a:pt x="180753" y="94753"/>
                    <a:pt x="180663" y="94783"/>
                    <a:pt x="180588" y="94813"/>
                  </a:cubicBezTo>
                  <a:cubicBezTo>
                    <a:pt x="180588" y="94768"/>
                    <a:pt x="180663" y="94723"/>
                    <a:pt x="180873" y="94723"/>
                  </a:cubicBezTo>
                  <a:close/>
                  <a:moveTo>
                    <a:pt x="180768" y="152248"/>
                  </a:moveTo>
                  <a:lnTo>
                    <a:pt x="180753" y="152248"/>
                  </a:lnTo>
                  <a:cubicBezTo>
                    <a:pt x="180753" y="152248"/>
                    <a:pt x="180783" y="152248"/>
                    <a:pt x="180783" y="152248"/>
                  </a:cubicBezTo>
                  <a:lnTo>
                    <a:pt x="180783" y="152248"/>
                  </a:lnTo>
                  <a:close/>
                  <a:moveTo>
                    <a:pt x="180828" y="197163"/>
                  </a:moveTo>
                  <a:lnTo>
                    <a:pt x="180828" y="197163"/>
                  </a:lnTo>
                  <a:cubicBezTo>
                    <a:pt x="180828" y="197163"/>
                    <a:pt x="180828" y="197163"/>
                    <a:pt x="180828" y="197163"/>
                  </a:cubicBezTo>
                  <a:lnTo>
                    <a:pt x="180828" y="197163"/>
                  </a:lnTo>
                  <a:close/>
                  <a:moveTo>
                    <a:pt x="180813" y="149786"/>
                  </a:moveTo>
                  <a:lnTo>
                    <a:pt x="180843" y="149786"/>
                  </a:lnTo>
                  <a:cubicBezTo>
                    <a:pt x="180843" y="149786"/>
                    <a:pt x="180843" y="149786"/>
                    <a:pt x="180843" y="149786"/>
                  </a:cubicBezTo>
                  <a:lnTo>
                    <a:pt x="180813" y="149786"/>
                  </a:lnTo>
                  <a:close/>
                  <a:moveTo>
                    <a:pt x="180783" y="145973"/>
                  </a:moveTo>
                  <a:lnTo>
                    <a:pt x="180783" y="145943"/>
                  </a:lnTo>
                  <a:cubicBezTo>
                    <a:pt x="180783" y="145943"/>
                    <a:pt x="180888" y="145943"/>
                    <a:pt x="180933" y="145943"/>
                  </a:cubicBezTo>
                  <a:cubicBezTo>
                    <a:pt x="180873" y="145943"/>
                    <a:pt x="180843" y="145958"/>
                    <a:pt x="180783" y="145973"/>
                  </a:cubicBezTo>
                  <a:close/>
                  <a:moveTo>
                    <a:pt x="181879" y="98596"/>
                  </a:moveTo>
                  <a:lnTo>
                    <a:pt x="181879" y="98596"/>
                  </a:lnTo>
                  <a:cubicBezTo>
                    <a:pt x="181879" y="98596"/>
                    <a:pt x="181879" y="98596"/>
                    <a:pt x="181879" y="98596"/>
                  </a:cubicBezTo>
                  <a:lnTo>
                    <a:pt x="181984" y="98596"/>
                  </a:lnTo>
                  <a:cubicBezTo>
                    <a:pt x="181984" y="98596"/>
                    <a:pt x="181984" y="98596"/>
                    <a:pt x="181984" y="98596"/>
                  </a:cubicBezTo>
                  <a:cubicBezTo>
                    <a:pt x="181939" y="98596"/>
                    <a:pt x="181909" y="98596"/>
                    <a:pt x="181879" y="98611"/>
                  </a:cubicBezTo>
                  <a:close/>
                  <a:moveTo>
                    <a:pt x="182119" y="149381"/>
                  </a:moveTo>
                  <a:lnTo>
                    <a:pt x="182149" y="149351"/>
                  </a:lnTo>
                  <a:lnTo>
                    <a:pt x="182179" y="149351"/>
                  </a:lnTo>
                  <a:cubicBezTo>
                    <a:pt x="182179" y="149351"/>
                    <a:pt x="182119" y="149381"/>
                    <a:pt x="182119" y="149381"/>
                  </a:cubicBezTo>
                  <a:close/>
                  <a:moveTo>
                    <a:pt x="182239" y="75313"/>
                  </a:moveTo>
                  <a:lnTo>
                    <a:pt x="182239" y="75223"/>
                  </a:lnTo>
                  <a:cubicBezTo>
                    <a:pt x="182239" y="75223"/>
                    <a:pt x="182389" y="75208"/>
                    <a:pt x="182389" y="75208"/>
                  </a:cubicBezTo>
                  <a:lnTo>
                    <a:pt x="182389" y="75208"/>
                  </a:lnTo>
                  <a:lnTo>
                    <a:pt x="182389" y="75208"/>
                  </a:lnTo>
                  <a:cubicBezTo>
                    <a:pt x="182389" y="75208"/>
                    <a:pt x="182404" y="75208"/>
                    <a:pt x="182404" y="75208"/>
                  </a:cubicBezTo>
                  <a:lnTo>
                    <a:pt x="182374" y="75208"/>
                  </a:lnTo>
                  <a:cubicBezTo>
                    <a:pt x="182374" y="75208"/>
                    <a:pt x="182269" y="75283"/>
                    <a:pt x="182224" y="75313"/>
                  </a:cubicBezTo>
                  <a:close/>
                  <a:moveTo>
                    <a:pt x="182449" y="60707"/>
                  </a:moveTo>
                  <a:lnTo>
                    <a:pt x="182419" y="60707"/>
                  </a:lnTo>
                  <a:cubicBezTo>
                    <a:pt x="182419" y="60707"/>
                    <a:pt x="182464" y="60707"/>
                    <a:pt x="182464" y="60707"/>
                  </a:cubicBezTo>
                  <a:lnTo>
                    <a:pt x="182464" y="60707"/>
                  </a:lnTo>
                  <a:close/>
                  <a:moveTo>
                    <a:pt x="182464" y="195511"/>
                  </a:moveTo>
                  <a:lnTo>
                    <a:pt x="182464" y="195511"/>
                  </a:lnTo>
                  <a:cubicBezTo>
                    <a:pt x="182464" y="195511"/>
                    <a:pt x="182464" y="195511"/>
                    <a:pt x="182464" y="195511"/>
                  </a:cubicBezTo>
                  <a:lnTo>
                    <a:pt x="182449" y="195511"/>
                  </a:lnTo>
                  <a:close/>
                  <a:moveTo>
                    <a:pt x="182930" y="17233"/>
                  </a:moveTo>
                  <a:lnTo>
                    <a:pt x="182945" y="17233"/>
                  </a:lnTo>
                  <a:cubicBezTo>
                    <a:pt x="182945" y="17233"/>
                    <a:pt x="182945" y="17233"/>
                    <a:pt x="182945" y="17233"/>
                  </a:cubicBezTo>
                  <a:lnTo>
                    <a:pt x="182930" y="17233"/>
                  </a:lnTo>
                  <a:close/>
                  <a:moveTo>
                    <a:pt x="183500" y="60077"/>
                  </a:moveTo>
                  <a:lnTo>
                    <a:pt x="183485" y="60077"/>
                  </a:lnTo>
                  <a:cubicBezTo>
                    <a:pt x="183485" y="60077"/>
                    <a:pt x="183545" y="60046"/>
                    <a:pt x="183545" y="60046"/>
                  </a:cubicBezTo>
                  <a:cubicBezTo>
                    <a:pt x="183530" y="60046"/>
                    <a:pt x="183515" y="60046"/>
                    <a:pt x="183500" y="60077"/>
                  </a:cubicBezTo>
                  <a:close/>
                  <a:moveTo>
                    <a:pt x="185392" y="23313"/>
                  </a:moveTo>
                  <a:lnTo>
                    <a:pt x="185407" y="23313"/>
                  </a:lnTo>
                  <a:cubicBezTo>
                    <a:pt x="185407" y="23313"/>
                    <a:pt x="185407" y="23313"/>
                    <a:pt x="185407" y="23313"/>
                  </a:cubicBezTo>
                  <a:cubicBezTo>
                    <a:pt x="185407" y="23313"/>
                    <a:pt x="185377" y="23313"/>
                    <a:pt x="185377" y="23313"/>
                  </a:cubicBezTo>
                  <a:close/>
                  <a:moveTo>
                    <a:pt x="185722" y="23103"/>
                  </a:moveTo>
                  <a:cubicBezTo>
                    <a:pt x="185722" y="23103"/>
                    <a:pt x="185707" y="23073"/>
                    <a:pt x="185692" y="23058"/>
                  </a:cubicBezTo>
                  <a:lnTo>
                    <a:pt x="185947" y="23058"/>
                  </a:lnTo>
                  <a:cubicBezTo>
                    <a:pt x="185947" y="23058"/>
                    <a:pt x="185842" y="23088"/>
                    <a:pt x="185722" y="23103"/>
                  </a:cubicBezTo>
                  <a:close/>
                  <a:moveTo>
                    <a:pt x="185962" y="138768"/>
                  </a:moveTo>
                  <a:lnTo>
                    <a:pt x="185962" y="138722"/>
                  </a:lnTo>
                  <a:cubicBezTo>
                    <a:pt x="185962" y="138722"/>
                    <a:pt x="186067" y="138737"/>
                    <a:pt x="186112" y="138752"/>
                  </a:cubicBezTo>
                  <a:cubicBezTo>
                    <a:pt x="186052" y="138752"/>
                    <a:pt x="186022" y="138752"/>
                    <a:pt x="185962" y="138752"/>
                  </a:cubicBezTo>
                  <a:close/>
                  <a:moveTo>
                    <a:pt x="186277" y="134849"/>
                  </a:moveTo>
                  <a:lnTo>
                    <a:pt x="186277" y="134849"/>
                  </a:lnTo>
                  <a:cubicBezTo>
                    <a:pt x="186277" y="134849"/>
                    <a:pt x="186277" y="134849"/>
                    <a:pt x="186277" y="134849"/>
                  </a:cubicBezTo>
                  <a:lnTo>
                    <a:pt x="186277" y="134849"/>
                  </a:lnTo>
                  <a:close/>
                  <a:moveTo>
                    <a:pt x="186412" y="110636"/>
                  </a:moveTo>
                  <a:lnTo>
                    <a:pt x="186548" y="110636"/>
                  </a:lnTo>
                  <a:cubicBezTo>
                    <a:pt x="186548" y="110636"/>
                    <a:pt x="186548" y="110651"/>
                    <a:pt x="186548" y="110651"/>
                  </a:cubicBezTo>
                  <a:cubicBezTo>
                    <a:pt x="186503" y="110651"/>
                    <a:pt x="186457" y="110651"/>
                    <a:pt x="186412" y="110636"/>
                  </a:cubicBezTo>
                  <a:close/>
                  <a:moveTo>
                    <a:pt x="186518" y="79321"/>
                  </a:moveTo>
                  <a:lnTo>
                    <a:pt x="186563" y="79321"/>
                  </a:lnTo>
                  <a:cubicBezTo>
                    <a:pt x="186563" y="79321"/>
                    <a:pt x="186563" y="79321"/>
                    <a:pt x="186563" y="79321"/>
                  </a:cubicBezTo>
                  <a:lnTo>
                    <a:pt x="186518" y="79321"/>
                  </a:lnTo>
                  <a:close/>
                  <a:moveTo>
                    <a:pt x="186998" y="21902"/>
                  </a:moveTo>
                  <a:cubicBezTo>
                    <a:pt x="186998" y="21902"/>
                    <a:pt x="186953" y="22007"/>
                    <a:pt x="186953" y="22052"/>
                  </a:cubicBezTo>
                  <a:cubicBezTo>
                    <a:pt x="186638" y="22052"/>
                    <a:pt x="186397" y="22127"/>
                    <a:pt x="186202" y="22187"/>
                  </a:cubicBezTo>
                  <a:cubicBezTo>
                    <a:pt x="185707" y="22007"/>
                    <a:pt x="185752" y="21857"/>
                    <a:pt x="186487" y="21737"/>
                  </a:cubicBezTo>
                  <a:cubicBezTo>
                    <a:pt x="186713" y="21737"/>
                    <a:pt x="186938" y="21767"/>
                    <a:pt x="187118" y="21797"/>
                  </a:cubicBezTo>
                  <a:cubicBezTo>
                    <a:pt x="187073" y="21827"/>
                    <a:pt x="187028" y="21857"/>
                    <a:pt x="186983" y="21902"/>
                  </a:cubicBezTo>
                  <a:close/>
                  <a:moveTo>
                    <a:pt x="187298" y="20010"/>
                  </a:moveTo>
                  <a:lnTo>
                    <a:pt x="187298" y="20010"/>
                  </a:lnTo>
                  <a:cubicBezTo>
                    <a:pt x="187298" y="20010"/>
                    <a:pt x="187298" y="20010"/>
                    <a:pt x="187298" y="20010"/>
                  </a:cubicBezTo>
                  <a:lnTo>
                    <a:pt x="187298" y="20010"/>
                  </a:lnTo>
                  <a:close/>
                  <a:moveTo>
                    <a:pt x="187283" y="20010"/>
                  </a:moveTo>
                  <a:lnTo>
                    <a:pt x="187283" y="20010"/>
                  </a:lnTo>
                  <a:cubicBezTo>
                    <a:pt x="187283" y="20010"/>
                    <a:pt x="187283" y="20010"/>
                    <a:pt x="187283" y="20010"/>
                  </a:cubicBezTo>
                  <a:lnTo>
                    <a:pt x="187283" y="20010"/>
                  </a:lnTo>
                  <a:close/>
                  <a:moveTo>
                    <a:pt x="191561" y="14862"/>
                  </a:moveTo>
                  <a:lnTo>
                    <a:pt x="191561" y="14862"/>
                  </a:lnTo>
                  <a:cubicBezTo>
                    <a:pt x="191561" y="14862"/>
                    <a:pt x="191561" y="14862"/>
                    <a:pt x="191561" y="14862"/>
                  </a:cubicBezTo>
                  <a:lnTo>
                    <a:pt x="191561" y="14862"/>
                  </a:lnTo>
                  <a:close/>
                  <a:moveTo>
                    <a:pt x="189955" y="15537"/>
                  </a:moveTo>
                  <a:cubicBezTo>
                    <a:pt x="190315" y="15672"/>
                    <a:pt x="190661" y="15807"/>
                    <a:pt x="191306" y="15807"/>
                  </a:cubicBezTo>
                  <a:cubicBezTo>
                    <a:pt x="191336" y="15807"/>
                    <a:pt x="191351" y="15792"/>
                    <a:pt x="191381" y="15777"/>
                  </a:cubicBezTo>
                  <a:cubicBezTo>
                    <a:pt x="191411" y="15807"/>
                    <a:pt x="191426" y="15852"/>
                    <a:pt x="191471" y="15882"/>
                  </a:cubicBezTo>
                  <a:cubicBezTo>
                    <a:pt x="191651" y="16032"/>
                    <a:pt x="191727" y="16213"/>
                    <a:pt x="191877" y="16363"/>
                  </a:cubicBezTo>
                  <a:cubicBezTo>
                    <a:pt x="191877" y="16438"/>
                    <a:pt x="191787" y="16528"/>
                    <a:pt x="191561" y="16603"/>
                  </a:cubicBezTo>
                  <a:cubicBezTo>
                    <a:pt x="190871" y="16603"/>
                    <a:pt x="190105" y="16558"/>
                    <a:pt x="190165" y="16318"/>
                  </a:cubicBezTo>
                  <a:cubicBezTo>
                    <a:pt x="190195" y="16198"/>
                    <a:pt x="189940" y="16062"/>
                    <a:pt x="189760" y="15942"/>
                  </a:cubicBezTo>
                  <a:cubicBezTo>
                    <a:pt x="189760" y="15837"/>
                    <a:pt x="189715" y="15732"/>
                    <a:pt x="189700" y="15627"/>
                  </a:cubicBezTo>
                  <a:cubicBezTo>
                    <a:pt x="189760" y="15597"/>
                    <a:pt x="189850" y="15567"/>
                    <a:pt x="189955" y="15537"/>
                  </a:cubicBezTo>
                  <a:close/>
                  <a:moveTo>
                    <a:pt x="187658" y="141830"/>
                  </a:moveTo>
                  <a:lnTo>
                    <a:pt x="187718" y="141830"/>
                  </a:lnTo>
                  <a:cubicBezTo>
                    <a:pt x="187718" y="141830"/>
                    <a:pt x="187718" y="141845"/>
                    <a:pt x="187718" y="141845"/>
                  </a:cubicBezTo>
                  <a:lnTo>
                    <a:pt x="187658" y="141845"/>
                  </a:lnTo>
                  <a:close/>
                  <a:moveTo>
                    <a:pt x="187899" y="56894"/>
                  </a:moveTo>
                  <a:lnTo>
                    <a:pt x="187899" y="56894"/>
                  </a:lnTo>
                  <a:cubicBezTo>
                    <a:pt x="187899" y="56894"/>
                    <a:pt x="187914" y="56894"/>
                    <a:pt x="187914" y="56894"/>
                  </a:cubicBezTo>
                  <a:lnTo>
                    <a:pt x="187914" y="56894"/>
                  </a:lnTo>
                  <a:close/>
                  <a:moveTo>
                    <a:pt x="187959" y="21497"/>
                  </a:moveTo>
                  <a:lnTo>
                    <a:pt x="187839" y="21527"/>
                  </a:lnTo>
                  <a:cubicBezTo>
                    <a:pt x="187718" y="21527"/>
                    <a:pt x="187628" y="21482"/>
                    <a:pt x="187553" y="21452"/>
                  </a:cubicBezTo>
                  <a:cubicBezTo>
                    <a:pt x="187688" y="21422"/>
                    <a:pt x="187748" y="21377"/>
                    <a:pt x="187779" y="21316"/>
                  </a:cubicBezTo>
                  <a:cubicBezTo>
                    <a:pt x="187839" y="21181"/>
                    <a:pt x="188124" y="21151"/>
                    <a:pt x="188544" y="21196"/>
                  </a:cubicBezTo>
                  <a:lnTo>
                    <a:pt x="188634" y="21196"/>
                  </a:lnTo>
                  <a:cubicBezTo>
                    <a:pt x="188469" y="21316"/>
                    <a:pt x="188259" y="21407"/>
                    <a:pt x="187959" y="21497"/>
                  </a:cubicBezTo>
                  <a:close/>
                  <a:moveTo>
                    <a:pt x="188784" y="18855"/>
                  </a:moveTo>
                  <a:cubicBezTo>
                    <a:pt x="188664" y="18855"/>
                    <a:pt x="188529" y="18855"/>
                    <a:pt x="188424" y="18855"/>
                  </a:cubicBezTo>
                  <a:cubicBezTo>
                    <a:pt x="188529" y="18855"/>
                    <a:pt x="188664" y="18855"/>
                    <a:pt x="188799" y="18855"/>
                  </a:cubicBezTo>
                  <a:lnTo>
                    <a:pt x="188799" y="18855"/>
                  </a:lnTo>
                  <a:close/>
                  <a:moveTo>
                    <a:pt x="188919" y="166059"/>
                  </a:moveTo>
                  <a:lnTo>
                    <a:pt x="188919" y="166013"/>
                  </a:lnTo>
                  <a:cubicBezTo>
                    <a:pt x="188919" y="166013"/>
                    <a:pt x="188979" y="166043"/>
                    <a:pt x="188979" y="166043"/>
                  </a:cubicBezTo>
                  <a:lnTo>
                    <a:pt x="188919" y="166043"/>
                  </a:lnTo>
                  <a:close/>
                  <a:moveTo>
                    <a:pt x="189805" y="189327"/>
                  </a:moveTo>
                  <a:lnTo>
                    <a:pt x="189820" y="189327"/>
                  </a:lnTo>
                  <a:cubicBezTo>
                    <a:pt x="189820" y="189327"/>
                    <a:pt x="189820" y="189327"/>
                    <a:pt x="189820" y="189327"/>
                  </a:cubicBezTo>
                  <a:lnTo>
                    <a:pt x="189805" y="189327"/>
                  </a:lnTo>
                  <a:close/>
                  <a:moveTo>
                    <a:pt x="190000" y="180590"/>
                  </a:moveTo>
                  <a:lnTo>
                    <a:pt x="190000" y="180590"/>
                  </a:lnTo>
                  <a:cubicBezTo>
                    <a:pt x="190000" y="180590"/>
                    <a:pt x="190030" y="180590"/>
                    <a:pt x="190030" y="180590"/>
                  </a:cubicBezTo>
                  <a:lnTo>
                    <a:pt x="190000" y="180590"/>
                  </a:lnTo>
                  <a:close/>
                  <a:moveTo>
                    <a:pt x="189925" y="165503"/>
                  </a:moveTo>
                  <a:lnTo>
                    <a:pt x="189925" y="165503"/>
                  </a:lnTo>
                  <a:cubicBezTo>
                    <a:pt x="189925" y="165503"/>
                    <a:pt x="190015" y="165473"/>
                    <a:pt x="190060" y="165473"/>
                  </a:cubicBezTo>
                  <a:cubicBezTo>
                    <a:pt x="190015" y="165473"/>
                    <a:pt x="189970" y="165488"/>
                    <a:pt x="189925" y="165503"/>
                  </a:cubicBezTo>
                  <a:close/>
                  <a:moveTo>
                    <a:pt x="190270" y="28657"/>
                  </a:moveTo>
                  <a:cubicBezTo>
                    <a:pt x="190270" y="28657"/>
                    <a:pt x="190270" y="28627"/>
                    <a:pt x="190270" y="28612"/>
                  </a:cubicBezTo>
                  <a:lnTo>
                    <a:pt x="190391" y="28612"/>
                  </a:lnTo>
                  <a:cubicBezTo>
                    <a:pt x="190391" y="28612"/>
                    <a:pt x="190315" y="28642"/>
                    <a:pt x="190285" y="28657"/>
                  </a:cubicBezTo>
                  <a:close/>
                  <a:moveTo>
                    <a:pt x="190526" y="174090"/>
                  </a:moveTo>
                  <a:lnTo>
                    <a:pt x="190526" y="174090"/>
                  </a:lnTo>
                  <a:cubicBezTo>
                    <a:pt x="190526" y="174090"/>
                    <a:pt x="190526" y="174090"/>
                    <a:pt x="190526" y="174090"/>
                  </a:cubicBezTo>
                  <a:lnTo>
                    <a:pt x="190526" y="174090"/>
                  </a:lnTo>
                  <a:cubicBezTo>
                    <a:pt x="190526" y="174090"/>
                    <a:pt x="190586" y="174090"/>
                    <a:pt x="190616" y="174090"/>
                  </a:cubicBezTo>
                  <a:cubicBezTo>
                    <a:pt x="190586" y="174090"/>
                    <a:pt x="190556" y="174090"/>
                    <a:pt x="190511" y="174090"/>
                  </a:cubicBezTo>
                  <a:close/>
                  <a:moveTo>
                    <a:pt x="190406" y="115965"/>
                  </a:moveTo>
                  <a:lnTo>
                    <a:pt x="190586" y="115845"/>
                  </a:lnTo>
                  <a:cubicBezTo>
                    <a:pt x="190586" y="115845"/>
                    <a:pt x="190511" y="115935"/>
                    <a:pt x="190406" y="115965"/>
                  </a:cubicBezTo>
                  <a:close/>
                  <a:moveTo>
                    <a:pt x="190811" y="54102"/>
                  </a:moveTo>
                  <a:lnTo>
                    <a:pt x="190811" y="54102"/>
                  </a:lnTo>
                  <a:cubicBezTo>
                    <a:pt x="190811" y="54102"/>
                    <a:pt x="190811" y="54102"/>
                    <a:pt x="190811" y="54102"/>
                  </a:cubicBezTo>
                  <a:lnTo>
                    <a:pt x="190811" y="54102"/>
                  </a:lnTo>
                  <a:close/>
                  <a:moveTo>
                    <a:pt x="190901" y="52451"/>
                  </a:moveTo>
                  <a:lnTo>
                    <a:pt x="190901" y="52451"/>
                  </a:lnTo>
                  <a:cubicBezTo>
                    <a:pt x="190901" y="52451"/>
                    <a:pt x="190901" y="52451"/>
                    <a:pt x="190901" y="52451"/>
                  </a:cubicBezTo>
                  <a:lnTo>
                    <a:pt x="190901" y="52451"/>
                  </a:lnTo>
                  <a:cubicBezTo>
                    <a:pt x="190901" y="52451"/>
                    <a:pt x="190901" y="52451"/>
                    <a:pt x="190901" y="52451"/>
                  </a:cubicBezTo>
                  <a:lnTo>
                    <a:pt x="190901" y="52451"/>
                  </a:lnTo>
                  <a:cubicBezTo>
                    <a:pt x="190901" y="52451"/>
                    <a:pt x="190901" y="52451"/>
                    <a:pt x="190901" y="52451"/>
                  </a:cubicBezTo>
                  <a:close/>
                  <a:moveTo>
                    <a:pt x="191546" y="78526"/>
                  </a:moveTo>
                  <a:lnTo>
                    <a:pt x="191546" y="78526"/>
                  </a:lnTo>
                  <a:cubicBezTo>
                    <a:pt x="191546" y="78526"/>
                    <a:pt x="191576" y="78526"/>
                    <a:pt x="191576" y="78526"/>
                  </a:cubicBezTo>
                  <a:lnTo>
                    <a:pt x="191546" y="78526"/>
                  </a:lnTo>
                  <a:close/>
                  <a:moveTo>
                    <a:pt x="191561" y="37619"/>
                  </a:moveTo>
                  <a:lnTo>
                    <a:pt x="191561" y="37619"/>
                  </a:lnTo>
                  <a:cubicBezTo>
                    <a:pt x="191561" y="37619"/>
                    <a:pt x="191561" y="37619"/>
                    <a:pt x="191561" y="37619"/>
                  </a:cubicBezTo>
                  <a:lnTo>
                    <a:pt x="191576" y="37619"/>
                  </a:lnTo>
                  <a:cubicBezTo>
                    <a:pt x="191576" y="37619"/>
                    <a:pt x="191561" y="37619"/>
                    <a:pt x="191561" y="37619"/>
                  </a:cubicBezTo>
                  <a:close/>
                  <a:moveTo>
                    <a:pt x="191922" y="155445"/>
                  </a:moveTo>
                  <a:lnTo>
                    <a:pt x="191922" y="155445"/>
                  </a:lnTo>
                  <a:cubicBezTo>
                    <a:pt x="191922" y="155445"/>
                    <a:pt x="191922" y="155445"/>
                    <a:pt x="191922" y="155445"/>
                  </a:cubicBezTo>
                  <a:lnTo>
                    <a:pt x="191922" y="155445"/>
                  </a:lnTo>
                  <a:close/>
                  <a:moveTo>
                    <a:pt x="192042" y="32365"/>
                  </a:moveTo>
                  <a:lnTo>
                    <a:pt x="191997" y="32365"/>
                  </a:lnTo>
                  <a:cubicBezTo>
                    <a:pt x="191997" y="32365"/>
                    <a:pt x="192042" y="32350"/>
                    <a:pt x="192042" y="32350"/>
                  </a:cubicBezTo>
                  <a:lnTo>
                    <a:pt x="192042" y="32350"/>
                  </a:lnTo>
                  <a:close/>
                  <a:moveTo>
                    <a:pt x="191907" y="17969"/>
                  </a:moveTo>
                  <a:cubicBezTo>
                    <a:pt x="191667" y="18089"/>
                    <a:pt x="191561" y="18209"/>
                    <a:pt x="191651" y="18359"/>
                  </a:cubicBezTo>
                  <a:cubicBezTo>
                    <a:pt x="191366" y="18359"/>
                    <a:pt x="191171" y="18404"/>
                    <a:pt x="191021" y="18479"/>
                  </a:cubicBezTo>
                  <a:cubicBezTo>
                    <a:pt x="191006" y="18494"/>
                    <a:pt x="190976" y="18509"/>
                    <a:pt x="190961" y="18524"/>
                  </a:cubicBezTo>
                  <a:cubicBezTo>
                    <a:pt x="190391" y="18614"/>
                    <a:pt x="189925" y="18765"/>
                    <a:pt x="189220" y="18780"/>
                  </a:cubicBezTo>
                  <a:lnTo>
                    <a:pt x="189220" y="18780"/>
                  </a:lnTo>
                  <a:cubicBezTo>
                    <a:pt x="188274" y="18780"/>
                    <a:pt x="187298" y="18780"/>
                    <a:pt x="188064" y="18359"/>
                  </a:cubicBezTo>
                  <a:lnTo>
                    <a:pt x="188064" y="18359"/>
                  </a:lnTo>
                  <a:cubicBezTo>
                    <a:pt x="189220" y="18299"/>
                    <a:pt x="188169" y="18074"/>
                    <a:pt x="188334" y="17939"/>
                  </a:cubicBezTo>
                  <a:lnTo>
                    <a:pt x="187944" y="17744"/>
                  </a:lnTo>
                  <a:lnTo>
                    <a:pt x="187944" y="17744"/>
                  </a:lnTo>
                  <a:cubicBezTo>
                    <a:pt x="188859" y="17474"/>
                    <a:pt x="188484" y="17128"/>
                    <a:pt x="188454" y="16813"/>
                  </a:cubicBezTo>
                  <a:cubicBezTo>
                    <a:pt x="189220" y="16813"/>
                    <a:pt x="189985" y="16798"/>
                    <a:pt x="190736" y="16888"/>
                  </a:cubicBezTo>
                  <a:lnTo>
                    <a:pt x="190736" y="16888"/>
                  </a:lnTo>
                  <a:cubicBezTo>
                    <a:pt x="190916" y="17008"/>
                    <a:pt x="191201" y="17098"/>
                    <a:pt x="191667" y="17128"/>
                  </a:cubicBezTo>
                  <a:cubicBezTo>
                    <a:pt x="191697" y="17128"/>
                    <a:pt x="191712" y="17128"/>
                    <a:pt x="191742" y="17128"/>
                  </a:cubicBezTo>
                  <a:cubicBezTo>
                    <a:pt x="191682" y="17143"/>
                    <a:pt x="191591" y="17158"/>
                    <a:pt x="191516" y="17173"/>
                  </a:cubicBezTo>
                  <a:cubicBezTo>
                    <a:pt x="191471" y="17413"/>
                    <a:pt x="191561" y="17639"/>
                    <a:pt x="192132" y="17834"/>
                  </a:cubicBezTo>
                  <a:lnTo>
                    <a:pt x="192162" y="17879"/>
                  </a:lnTo>
                  <a:cubicBezTo>
                    <a:pt x="192087" y="17909"/>
                    <a:pt x="191997" y="17924"/>
                    <a:pt x="191937" y="17954"/>
                  </a:cubicBezTo>
                  <a:close/>
                  <a:moveTo>
                    <a:pt x="192252" y="29888"/>
                  </a:moveTo>
                  <a:lnTo>
                    <a:pt x="192297" y="29888"/>
                  </a:lnTo>
                  <a:cubicBezTo>
                    <a:pt x="192297" y="29888"/>
                    <a:pt x="192297" y="29888"/>
                    <a:pt x="192297" y="29888"/>
                  </a:cubicBezTo>
                  <a:lnTo>
                    <a:pt x="192252" y="29888"/>
                  </a:lnTo>
                  <a:close/>
                  <a:moveTo>
                    <a:pt x="192297" y="29903"/>
                  </a:moveTo>
                  <a:lnTo>
                    <a:pt x="192297" y="29903"/>
                  </a:lnTo>
                  <a:cubicBezTo>
                    <a:pt x="192297" y="29903"/>
                    <a:pt x="192297" y="29903"/>
                    <a:pt x="192297" y="29903"/>
                  </a:cubicBezTo>
                  <a:lnTo>
                    <a:pt x="192297" y="29903"/>
                  </a:lnTo>
                  <a:close/>
                  <a:moveTo>
                    <a:pt x="192627" y="169451"/>
                  </a:moveTo>
                  <a:lnTo>
                    <a:pt x="192597" y="169451"/>
                  </a:lnTo>
                  <a:cubicBezTo>
                    <a:pt x="192597" y="169451"/>
                    <a:pt x="192627" y="169451"/>
                    <a:pt x="192627" y="169451"/>
                  </a:cubicBezTo>
                  <a:lnTo>
                    <a:pt x="192627" y="169451"/>
                  </a:lnTo>
                  <a:cubicBezTo>
                    <a:pt x="192627" y="169451"/>
                    <a:pt x="192627" y="169451"/>
                    <a:pt x="192627" y="169451"/>
                  </a:cubicBezTo>
                  <a:close/>
                  <a:moveTo>
                    <a:pt x="192747" y="149831"/>
                  </a:moveTo>
                  <a:cubicBezTo>
                    <a:pt x="192747" y="149756"/>
                    <a:pt x="192762" y="149666"/>
                    <a:pt x="192807" y="149591"/>
                  </a:cubicBezTo>
                  <a:lnTo>
                    <a:pt x="192807" y="149591"/>
                  </a:lnTo>
                  <a:cubicBezTo>
                    <a:pt x="192807" y="149591"/>
                    <a:pt x="192807" y="149621"/>
                    <a:pt x="192807" y="149621"/>
                  </a:cubicBezTo>
                  <a:cubicBezTo>
                    <a:pt x="192807" y="149696"/>
                    <a:pt x="192777" y="149756"/>
                    <a:pt x="192717" y="149816"/>
                  </a:cubicBezTo>
                  <a:close/>
                  <a:moveTo>
                    <a:pt x="192988" y="35457"/>
                  </a:moveTo>
                  <a:lnTo>
                    <a:pt x="192988" y="35457"/>
                  </a:lnTo>
                  <a:cubicBezTo>
                    <a:pt x="192988" y="35457"/>
                    <a:pt x="192988" y="35457"/>
                    <a:pt x="192988" y="35457"/>
                  </a:cubicBezTo>
                  <a:lnTo>
                    <a:pt x="192988" y="35457"/>
                  </a:lnTo>
                  <a:close/>
                  <a:moveTo>
                    <a:pt x="193003" y="35563"/>
                  </a:moveTo>
                  <a:lnTo>
                    <a:pt x="193003" y="35563"/>
                  </a:lnTo>
                  <a:cubicBezTo>
                    <a:pt x="193003" y="35563"/>
                    <a:pt x="193003" y="35563"/>
                    <a:pt x="193003" y="35563"/>
                  </a:cubicBezTo>
                  <a:lnTo>
                    <a:pt x="193003" y="35563"/>
                  </a:lnTo>
                  <a:close/>
                  <a:moveTo>
                    <a:pt x="193108" y="76169"/>
                  </a:moveTo>
                  <a:lnTo>
                    <a:pt x="193108" y="76139"/>
                  </a:lnTo>
                  <a:lnTo>
                    <a:pt x="193108" y="76139"/>
                  </a:lnTo>
                  <a:cubicBezTo>
                    <a:pt x="193108" y="76139"/>
                    <a:pt x="193153" y="76139"/>
                    <a:pt x="193183" y="76154"/>
                  </a:cubicBezTo>
                  <a:cubicBezTo>
                    <a:pt x="193168" y="76154"/>
                    <a:pt x="193138" y="76154"/>
                    <a:pt x="193108" y="76154"/>
                  </a:cubicBezTo>
                  <a:close/>
                  <a:moveTo>
                    <a:pt x="193108" y="32680"/>
                  </a:moveTo>
                  <a:lnTo>
                    <a:pt x="193183" y="32680"/>
                  </a:lnTo>
                  <a:cubicBezTo>
                    <a:pt x="193183" y="32680"/>
                    <a:pt x="193138" y="32680"/>
                    <a:pt x="193138" y="32680"/>
                  </a:cubicBezTo>
                  <a:lnTo>
                    <a:pt x="193108" y="32680"/>
                  </a:lnTo>
                  <a:close/>
                  <a:moveTo>
                    <a:pt x="193183" y="32680"/>
                  </a:moveTo>
                  <a:lnTo>
                    <a:pt x="193183" y="32680"/>
                  </a:lnTo>
                  <a:cubicBezTo>
                    <a:pt x="193183" y="32680"/>
                    <a:pt x="193183" y="32680"/>
                    <a:pt x="193183" y="32680"/>
                  </a:cubicBezTo>
                  <a:lnTo>
                    <a:pt x="193183" y="32680"/>
                  </a:lnTo>
                  <a:close/>
                  <a:moveTo>
                    <a:pt x="193228" y="50514"/>
                  </a:moveTo>
                  <a:lnTo>
                    <a:pt x="193198" y="50514"/>
                  </a:lnTo>
                  <a:cubicBezTo>
                    <a:pt x="193198" y="50514"/>
                    <a:pt x="193288" y="50499"/>
                    <a:pt x="193288" y="50499"/>
                  </a:cubicBezTo>
                  <a:lnTo>
                    <a:pt x="193243" y="50499"/>
                  </a:lnTo>
                  <a:close/>
                  <a:moveTo>
                    <a:pt x="193423" y="170802"/>
                  </a:moveTo>
                  <a:lnTo>
                    <a:pt x="193273" y="170802"/>
                  </a:lnTo>
                  <a:cubicBezTo>
                    <a:pt x="193273" y="170802"/>
                    <a:pt x="193363" y="170757"/>
                    <a:pt x="193438" y="170742"/>
                  </a:cubicBezTo>
                  <a:lnTo>
                    <a:pt x="193408" y="170802"/>
                  </a:lnTo>
                  <a:close/>
                  <a:moveTo>
                    <a:pt x="193648" y="35698"/>
                  </a:moveTo>
                  <a:lnTo>
                    <a:pt x="193648" y="35698"/>
                  </a:lnTo>
                  <a:cubicBezTo>
                    <a:pt x="193648" y="35698"/>
                    <a:pt x="193648" y="35698"/>
                    <a:pt x="193648" y="35698"/>
                  </a:cubicBezTo>
                  <a:lnTo>
                    <a:pt x="193648" y="35698"/>
                  </a:lnTo>
                  <a:close/>
                  <a:moveTo>
                    <a:pt x="193708" y="176852"/>
                  </a:moveTo>
                  <a:lnTo>
                    <a:pt x="193708" y="176852"/>
                  </a:lnTo>
                  <a:cubicBezTo>
                    <a:pt x="193708" y="176852"/>
                    <a:pt x="193708" y="176867"/>
                    <a:pt x="193708" y="176867"/>
                  </a:cubicBezTo>
                  <a:lnTo>
                    <a:pt x="193648" y="176867"/>
                  </a:lnTo>
                  <a:cubicBezTo>
                    <a:pt x="193648" y="176867"/>
                    <a:pt x="193708" y="176852"/>
                    <a:pt x="193708" y="176852"/>
                  </a:cubicBezTo>
                  <a:close/>
                  <a:moveTo>
                    <a:pt x="193693" y="177407"/>
                  </a:moveTo>
                  <a:cubicBezTo>
                    <a:pt x="193693" y="177407"/>
                    <a:pt x="193753" y="177407"/>
                    <a:pt x="193783" y="177407"/>
                  </a:cubicBezTo>
                  <a:lnTo>
                    <a:pt x="193783" y="177437"/>
                  </a:lnTo>
                  <a:cubicBezTo>
                    <a:pt x="193783" y="177437"/>
                    <a:pt x="193723" y="177437"/>
                    <a:pt x="193693" y="177422"/>
                  </a:cubicBezTo>
                  <a:close/>
                  <a:moveTo>
                    <a:pt x="193933" y="17804"/>
                  </a:moveTo>
                  <a:lnTo>
                    <a:pt x="193828" y="17804"/>
                  </a:lnTo>
                  <a:cubicBezTo>
                    <a:pt x="193753" y="17684"/>
                    <a:pt x="193573" y="17579"/>
                    <a:pt x="193123" y="17534"/>
                  </a:cubicBezTo>
                  <a:lnTo>
                    <a:pt x="193123" y="17534"/>
                  </a:lnTo>
                  <a:cubicBezTo>
                    <a:pt x="193123" y="17534"/>
                    <a:pt x="193123" y="17534"/>
                    <a:pt x="193123" y="17534"/>
                  </a:cubicBezTo>
                  <a:lnTo>
                    <a:pt x="193123" y="17534"/>
                  </a:lnTo>
                  <a:cubicBezTo>
                    <a:pt x="193123" y="17354"/>
                    <a:pt x="192372" y="17188"/>
                    <a:pt x="192927" y="17023"/>
                  </a:cubicBezTo>
                  <a:cubicBezTo>
                    <a:pt x="193123" y="16963"/>
                    <a:pt x="193288" y="16963"/>
                    <a:pt x="193438" y="16993"/>
                  </a:cubicBezTo>
                  <a:cubicBezTo>
                    <a:pt x="193573" y="17053"/>
                    <a:pt x="193678" y="17113"/>
                    <a:pt x="193753" y="17188"/>
                  </a:cubicBezTo>
                  <a:cubicBezTo>
                    <a:pt x="193828" y="17233"/>
                    <a:pt x="193903" y="17278"/>
                    <a:pt x="193993" y="17308"/>
                  </a:cubicBezTo>
                  <a:cubicBezTo>
                    <a:pt x="193993" y="17474"/>
                    <a:pt x="194339" y="17654"/>
                    <a:pt x="193918" y="17819"/>
                  </a:cubicBezTo>
                  <a:close/>
                  <a:moveTo>
                    <a:pt x="200403" y="180890"/>
                  </a:moveTo>
                  <a:lnTo>
                    <a:pt x="200343" y="180890"/>
                  </a:lnTo>
                  <a:cubicBezTo>
                    <a:pt x="200343" y="180890"/>
                    <a:pt x="200343" y="180890"/>
                    <a:pt x="200343" y="180890"/>
                  </a:cubicBezTo>
                  <a:lnTo>
                    <a:pt x="200403" y="180890"/>
                  </a:lnTo>
                  <a:close/>
                  <a:moveTo>
                    <a:pt x="199908" y="163386"/>
                  </a:moveTo>
                  <a:cubicBezTo>
                    <a:pt x="199803" y="163342"/>
                    <a:pt x="199728" y="163281"/>
                    <a:pt x="199668" y="163236"/>
                  </a:cubicBezTo>
                  <a:cubicBezTo>
                    <a:pt x="199743" y="163281"/>
                    <a:pt x="199818" y="163326"/>
                    <a:pt x="199908" y="163386"/>
                  </a:cubicBezTo>
                  <a:close/>
                  <a:moveTo>
                    <a:pt x="198287" y="160504"/>
                  </a:moveTo>
                  <a:lnTo>
                    <a:pt x="198167" y="160564"/>
                  </a:lnTo>
                  <a:cubicBezTo>
                    <a:pt x="198167" y="160564"/>
                    <a:pt x="198121" y="160534"/>
                    <a:pt x="198107" y="160504"/>
                  </a:cubicBezTo>
                  <a:lnTo>
                    <a:pt x="198287" y="160504"/>
                  </a:lnTo>
                  <a:close/>
                  <a:moveTo>
                    <a:pt x="198227" y="27216"/>
                  </a:moveTo>
                  <a:cubicBezTo>
                    <a:pt x="198317" y="27216"/>
                    <a:pt x="198377" y="27231"/>
                    <a:pt x="198422" y="27261"/>
                  </a:cubicBezTo>
                  <a:lnTo>
                    <a:pt x="198227" y="27261"/>
                  </a:lnTo>
                  <a:cubicBezTo>
                    <a:pt x="198227" y="27261"/>
                    <a:pt x="198227" y="27216"/>
                    <a:pt x="198227" y="27216"/>
                  </a:cubicBezTo>
                  <a:lnTo>
                    <a:pt x="198227" y="27216"/>
                  </a:lnTo>
                  <a:close/>
                  <a:moveTo>
                    <a:pt x="194429" y="175426"/>
                  </a:moveTo>
                  <a:lnTo>
                    <a:pt x="194429" y="175426"/>
                  </a:lnTo>
                  <a:cubicBezTo>
                    <a:pt x="194429" y="175426"/>
                    <a:pt x="194429" y="175426"/>
                    <a:pt x="194429" y="175426"/>
                  </a:cubicBezTo>
                  <a:lnTo>
                    <a:pt x="194429" y="175426"/>
                  </a:lnTo>
                  <a:cubicBezTo>
                    <a:pt x="194429" y="175426"/>
                    <a:pt x="194429" y="175426"/>
                    <a:pt x="194429" y="175426"/>
                  </a:cubicBezTo>
                  <a:close/>
                  <a:moveTo>
                    <a:pt x="194429" y="163176"/>
                  </a:moveTo>
                  <a:lnTo>
                    <a:pt x="194429" y="163176"/>
                  </a:lnTo>
                  <a:cubicBezTo>
                    <a:pt x="194429" y="163176"/>
                    <a:pt x="194429" y="163176"/>
                    <a:pt x="194429" y="163176"/>
                  </a:cubicBezTo>
                  <a:cubicBezTo>
                    <a:pt x="194429" y="163176"/>
                    <a:pt x="194429" y="163176"/>
                    <a:pt x="194429" y="163176"/>
                  </a:cubicBezTo>
                  <a:close/>
                  <a:moveTo>
                    <a:pt x="194534" y="176146"/>
                  </a:moveTo>
                  <a:lnTo>
                    <a:pt x="194459" y="176101"/>
                  </a:lnTo>
                  <a:lnTo>
                    <a:pt x="194594" y="176131"/>
                  </a:lnTo>
                  <a:cubicBezTo>
                    <a:pt x="194594" y="176131"/>
                    <a:pt x="194564" y="176131"/>
                    <a:pt x="194534" y="176131"/>
                  </a:cubicBezTo>
                  <a:close/>
                  <a:moveTo>
                    <a:pt x="194624" y="89124"/>
                  </a:moveTo>
                  <a:cubicBezTo>
                    <a:pt x="194684" y="89049"/>
                    <a:pt x="194729" y="88959"/>
                    <a:pt x="194744" y="88869"/>
                  </a:cubicBezTo>
                  <a:cubicBezTo>
                    <a:pt x="194909" y="88959"/>
                    <a:pt x="194864" y="89034"/>
                    <a:pt x="194624" y="89124"/>
                  </a:cubicBezTo>
                  <a:close/>
                  <a:moveTo>
                    <a:pt x="194879" y="81903"/>
                  </a:moveTo>
                  <a:lnTo>
                    <a:pt x="194879" y="81903"/>
                  </a:lnTo>
                  <a:cubicBezTo>
                    <a:pt x="194879" y="81903"/>
                    <a:pt x="194879" y="81903"/>
                    <a:pt x="194879" y="81903"/>
                  </a:cubicBezTo>
                  <a:lnTo>
                    <a:pt x="194879" y="81903"/>
                  </a:lnTo>
                  <a:close/>
                  <a:moveTo>
                    <a:pt x="194894" y="60077"/>
                  </a:moveTo>
                  <a:lnTo>
                    <a:pt x="194894" y="60077"/>
                  </a:lnTo>
                  <a:cubicBezTo>
                    <a:pt x="194894" y="60077"/>
                    <a:pt x="194894" y="60077"/>
                    <a:pt x="194894" y="60077"/>
                  </a:cubicBezTo>
                  <a:lnTo>
                    <a:pt x="194894" y="60077"/>
                  </a:lnTo>
                  <a:cubicBezTo>
                    <a:pt x="194894" y="60077"/>
                    <a:pt x="194894" y="60077"/>
                    <a:pt x="194894" y="60077"/>
                  </a:cubicBezTo>
                  <a:lnTo>
                    <a:pt x="194894" y="60077"/>
                  </a:lnTo>
                  <a:lnTo>
                    <a:pt x="194894" y="60077"/>
                  </a:lnTo>
                  <a:close/>
                  <a:moveTo>
                    <a:pt x="194969" y="48037"/>
                  </a:moveTo>
                  <a:lnTo>
                    <a:pt x="194939" y="48037"/>
                  </a:lnTo>
                  <a:cubicBezTo>
                    <a:pt x="194939" y="48037"/>
                    <a:pt x="194939" y="48037"/>
                    <a:pt x="194939" y="48037"/>
                  </a:cubicBezTo>
                  <a:lnTo>
                    <a:pt x="194924" y="48037"/>
                  </a:lnTo>
                  <a:cubicBezTo>
                    <a:pt x="194924" y="48037"/>
                    <a:pt x="194924" y="48037"/>
                    <a:pt x="194924" y="48037"/>
                  </a:cubicBezTo>
                  <a:lnTo>
                    <a:pt x="194939" y="48037"/>
                  </a:lnTo>
                  <a:cubicBezTo>
                    <a:pt x="194939" y="48037"/>
                    <a:pt x="194939" y="48037"/>
                    <a:pt x="194939" y="48037"/>
                  </a:cubicBezTo>
                  <a:lnTo>
                    <a:pt x="194969" y="48037"/>
                  </a:lnTo>
                  <a:cubicBezTo>
                    <a:pt x="194969" y="48037"/>
                    <a:pt x="194969" y="48037"/>
                    <a:pt x="194969" y="48037"/>
                  </a:cubicBezTo>
                  <a:close/>
                  <a:moveTo>
                    <a:pt x="195104" y="46806"/>
                  </a:moveTo>
                  <a:lnTo>
                    <a:pt x="195089" y="46806"/>
                  </a:lnTo>
                  <a:cubicBezTo>
                    <a:pt x="195089" y="46806"/>
                    <a:pt x="195254" y="46791"/>
                    <a:pt x="195254" y="46791"/>
                  </a:cubicBezTo>
                  <a:lnTo>
                    <a:pt x="195254" y="46791"/>
                  </a:lnTo>
                  <a:cubicBezTo>
                    <a:pt x="195254" y="46791"/>
                    <a:pt x="195134" y="46791"/>
                    <a:pt x="195089" y="46806"/>
                  </a:cubicBezTo>
                  <a:close/>
                  <a:moveTo>
                    <a:pt x="195254" y="60077"/>
                  </a:moveTo>
                  <a:lnTo>
                    <a:pt x="195254" y="60077"/>
                  </a:lnTo>
                  <a:cubicBezTo>
                    <a:pt x="195254" y="60077"/>
                    <a:pt x="195254" y="60077"/>
                    <a:pt x="195254" y="60077"/>
                  </a:cubicBezTo>
                  <a:close/>
                  <a:moveTo>
                    <a:pt x="195434" y="73842"/>
                  </a:moveTo>
                  <a:lnTo>
                    <a:pt x="195509" y="73842"/>
                  </a:lnTo>
                  <a:cubicBezTo>
                    <a:pt x="195509" y="73842"/>
                    <a:pt x="195479" y="73857"/>
                    <a:pt x="195449" y="73872"/>
                  </a:cubicBezTo>
                  <a:lnTo>
                    <a:pt x="195449" y="73842"/>
                  </a:lnTo>
                  <a:close/>
                  <a:moveTo>
                    <a:pt x="195765" y="181205"/>
                  </a:moveTo>
                  <a:lnTo>
                    <a:pt x="195765" y="181205"/>
                  </a:lnTo>
                  <a:cubicBezTo>
                    <a:pt x="195765" y="181205"/>
                    <a:pt x="195795" y="181205"/>
                    <a:pt x="195810" y="181205"/>
                  </a:cubicBezTo>
                  <a:lnTo>
                    <a:pt x="195765" y="181205"/>
                  </a:lnTo>
                  <a:close/>
                  <a:moveTo>
                    <a:pt x="195705" y="174705"/>
                  </a:moveTo>
                  <a:lnTo>
                    <a:pt x="195705" y="174705"/>
                  </a:lnTo>
                  <a:cubicBezTo>
                    <a:pt x="195705" y="174705"/>
                    <a:pt x="195705" y="174705"/>
                    <a:pt x="195705" y="174705"/>
                  </a:cubicBezTo>
                  <a:lnTo>
                    <a:pt x="195705" y="174705"/>
                  </a:lnTo>
                  <a:cubicBezTo>
                    <a:pt x="195705" y="174705"/>
                    <a:pt x="195705" y="174705"/>
                    <a:pt x="195705" y="174705"/>
                  </a:cubicBezTo>
                  <a:cubicBezTo>
                    <a:pt x="195735" y="174705"/>
                    <a:pt x="195780" y="174705"/>
                    <a:pt x="195810" y="174705"/>
                  </a:cubicBezTo>
                  <a:lnTo>
                    <a:pt x="195705" y="174705"/>
                  </a:lnTo>
                  <a:close/>
                  <a:moveTo>
                    <a:pt x="196425" y="170367"/>
                  </a:moveTo>
                  <a:cubicBezTo>
                    <a:pt x="196425" y="170367"/>
                    <a:pt x="196425" y="170382"/>
                    <a:pt x="196425" y="170397"/>
                  </a:cubicBezTo>
                  <a:lnTo>
                    <a:pt x="195690" y="170322"/>
                  </a:lnTo>
                  <a:cubicBezTo>
                    <a:pt x="195750" y="170217"/>
                    <a:pt x="195735" y="170112"/>
                    <a:pt x="195509" y="170007"/>
                  </a:cubicBezTo>
                  <a:cubicBezTo>
                    <a:pt x="196050" y="170052"/>
                    <a:pt x="196515" y="170007"/>
                    <a:pt x="196966" y="169946"/>
                  </a:cubicBezTo>
                  <a:cubicBezTo>
                    <a:pt x="197026" y="169946"/>
                    <a:pt x="197056" y="169931"/>
                    <a:pt x="197116" y="169917"/>
                  </a:cubicBezTo>
                  <a:cubicBezTo>
                    <a:pt x="198812" y="170157"/>
                    <a:pt x="196891" y="170232"/>
                    <a:pt x="196440" y="170367"/>
                  </a:cubicBezTo>
                  <a:close/>
                  <a:moveTo>
                    <a:pt x="195615" y="141740"/>
                  </a:moveTo>
                  <a:lnTo>
                    <a:pt x="195690" y="141740"/>
                  </a:lnTo>
                  <a:cubicBezTo>
                    <a:pt x="195690" y="141740"/>
                    <a:pt x="195615" y="141740"/>
                    <a:pt x="195615" y="141740"/>
                  </a:cubicBezTo>
                  <a:lnTo>
                    <a:pt x="195615" y="141740"/>
                  </a:lnTo>
                  <a:close/>
                  <a:moveTo>
                    <a:pt x="195705" y="113113"/>
                  </a:moveTo>
                  <a:lnTo>
                    <a:pt x="195705" y="113113"/>
                  </a:lnTo>
                  <a:cubicBezTo>
                    <a:pt x="195705" y="113113"/>
                    <a:pt x="195705" y="113113"/>
                    <a:pt x="195705" y="113113"/>
                  </a:cubicBezTo>
                  <a:lnTo>
                    <a:pt x="195690" y="113113"/>
                  </a:lnTo>
                  <a:close/>
                  <a:moveTo>
                    <a:pt x="195990" y="57915"/>
                  </a:moveTo>
                  <a:lnTo>
                    <a:pt x="196005" y="57915"/>
                  </a:lnTo>
                  <a:cubicBezTo>
                    <a:pt x="196005" y="57915"/>
                    <a:pt x="196005" y="57915"/>
                    <a:pt x="196005" y="57915"/>
                  </a:cubicBezTo>
                  <a:lnTo>
                    <a:pt x="196005" y="57915"/>
                  </a:lnTo>
                  <a:cubicBezTo>
                    <a:pt x="196005" y="57915"/>
                    <a:pt x="196005" y="57915"/>
                    <a:pt x="196005" y="57915"/>
                  </a:cubicBezTo>
                  <a:lnTo>
                    <a:pt x="196005" y="57915"/>
                  </a:lnTo>
                  <a:close/>
                  <a:moveTo>
                    <a:pt x="196500" y="57374"/>
                  </a:moveTo>
                  <a:cubicBezTo>
                    <a:pt x="196500" y="57374"/>
                    <a:pt x="196575" y="57344"/>
                    <a:pt x="196650" y="57329"/>
                  </a:cubicBezTo>
                  <a:lnTo>
                    <a:pt x="196650" y="57389"/>
                  </a:lnTo>
                  <a:cubicBezTo>
                    <a:pt x="196650" y="57389"/>
                    <a:pt x="196560" y="57389"/>
                    <a:pt x="196500" y="57359"/>
                  </a:cubicBezTo>
                  <a:close/>
                  <a:moveTo>
                    <a:pt x="197356" y="54927"/>
                  </a:moveTo>
                  <a:lnTo>
                    <a:pt x="197356" y="54927"/>
                  </a:lnTo>
                  <a:cubicBezTo>
                    <a:pt x="197356" y="54927"/>
                    <a:pt x="197356" y="54927"/>
                    <a:pt x="197356" y="54927"/>
                  </a:cubicBezTo>
                  <a:lnTo>
                    <a:pt x="197356" y="54927"/>
                  </a:lnTo>
                  <a:close/>
                  <a:moveTo>
                    <a:pt x="197881" y="136801"/>
                  </a:moveTo>
                  <a:lnTo>
                    <a:pt x="197881" y="136801"/>
                  </a:lnTo>
                  <a:cubicBezTo>
                    <a:pt x="197881" y="136801"/>
                    <a:pt x="197881" y="136801"/>
                    <a:pt x="197881" y="136801"/>
                  </a:cubicBezTo>
                  <a:lnTo>
                    <a:pt x="197881" y="136801"/>
                  </a:lnTo>
                  <a:cubicBezTo>
                    <a:pt x="197881" y="136801"/>
                    <a:pt x="197881" y="136801"/>
                    <a:pt x="197881" y="136801"/>
                  </a:cubicBezTo>
                  <a:close/>
                  <a:moveTo>
                    <a:pt x="198857" y="151017"/>
                  </a:moveTo>
                  <a:lnTo>
                    <a:pt x="198857" y="151017"/>
                  </a:lnTo>
                  <a:cubicBezTo>
                    <a:pt x="198857" y="151017"/>
                    <a:pt x="198902" y="151017"/>
                    <a:pt x="198902" y="151017"/>
                  </a:cubicBezTo>
                  <a:lnTo>
                    <a:pt x="198857" y="151017"/>
                  </a:lnTo>
                  <a:close/>
                  <a:moveTo>
                    <a:pt x="199142" y="64745"/>
                  </a:moveTo>
                  <a:lnTo>
                    <a:pt x="199172" y="64715"/>
                  </a:lnTo>
                  <a:lnTo>
                    <a:pt x="199172" y="64715"/>
                  </a:lnTo>
                  <a:lnTo>
                    <a:pt x="199172" y="64760"/>
                  </a:lnTo>
                  <a:cubicBezTo>
                    <a:pt x="199172" y="64760"/>
                    <a:pt x="199142" y="64760"/>
                    <a:pt x="199142" y="64760"/>
                  </a:cubicBezTo>
                  <a:close/>
                  <a:moveTo>
                    <a:pt x="199187" y="150596"/>
                  </a:moveTo>
                  <a:lnTo>
                    <a:pt x="199232" y="150596"/>
                  </a:lnTo>
                  <a:cubicBezTo>
                    <a:pt x="199232" y="150596"/>
                    <a:pt x="199232" y="150596"/>
                    <a:pt x="199232" y="150596"/>
                  </a:cubicBezTo>
                  <a:lnTo>
                    <a:pt x="199187" y="150596"/>
                  </a:lnTo>
                  <a:close/>
                  <a:moveTo>
                    <a:pt x="199292" y="151017"/>
                  </a:moveTo>
                  <a:lnTo>
                    <a:pt x="199262" y="151017"/>
                  </a:lnTo>
                  <a:cubicBezTo>
                    <a:pt x="199262" y="151017"/>
                    <a:pt x="199292" y="151017"/>
                    <a:pt x="199292" y="151017"/>
                  </a:cubicBezTo>
                  <a:lnTo>
                    <a:pt x="199292" y="151017"/>
                  </a:lnTo>
                  <a:close/>
                  <a:moveTo>
                    <a:pt x="199563" y="86317"/>
                  </a:moveTo>
                  <a:lnTo>
                    <a:pt x="199623" y="86317"/>
                  </a:lnTo>
                  <a:cubicBezTo>
                    <a:pt x="199623" y="86317"/>
                    <a:pt x="199623" y="86332"/>
                    <a:pt x="199623" y="86332"/>
                  </a:cubicBezTo>
                  <a:cubicBezTo>
                    <a:pt x="199593" y="86332"/>
                    <a:pt x="199578" y="86317"/>
                    <a:pt x="199548" y="86317"/>
                  </a:cubicBezTo>
                  <a:close/>
                  <a:moveTo>
                    <a:pt x="199593" y="155550"/>
                  </a:moveTo>
                  <a:lnTo>
                    <a:pt x="199593" y="155520"/>
                  </a:lnTo>
                  <a:cubicBezTo>
                    <a:pt x="199683" y="155520"/>
                    <a:pt x="199773" y="155505"/>
                    <a:pt x="199863" y="155490"/>
                  </a:cubicBezTo>
                  <a:cubicBezTo>
                    <a:pt x="199803" y="155520"/>
                    <a:pt x="199728" y="155535"/>
                    <a:pt x="199593" y="155550"/>
                  </a:cubicBezTo>
                  <a:close/>
                  <a:moveTo>
                    <a:pt x="199878" y="50154"/>
                  </a:moveTo>
                  <a:cubicBezTo>
                    <a:pt x="199758" y="50274"/>
                    <a:pt x="199743" y="50409"/>
                    <a:pt x="199758" y="50544"/>
                  </a:cubicBezTo>
                  <a:cubicBezTo>
                    <a:pt x="199788" y="50769"/>
                    <a:pt x="199878" y="50994"/>
                    <a:pt x="199848" y="51220"/>
                  </a:cubicBezTo>
                  <a:lnTo>
                    <a:pt x="199818" y="51250"/>
                  </a:lnTo>
                  <a:cubicBezTo>
                    <a:pt x="199818" y="51250"/>
                    <a:pt x="199743" y="51250"/>
                    <a:pt x="199698" y="51250"/>
                  </a:cubicBezTo>
                  <a:cubicBezTo>
                    <a:pt x="199533" y="51250"/>
                    <a:pt x="199382" y="51250"/>
                    <a:pt x="199232" y="51280"/>
                  </a:cubicBezTo>
                  <a:cubicBezTo>
                    <a:pt x="199112" y="51280"/>
                    <a:pt x="199007" y="51310"/>
                    <a:pt x="198902" y="51325"/>
                  </a:cubicBezTo>
                  <a:cubicBezTo>
                    <a:pt x="198827" y="51295"/>
                    <a:pt x="198767" y="51265"/>
                    <a:pt x="198707" y="51235"/>
                  </a:cubicBezTo>
                  <a:cubicBezTo>
                    <a:pt x="198482" y="50935"/>
                    <a:pt x="198377" y="50634"/>
                    <a:pt x="198692" y="50334"/>
                  </a:cubicBezTo>
                  <a:cubicBezTo>
                    <a:pt x="198977" y="50229"/>
                    <a:pt x="199307" y="50139"/>
                    <a:pt x="199533" y="50034"/>
                  </a:cubicBezTo>
                  <a:cubicBezTo>
                    <a:pt x="199698" y="50049"/>
                    <a:pt x="199878" y="50049"/>
                    <a:pt x="200013" y="50079"/>
                  </a:cubicBezTo>
                  <a:cubicBezTo>
                    <a:pt x="199953" y="50109"/>
                    <a:pt x="199893" y="50139"/>
                    <a:pt x="199863" y="50169"/>
                  </a:cubicBezTo>
                  <a:close/>
                  <a:moveTo>
                    <a:pt x="200178" y="129625"/>
                  </a:moveTo>
                  <a:lnTo>
                    <a:pt x="200178" y="129595"/>
                  </a:lnTo>
                  <a:cubicBezTo>
                    <a:pt x="200178" y="129595"/>
                    <a:pt x="200163" y="129595"/>
                    <a:pt x="200163" y="129595"/>
                  </a:cubicBezTo>
                  <a:cubicBezTo>
                    <a:pt x="200193" y="129595"/>
                    <a:pt x="200223" y="129595"/>
                    <a:pt x="200253" y="129610"/>
                  </a:cubicBezTo>
                  <a:lnTo>
                    <a:pt x="200178" y="129610"/>
                  </a:lnTo>
                  <a:close/>
                  <a:moveTo>
                    <a:pt x="200313" y="158057"/>
                  </a:moveTo>
                  <a:cubicBezTo>
                    <a:pt x="200313" y="158057"/>
                    <a:pt x="200388" y="158042"/>
                    <a:pt x="200433" y="158027"/>
                  </a:cubicBezTo>
                  <a:lnTo>
                    <a:pt x="200433" y="158057"/>
                  </a:lnTo>
                  <a:cubicBezTo>
                    <a:pt x="200433" y="158057"/>
                    <a:pt x="200313" y="158057"/>
                    <a:pt x="200313" y="158057"/>
                  </a:cubicBezTo>
                  <a:close/>
                  <a:moveTo>
                    <a:pt x="200433" y="158027"/>
                  </a:moveTo>
                  <a:lnTo>
                    <a:pt x="200433" y="158027"/>
                  </a:lnTo>
                  <a:cubicBezTo>
                    <a:pt x="200433" y="158027"/>
                    <a:pt x="200433" y="158027"/>
                    <a:pt x="200433" y="158027"/>
                  </a:cubicBezTo>
                  <a:lnTo>
                    <a:pt x="200433" y="158027"/>
                  </a:lnTo>
                  <a:cubicBezTo>
                    <a:pt x="200433" y="158027"/>
                    <a:pt x="200433" y="158027"/>
                    <a:pt x="200433" y="158027"/>
                  </a:cubicBezTo>
                  <a:close/>
                  <a:moveTo>
                    <a:pt x="200493" y="129085"/>
                  </a:moveTo>
                  <a:lnTo>
                    <a:pt x="200493" y="129085"/>
                  </a:lnTo>
                  <a:cubicBezTo>
                    <a:pt x="200493" y="129085"/>
                    <a:pt x="200523" y="129085"/>
                    <a:pt x="200523" y="129085"/>
                  </a:cubicBezTo>
                  <a:lnTo>
                    <a:pt x="200493" y="129085"/>
                  </a:lnTo>
                  <a:close/>
                  <a:moveTo>
                    <a:pt x="200734" y="151647"/>
                  </a:moveTo>
                  <a:lnTo>
                    <a:pt x="200734" y="151647"/>
                  </a:lnTo>
                  <a:cubicBezTo>
                    <a:pt x="200734" y="151647"/>
                    <a:pt x="200779" y="151647"/>
                    <a:pt x="200779" y="151647"/>
                  </a:cubicBezTo>
                  <a:lnTo>
                    <a:pt x="200734" y="151647"/>
                  </a:lnTo>
                  <a:close/>
                  <a:moveTo>
                    <a:pt x="200734" y="135675"/>
                  </a:moveTo>
                  <a:lnTo>
                    <a:pt x="200734" y="135675"/>
                  </a:lnTo>
                  <a:cubicBezTo>
                    <a:pt x="200734" y="135675"/>
                    <a:pt x="200764" y="135675"/>
                    <a:pt x="200794" y="135675"/>
                  </a:cubicBezTo>
                  <a:lnTo>
                    <a:pt x="200734" y="135675"/>
                  </a:lnTo>
                  <a:close/>
                  <a:moveTo>
                    <a:pt x="200884" y="158328"/>
                  </a:moveTo>
                  <a:lnTo>
                    <a:pt x="200929" y="158328"/>
                  </a:lnTo>
                  <a:cubicBezTo>
                    <a:pt x="200929" y="158328"/>
                    <a:pt x="200929" y="158328"/>
                    <a:pt x="200929" y="158328"/>
                  </a:cubicBezTo>
                  <a:lnTo>
                    <a:pt x="200884" y="158328"/>
                  </a:lnTo>
                  <a:close/>
                  <a:moveTo>
                    <a:pt x="201124" y="118922"/>
                  </a:moveTo>
                  <a:lnTo>
                    <a:pt x="201124" y="118922"/>
                  </a:lnTo>
                  <a:cubicBezTo>
                    <a:pt x="201124" y="118922"/>
                    <a:pt x="201124" y="118922"/>
                    <a:pt x="201124" y="118922"/>
                  </a:cubicBezTo>
                  <a:lnTo>
                    <a:pt x="201124" y="118922"/>
                  </a:lnTo>
                  <a:close/>
                  <a:moveTo>
                    <a:pt x="200854" y="49688"/>
                  </a:moveTo>
                  <a:lnTo>
                    <a:pt x="200854" y="49688"/>
                  </a:lnTo>
                  <a:lnTo>
                    <a:pt x="200854" y="49688"/>
                  </a:lnTo>
                  <a:cubicBezTo>
                    <a:pt x="199833" y="49643"/>
                    <a:pt x="200043" y="49433"/>
                    <a:pt x="199968" y="49253"/>
                  </a:cubicBezTo>
                  <a:cubicBezTo>
                    <a:pt x="199788" y="48833"/>
                    <a:pt x="200253" y="48412"/>
                    <a:pt x="199413" y="48007"/>
                  </a:cubicBezTo>
                  <a:lnTo>
                    <a:pt x="199413" y="48007"/>
                  </a:lnTo>
                  <a:cubicBezTo>
                    <a:pt x="199413" y="48007"/>
                    <a:pt x="199337" y="47947"/>
                    <a:pt x="199277" y="47917"/>
                  </a:cubicBezTo>
                  <a:lnTo>
                    <a:pt x="199277" y="47917"/>
                  </a:lnTo>
                  <a:cubicBezTo>
                    <a:pt x="199277" y="47917"/>
                    <a:pt x="199277" y="47917"/>
                    <a:pt x="199277" y="47917"/>
                  </a:cubicBezTo>
                  <a:cubicBezTo>
                    <a:pt x="199307" y="47887"/>
                    <a:pt x="199307" y="47857"/>
                    <a:pt x="199277" y="47827"/>
                  </a:cubicBezTo>
                  <a:cubicBezTo>
                    <a:pt x="199157" y="47782"/>
                    <a:pt x="199037" y="47752"/>
                    <a:pt x="198887" y="47722"/>
                  </a:cubicBezTo>
                  <a:cubicBezTo>
                    <a:pt x="198347" y="47632"/>
                    <a:pt x="198061" y="47512"/>
                    <a:pt x="197911" y="47362"/>
                  </a:cubicBezTo>
                  <a:cubicBezTo>
                    <a:pt x="197911" y="47272"/>
                    <a:pt x="198121" y="47167"/>
                    <a:pt x="198692" y="47061"/>
                  </a:cubicBezTo>
                  <a:cubicBezTo>
                    <a:pt x="199022" y="47001"/>
                    <a:pt x="198752" y="46671"/>
                    <a:pt x="198587" y="46476"/>
                  </a:cubicBezTo>
                  <a:cubicBezTo>
                    <a:pt x="198437" y="46311"/>
                    <a:pt x="198227" y="46146"/>
                    <a:pt x="198227" y="45981"/>
                  </a:cubicBezTo>
                  <a:cubicBezTo>
                    <a:pt x="198182" y="45831"/>
                    <a:pt x="197926" y="45725"/>
                    <a:pt x="197446" y="45665"/>
                  </a:cubicBezTo>
                  <a:lnTo>
                    <a:pt x="197071" y="45560"/>
                  </a:lnTo>
                  <a:lnTo>
                    <a:pt x="197386" y="45260"/>
                  </a:lnTo>
                  <a:cubicBezTo>
                    <a:pt x="198272" y="45230"/>
                    <a:pt x="198497" y="45080"/>
                    <a:pt x="198407" y="44855"/>
                  </a:cubicBezTo>
                  <a:lnTo>
                    <a:pt x="198407" y="44855"/>
                  </a:lnTo>
                  <a:cubicBezTo>
                    <a:pt x="198407" y="44855"/>
                    <a:pt x="198377" y="44855"/>
                    <a:pt x="198377" y="44855"/>
                  </a:cubicBezTo>
                  <a:lnTo>
                    <a:pt x="198377" y="44855"/>
                  </a:lnTo>
                  <a:cubicBezTo>
                    <a:pt x="198497" y="44855"/>
                    <a:pt x="198617" y="44855"/>
                    <a:pt x="198722" y="44855"/>
                  </a:cubicBezTo>
                  <a:lnTo>
                    <a:pt x="198722" y="44855"/>
                  </a:lnTo>
                  <a:cubicBezTo>
                    <a:pt x="199503" y="44540"/>
                    <a:pt x="198782" y="44164"/>
                    <a:pt x="198902" y="43834"/>
                  </a:cubicBezTo>
                  <a:lnTo>
                    <a:pt x="198902" y="43834"/>
                  </a:lnTo>
                  <a:lnTo>
                    <a:pt x="198902" y="43744"/>
                  </a:lnTo>
                  <a:cubicBezTo>
                    <a:pt x="199518" y="43564"/>
                    <a:pt x="199082" y="43339"/>
                    <a:pt x="199127" y="43128"/>
                  </a:cubicBezTo>
                  <a:cubicBezTo>
                    <a:pt x="198677" y="42933"/>
                    <a:pt x="198752" y="42708"/>
                    <a:pt x="198647" y="42498"/>
                  </a:cubicBezTo>
                  <a:cubicBezTo>
                    <a:pt x="198512" y="42198"/>
                    <a:pt x="198857" y="41867"/>
                    <a:pt x="198121" y="41582"/>
                  </a:cubicBezTo>
                  <a:lnTo>
                    <a:pt x="198121" y="41582"/>
                  </a:lnTo>
                  <a:lnTo>
                    <a:pt x="197701" y="41387"/>
                  </a:lnTo>
                  <a:cubicBezTo>
                    <a:pt x="197206" y="41327"/>
                    <a:pt x="196710" y="41282"/>
                    <a:pt x="196185" y="41282"/>
                  </a:cubicBezTo>
                  <a:cubicBezTo>
                    <a:pt x="196095" y="41222"/>
                    <a:pt x="196005" y="41162"/>
                    <a:pt x="195885" y="41117"/>
                  </a:cubicBezTo>
                  <a:lnTo>
                    <a:pt x="195885" y="41117"/>
                  </a:lnTo>
                  <a:cubicBezTo>
                    <a:pt x="195915" y="41042"/>
                    <a:pt x="195975" y="40982"/>
                    <a:pt x="196065" y="40922"/>
                  </a:cubicBezTo>
                  <a:cubicBezTo>
                    <a:pt x="196425" y="40787"/>
                    <a:pt x="196425" y="40607"/>
                    <a:pt x="196785" y="40471"/>
                  </a:cubicBezTo>
                  <a:lnTo>
                    <a:pt x="196785" y="40276"/>
                  </a:lnTo>
                  <a:cubicBezTo>
                    <a:pt x="196785" y="40276"/>
                    <a:pt x="196680" y="40171"/>
                    <a:pt x="196680" y="40171"/>
                  </a:cubicBezTo>
                  <a:lnTo>
                    <a:pt x="196680" y="40171"/>
                  </a:lnTo>
                  <a:cubicBezTo>
                    <a:pt x="196680" y="40171"/>
                    <a:pt x="196680" y="40171"/>
                    <a:pt x="196680" y="40171"/>
                  </a:cubicBezTo>
                  <a:lnTo>
                    <a:pt x="196650" y="39856"/>
                  </a:lnTo>
                  <a:cubicBezTo>
                    <a:pt x="195735" y="39751"/>
                    <a:pt x="195675" y="39586"/>
                    <a:pt x="195855" y="39330"/>
                  </a:cubicBezTo>
                  <a:cubicBezTo>
                    <a:pt x="196005" y="39120"/>
                    <a:pt x="196335" y="38880"/>
                    <a:pt x="195675" y="38685"/>
                  </a:cubicBezTo>
                  <a:lnTo>
                    <a:pt x="195675" y="38640"/>
                  </a:lnTo>
                  <a:cubicBezTo>
                    <a:pt x="195525" y="38505"/>
                    <a:pt x="195254" y="38400"/>
                    <a:pt x="194969" y="38295"/>
                  </a:cubicBezTo>
                  <a:cubicBezTo>
                    <a:pt x="194939" y="38265"/>
                    <a:pt x="194924" y="38235"/>
                    <a:pt x="194939" y="38204"/>
                  </a:cubicBezTo>
                  <a:lnTo>
                    <a:pt x="194939" y="38204"/>
                  </a:lnTo>
                  <a:cubicBezTo>
                    <a:pt x="195434" y="38115"/>
                    <a:pt x="194984" y="37844"/>
                    <a:pt x="195690" y="37799"/>
                  </a:cubicBezTo>
                  <a:cubicBezTo>
                    <a:pt x="195690" y="37814"/>
                    <a:pt x="195660" y="37829"/>
                    <a:pt x="195660" y="37859"/>
                  </a:cubicBezTo>
                  <a:cubicBezTo>
                    <a:pt x="195780" y="38024"/>
                    <a:pt x="195810" y="38204"/>
                    <a:pt x="196050" y="38370"/>
                  </a:cubicBezTo>
                  <a:cubicBezTo>
                    <a:pt x="196245" y="38505"/>
                    <a:pt x="196515" y="38625"/>
                    <a:pt x="197131" y="38520"/>
                  </a:cubicBezTo>
                  <a:lnTo>
                    <a:pt x="197461" y="38400"/>
                  </a:lnTo>
                  <a:cubicBezTo>
                    <a:pt x="197491" y="37514"/>
                    <a:pt x="196815" y="36613"/>
                    <a:pt x="197341" y="35743"/>
                  </a:cubicBezTo>
                  <a:cubicBezTo>
                    <a:pt x="197086" y="35187"/>
                    <a:pt x="197716" y="34647"/>
                    <a:pt x="197371" y="34091"/>
                  </a:cubicBezTo>
                  <a:cubicBezTo>
                    <a:pt x="197491" y="33641"/>
                    <a:pt x="196845" y="33206"/>
                    <a:pt x="196710" y="32755"/>
                  </a:cubicBezTo>
                  <a:lnTo>
                    <a:pt x="196020" y="32755"/>
                  </a:lnTo>
                  <a:cubicBezTo>
                    <a:pt x="195570" y="32560"/>
                    <a:pt x="195615" y="32350"/>
                    <a:pt x="195525" y="32155"/>
                  </a:cubicBezTo>
                  <a:cubicBezTo>
                    <a:pt x="195359" y="31735"/>
                    <a:pt x="195885" y="31314"/>
                    <a:pt x="195299" y="30894"/>
                  </a:cubicBezTo>
                  <a:lnTo>
                    <a:pt x="195645" y="30789"/>
                  </a:lnTo>
                  <a:cubicBezTo>
                    <a:pt x="196800" y="30444"/>
                    <a:pt x="197761" y="30083"/>
                    <a:pt x="197206" y="29543"/>
                  </a:cubicBezTo>
                  <a:lnTo>
                    <a:pt x="197161" y="29453"/>
                  </a:lnTo>
                  <a:lnTo>
                    <a:pt x="196455" y="29333"/>
                  </a:lnTo>
                  <a:lnTo>
                    <a:pt x="196455" y="29333"/>
                  </a:lnTo>
                  <a:cubicBezTo>
                    <a:pt x="195600" y="28957"/>
                    <a:pt x="196350" y="28687"/>
                    <a:pt x="196981" y="28417"/>
                  </a:cubicBezTo>
                  <a:cubicBezTo>
                    <a:pt x="196981" y="28282"/>
                    <a:pt x="196815" y="28162"/>
                    <a:pt x="196500" y="28042"/>
                  </a:cubicBezTo>
                  <a:cubicBezTo>
                    <a:pt x="195314" y="27576"/>
                    <a:pt x="195404" y="27471"/>
                    <a:pt x="197086" y="27186"/>
                  </a:cubicBezTo>
                  <a:lnTo>
                    <a:pt x="197041" y="26886"/>
                  </a:lnTo>
                  <a:cubicBezTo>
                    <a:pt x="196215" y="26781"/>
                    <a:pt x="194954" y="26886"/>
                    <a:pt x="194789" y="26465"/>
                  </a:cubicBezTo>
                  <a:lnTo>
                    <a:pt x="194789" y="26465"/>
                  </a:lnTo>
                  <a:cubicBezTo>
                    <a:pt x="194789" y="26465"/>
                    <a:pt x="195449" y="25865"/>
                    <a:pt x="195449" y="25865"/>
                  </a:cubicBezTo>
                  <a:lnTo>
                    <a:pt x="196140" y="25655"/>
                  </a:lnTo>
                  <a:cubicBezTo>
                    <a:pt x="196320" y="25520"/>
                    <a:pt x="196440" y="25370"/>
                    <a:pt x="195990" y="25235"/>
                  </a:cubicBezTo>
                  <a:lnTo>
                    <a:pt x="195960" y="25235"/>
                  </a:lnTo>
                  <a:cubicBezTo>
                    <a:pt x="196185" y="25175"/>
                    <a:pt x="196140" y="25099"/>
                    <a:pt x="195960" y="25024"/>
                  </a:cubicBezTo>
                  <a:lnTo>
                    <a:pt x="195960" y="25024"/>
                  </a:lnTo>
                  <a:cubicBezTo>
                    <a:pt x="195134" y="24679"/>
                    <a:pt x="195344" y="24274"/>
                    <a:pt x="195509" y="23943"/>
                  </a:cubicBezTo>
                  <a:cubicBezTo>
                    <a:pt x="195660" y="23628"/>
                    <a:pt x="195314" y="23418"/>
                    <a:pt x="194669" y="23208"/>
                  </a:cubicBezTo>
                  <a:cubicBezTo>
                    <a:pt x="194669" y="23058"/>
                    <a:pt x="194699" y="22908"/>
                    <a:pt x="194804" y="22773"/>
                  </a:cubicBezTo>
                  <a:cubicBezTo>
                    <a:pt x="194909" y="22563"/>
                    <a:pt x="194849" y="22352"/>
                    <a:pt x="194804" y="22142"/>
                  </a:cubicBezTo>
                  <a:cubicBezTo>
                    <a:pt x="194744" y="22022"/>
                    <a:pt x="194759" y="21887"/>
                    <a:pt x="194549" y="21767"/>
                  </a:cubicBezTo>
                  <a:lnTo>
                    <a:pt x="194519" y="21617"/>
                  </a:lnTo>
                  <a:cubicBezTo>
                    <a:pt x="194609" y="21557"/>
                    <a:pt x="194699" y="21512"/>
                    <a:pt x="194759" y="21452"/>
                  </a:cubicBezTo>
                  <a:lnTo>
                    <a:pt x="194804" y="21392"/>
                  </a:lnTo>
                  <a:cubicBezTo>
                    <a:pt x="195029" y="21557"/>
                    <a:pt x="195029" y="21737"/>
                    <a:pt x="195389" y="21887"/>
                  </a:cubicBezTo>
                  <a:cubicBezTo>
                    <a:pt x="195645" y="22052"/>
                    <a:pt x="195630" y="22217"/>
                    <a:pt x="195795" y="22382"/>
                  </a:cubicBezTo>
                  <a:cubicBezTo>
                    <a:pt x="195990" y="22578"/>
                    <a:pt x="196305" y="22773"/>
                    <a:pt x="196620" y="22968"/>
                  </a:cubicBezTo>
                  <a:cubicBezTo>
                    <a:pt x="197131" y="23358"/>
                    <a:pt x="196861" y="23763"/>
                    <a:pt x="197116" y="24154"/>
                  </a:cubicBezTo>
                  <a:cubicBezTo>
                    <a:pt x="197146" y="24214"/>
                    <a:pt x="197206" y="24259"/>
                    <a:pt x="197281" y="24319"/>
                  </a:cubicBezTo>
                  <a:cubicBezTo>
                    <a:pt x="197371" y="24379"/>
                    <a:pt x="197491" y="24454"/>
                    <a:pt x="197596" y="24514"/>
                  </a:cubicBezTo>
                  <a:lnTo>
                    <a:pt x="197626" y="24724"/>
                  </a:lnTo>
                  <a:cubicBezTo>
                    <a:pt x="197506" y="24859"/>
                    <a:pt x="197581" y="24994"/>
                    <a:pt x="197596" y="25129"/>
                  </a:cubicBezTo>
                  <a:cubicBezTo>
                    <a:pt x="197581" y="25144"/>
                    <a:pt x="197596" y="25175"/>
                    <a:pt x="197596" y="25190"/>
                  </a:cubicBezTo>
                  <a:lnTo>
                    <a:pt x="197596" y="25190"/>
                  </a:lnTo>
                  <a:cubicBezTo>
                    <a:pt x="197626" y="25385"/>
                    <a:pt x="197566" y="25565"/>
                    <a:pt x="197221" y="25730"/>
                  </a:cubicBezTo>
                  <a:cubicBezTo>
                    <a:pt x="196725" y="25955"/>
                    <a:pt x="196785" y="26195"/>
                    <a:pt x="197086" y="26450"/>
                  </a:cubicBezTo>
                  <a:cubicBezTo>
                    <a:pt x="197236" y="26661"/>
                    <a:pt x="197191" y="26886"/>
                    <a:pt x="197446" y="27081"/>
                  </a:cubicBezTo>
                  <a:cubicBezTo>
                    <a:pt x="197506" y="27126"/>
                    <a:pt x="197581" y="27171"/>
                    <a:pt x="197671" y="27201"/>
                  </a:cubicBezTo>
                  <a:cubicBezTo>
                    <a:pt x="197671" y="27201"/>
                    <a:pt x="197671" y="27216"/>
                    <a:pt x="197686" y="27231"/>
                  </a:cubicBezTo>
                  <a:cubicBezTo>
                    <a:pt x="197791" y="27306"/>
                    <a:pt x="197776" y="27396"/>
                    <a:pt x="197806" y="27486"/>
                  </a:cubicBezTo>
                  <a:cubicBezTo>
                    <a:pt x="197761" y="27561"/>
                    <a:pt x="197761" y="27636"/>
                    <a:pt x="197776" y="27711"/>
                  </a:cubicBezTo>
                  <a:cubicBezTo>
                    <a:pt x="197806" y="27787"/>
                    <a:pt x="197866" y="27876"/>
                    <a:pt x="197941" y="27952"/>
                  </a:cubicBezTo>
                  <a:cubicBezTo>
                    <a:pt x="198257" y="28177"/>
                    <a:pt x="198212" y="28417"/>
                    <a:pt x="198317" y="28642"/>
                  </a:cubicBezTo>
                  <a:cubicBezTo>
                    <a:pt x="198362" y="28717"/>
                    <a:pt x="198422" y="28792"/>
                    <a:pt x="198512" y="28867"/>
                  </a:cubicBezTo>
                  <a:lnTo>
                    <a:pt x="198947" y="29243"/>
                  </a:lnTo>
                  <a:cubicBezTo>
                    <a:pt x="199262" y="29498"/>
                    <a:pt x="199172" y="29753"/>
                    <a:pt x="199262" y="30008"/>
                  </a:cubicBezTo>
                  <a:cubicBezTo>
                    <a:pt x="199277" y="30083"/>
                    <a:pt x="199307" y="30143"/>
                    <a:pt x="199352" y="30203"/>
                  </a:cubicBezTo>
                  <a:lnTo>
                    <a:pt x="199202" y="30579"/>
                  </a:lnTo>
                  <a:cubicBezTo>
                    <a:pt x="199082" y="30609"/>
                    <a:pt x="198947" y="30654"/>
                    <a:pt x="198782" y="30669"/>
                  </a:cubicBezTo>
                  <a:cubicBezTo>
                    <a:pt x="198182" y="30804"/>
                    <a:pt x="198031" y="30984"/>
                    <a:pt x="198272" y="31194"/>
                  </a:cubicBezTo>
                  <a:cubicBezTo>
                    <a:pt x="198347" y="31239"/>
                    <a:pt x="198422" y="31284"/>
                    <a:pt x="198527" y="31329"/>
                  </a:cubicBezTo>
                  <a:cubicBezTo>
                    <a:pt x="198632" y="31359"/>
                    <a:pt x="198692" y="31404"/>
                    <a:pt x="198752" y="31434"/>
                  </a:cubicBezTo>
                  <a:cubicBezTo>
                    <a:pt x="198707" y="31539"/>
                    <a:pt x="198692" y="31644"/>
                    <a:pt x="198707" y="31750"/>
                  </a:cubicBezTo>
                  <a:lnTo>
                    <a:pt x="198302" y="31750"/>
                  </a:lnTo>
                  <a:cubicBezTo>
                    <a:pt x="198302" y="31750"/>
                    <a:pt x="198302" y="31795"/>
                    <a:pt x="198302" y="31795"/>
                  </a:cubicBezTo>
                  <a:lnTo>
                    <a:pt x="198302" y="31840"/>
                  </a:lnTo>
                  <a:cubicBezTo>
                    <a:pt x="198887" y="31990"/>
                    <a:pt x="198632" y="32200"/>
                    <a:pt x="198737" y="32365"/>
                  </a:cubicBezTo>
                  <a:cubicBezTo>
                    <a:pt x="199067" y="32906"/>
                    <a:pt x="199127" y="33461"/>
                    <a:pt x="199788" y="34001"/>
                  </a:cubicBezTo>
                  <a:lnTo>
                    <a:pt x="199788" y="34001"/>
                  </a:lnTo>
                  <a:cubicBezTo>
                    <a:pt x="199788" y="34001"/>
                    <a:pt x="199788" y="34001"/>
                    <a:pt x="199788" y="34001"/>
                  </a:cubicBezTo>
                  <a:cubicBezTo>
                    <a:pt x="199923" y="34271"/>
                    <a:pt x="199638" y="34542"/>
                    <a:pt x="200178" y="34797"/>
                  </a:cubicBezTo>
                  <a:cubicBezTo>
                    <a:pt x="200208" y="34842"/>
                    <a:pt x="200253" y="34872"/>
                    <a:pt x="200343" y="34902"/>
                  </a:cubicBezTo>
                  <a:cubicBezTo>
                    <a:pt x="199938" y="35022"/>
                    <a:pt x="199818" y="35217"/>
                    <a:pt x="199187" y="35277"/>
                  </a:cubicBezTo>
                  <a:cubicBezTo>
                    <a:pt x="198167" y="35442"/>
                    <a:pt x="198572" y="35698"/>
                    <a:pt x="198812" y="35938"/>
                  </a:cubicBezTo>
                  <a:cubicBezTo>
                    <a:pt x="198902" y="35998"/>
                    <a:pt x="199022" y="36043"/>
                    <a:pt x="199127" y="36103"/>
                  </a:cubicBezTo>
                  <a:cubicBezTo>
                    <a:pt x="199187" y="36914"/>
                    <a:pt x="199878" y="37724"/>
                    <a:pt x="199593" y="38535"/>
                  </a:cubicBezTo>
                  <a:cubicBezTo>
                    <a:pt x="199668" y="38640"/>
                    <a:pt x="199788" y="38670"/>
                    <a:pt x="199983" y="38640"/>
                  </a:cubicBezTo>
                  <a:cubicBezTo>
                    <a:pt x="200013" y="38670"/>
                    <a:pt x="200028" y="38700"/>
                    <a:pt x="200028" y="38730"/>
                  </a:cubicBezTo>
                  <a:cubicBezTo>
                    <a:pt x="200133" y="38775"/>
                    <a:pt x="200178" y="38820"/>
                    <a:pt x="200373" y="38835"/>
                  </a:cubicBezTo>
                  <a:cubicBezTo>
                    <a:pt x="200313" y="38835"/>
                    <a:pt x="200268" y="38850"/>
                    <a:pt x="200223" y="38865"/>
                  </a:cubicBezTo>
                  <a:cubicBezTo>
                    <a:pt x="199968" y="39120"/>
                    <a:pt x="199683" y="39390"/>
                    <a:pt x="200178" y="39661"/>
                  </a:cubicBezTo>
                  <a:cubicBezTo>
                    <a:pt x="200178" y="39931"/>
                    <a:pt x="201634" y="39766"/>
                    <a:pt x="201739" y="40006"/>
                  </a:cubicBezTo>
                  <a:cubicBezTo>
                    <a:pt x="201664" y="40036"/>
                    <a:pt x="201589" y="40051"/>
                    <a:pt x="201529" y="40081"/>
                  </a:cubicBezTo>
                  <a:cubicBezTo>
                    <a:pt x="201394" y="40156"/>
                    <a:pt x="201229" y="40216"/>
                    <a:pt x="201064" y="40276"/>
                  </a:cubicBezTo>
                  <a:lnTo>
                    <a:pt x="200974" y="40306"/>
                  </a:lnTo>
                  <a:cubicBezTo>
                    <a:pt x="200493" y="40336"/>
                    <a:pt x="200013" y="40366"/>
                    <a:pt x="199653" y="40486"/>
                  </a:cubicBezTo>
                  <a:lnTo>
                    <a:pt x="199653" y="40486"/>
                  </a:lnTo>
                  <a:cubicBezTo>
                    <a:pt x="199653" y="40486"/>
                    <a:pt x="199653" y="40486"/>
                    <a:pt x="199653" y="40486"/>
                  </a:cubicBezTo>
                  <a:lnTo>
                    <a:pt x="199232" y="40486"/>
                  </a:lnTo>
                  <a:cubicBezTo>
                    <a:pt x="198797" y="40486"/>
                    <a:pt x="198827" y="40576"/>
                    <a:pt x="198812" y="40666"/>
                  </a:cubicBezTo>
                  <a:cubicBezTo>
                    <a:pt x="199142" y="41117"/>
                    <a:pt x="198497" y="41597"/>
                    <a:pt x="199608" y="42033"/>
                  </a:cubicBezTo>
                  <a:lnTo>
                    <a:pt x="199953" y="42033"/>
                  </a:lnTo>
                  <a:cubicBezTo>
                    <a:pt x="199953" y="42033"/>
                    <a:pt x="199953" y="42033"/>
                    <a:pt x="199953" y="42033"/>
                  </a:cubicBezTo>
                  <a:lnTo>
                    <a:pt x="199998" y="42123"/>
                  </a:lnTo>
                  <a:lnTo>
                    <a:pt x="199998" y="42123"/>
                  </a:lnTo>
                  <a:cubicBezTo>
                    <a:pt x="200253" y="42678"/>
                    <a:pt x="199803" y="43234"/>
                    <a:pt x="200643" y="43774"/>
                  </a:cubicBezTo>
                  <a:lnTo>
                    <a:pt x="200719" y="43864"/>
                  </a:lnTo>
                  <a:lnTo>
                    <a:pt x="200719" y="43864"/>
                  </a:lnTo>
                  <a:cubicBezTo>
                    <a:pt x="200794" y="43999"/>
                    <a:pt x="200764" y="44134"/>
                    <a:pt x="200764" y="44269"/>
                  </a:cubicBezTo>
                  <a:cubicBezTo>
                    <a:pt x="200673" y="44404"/>
                    <a:pt x="200764" y="44555"/>
                    <a:pt x="200809" y="44690"/>
                  </a:cubicBezTo>
                  <a:cubicBezTo>
                    <a:pt x="201094" y="44885"/>
                    <a:pt x="200809" y="45065"/>
                    <a:pt x="200929" y="45260"/>
                  </a:cubicBezTo>
                  <a:cubicBezTo>
                    <a:pt x="200809" y="45260"/>
                    <a:pt x="200689" y="45290"/>
                    <a:pt x="200568" y="45305"/>
                  </a:cubicBezTo>
                  <a:cubicBezTo>
                    <a:pt x="200343" y="45380"/>
                    <a:pt x="200238" y="45470"/>
                    <a:pt x="200208" y="45560"/>
                  </a:cubicBezTo>
                  <a:cubicBezTo>
                    <a:pt x="200013" y="45605"/>
                    <a:pt x="199953" y="45680"/>
                    <a:pt x="200028" y="45770"/>
                  </a:cubicBezTo>
                  <a:cubicBezTo>
                    <a:pt x="200343" y="46161"/>
                    <a:pt x="200238" y="46551"/>
                    <a:pt x="200433" y="46926"/>
                  </a:cubicBezTo>
                  <a:cubicBezTo>
                    <a:pt x="200433" y="47121"/>
                    <a:pt x="200388" y="47302"/>
                    <a:pt x="200643" y="47482"/>
                  </a:cubicBezTo>
                  <a:lnTo>
                    <a:pt x="200673" y="47677"/>
                  </a:lnTo>
                  <a:cubicBezTo>
                    <a:pt x="200583" y="47782"/>
                    <a:pt x="200523" y="47872"/>
                    <a:pt x="200613" y="47962"/>
                  </a:cubicBezTo>
                  <a:lnTo>
                    <a:pt x="200523" y="48097"/>
                  </a:lnTo>
                  <a:cubicBezTo>
                    <a:pt x="200493" y="48172"/>
                    <a:pt x="200523" y="48247"/>
                    <a:pt x="200583" y="48322"/>
                  </a:cubicBezTo>
                  <a:cubicBezTo>
                    <a:pt x="200899" y="48593"/>
                    <a:pt x="200779" y="48863"/>
                    <a:pt x="200974" y="49148"/>
                  </a:cubicBezTo>
                  <a:cubicBezTo>
                    <a:pt x="201019" y="49193"/>
                    <a:pt x="201079" y="49238"/>
                    <a:pt x="201154" y="49283"/>
                  </a:cubicBezTo>
                  <a:cubicBezTo>
                    <a:pt x="201304" y="49328"/>
                    <a:pt x="201394" y="49373"/>
                    <a:pt x="201439" y="49403"/>
                  </a:cubicBezTo>
                  <a:cubicBezTo>
                    <a:pt x="201409" y="49538"/>
                    <a:pt x="201289" y="49673"/>
                    <a:pt x="200779" y="49749"/>
                  </a:cubicBezTo>
                  <a:close/>
                  <a:moveTo>
                    <a:pt x="194969" y="35848"/>
                  </a:moveTo>
                  <a:cubicBezTo>
                    <a:pt x="194969" y="35848"/>
                    <a:pt x="195089" y="35803"/>
                    <a:pt x="195209" y="35788"/>
                  </a:cubicBezTo>
                  <a:cubicBezTo>
                    <a:pt x="195119" y="35803"/>
                    <a:pt x="195044" y="35818"/>
                    <a:pt x="194969" y="35848"/>
                  </a:cubicBezTo>
                  <a:close/>
                  <a:moveTo>
                    <a:pt x="195840" y="28462"/>
                  </a:moveTo>
                  <a:cubicBezTo>
                    <a:pt x="195840" y="28462"/>
                    <a:pt x="195900" y="28462"/>
                    <a:pt x="195930" y="28462"/>
                  </a:cubicBezTo>
                  <a:lnTo>
                    <a:pt x="195885" y="28522"/>
                  </a:lnTo>
                  <a:cubicBezTo>
                    <a:pt x="195885" y="28522"/>
                    <a:pt x="195855" y="28492"/>
                    <a:pt x="195840" y="28477"/>
                  </a:cubicBezTo>
                  <a:close/>
                  <a:moveTo>
                    <a:pt x="201274" y="44029"/>
                  </a:moveTo>
                  <a:lnTo>
                    <a:pt x="201199" y="44029"/>
                  </a:lnTo>
                  <a:cubicBezTo>
                    <a:pt x="201199" y="44029"/>
                    <a:pt x="201199" y="43999"/>
                    <a:pt x="201199" y="43999"/>
                  </a:cubicBezTo>
                  <a:lnTo>
                    <a:pt x="201199" y="43999"/>
                  </a:lnTo>
                  <a:cubicBezTo>
                    <a:pt x="201199" y="43999"/>
                    <a:pt x="201244" y="44014"/>
                    <a:pt x="201274" y="44029"/>
                  </a:cubicBezTo>
                  <a:close/>
                  <a:moveTo>
                    <a:pt x="200148" y="41477"/>
                  </a:moveTo>
                  <a:cubicBezTo>
                    <a:pt x="200148" y="41477"/>
                    <a:pt x="200043" y="41522"/>
                    <a:pt x="199983" y="41537"/>
                  </a:cubicBezTo>
                  <a:lnTo>
                    <a:pt x="199983" y="41492"/>
                  </a:lnTo>
                  <a:cubicBezTo>
                    <a:pt x="199983" y="41492"/>
                    <a:pt x="200103" y="41492"/>
                    <a:pt x="200148" y="41492"/>
                  </a:cubicBezTo>
                  <a:close/>
                  <a:moveTo>
                    <a:pt x="201874" y="112722"/>
                  </a:moveTo>
                  <a:lnTo>
                    <a:pt x="201844" y="112722"/>
                  </a:lnTo>
                  <a:cubicBezTo>
                    <a:pt x="201844" y="112722"/>
                    <a:pt x="201904" y="112707"/>
                    <a:pt x="201904" y="112707"/>
                  </a:cubicBezTo>
                  <a:lnTo>
                    <a:pt x="201874" y="112707"/>
                  </a:lnTo>
                  <a:close/>
                  <a:moveTo>
                    <a:pt x="202865" y="143196"/>
                  </a:moveTo>
                  <a:lnTo>
                    <a:pt x="202910" y="143196"/>
                  </a:lnTo>
                  <a:cubicBezTo>
                    <a:pt x="202910" y="143196"/>
                    <a:pt x="202865" y="143196"/>
                    <a:pt x="202865" y="143196"/>
                  </a:cubicBezTo>
                  <a:lnTo>
                    <a:pt x="202865" y="143196"/>
                  </a:lnTo>
                  <a:close/>
                  <a:moveTo>
                    <a:pt x="202535" y="39781"/>
                  </a:moveTo>
                  <a:lnTo>
                    <a:pt x="202535" y="39781"/>
                  </a:lnTo>
                  <a:cubicBezTo>
                    <a:pt x="202535" y="39781"/>
                    <a:pt x="202535" y="39781"/>
                    <a:pt x="202535" y="39781"/>
                  </a:cubicBezTo>
                  <a:lnTo>
                    <a:pt x="202535" y="39781"/>
                  </a:lnTo>
                  <a:close/>
                  <a:moveTo>
                    <a:pt x="203195" y="101479"/>
                  </a:moveTo>
                  <a:lnTo>
                    <a:pt x="203135" y="101479"/>
                  </a:lnTo>
                  <a:cubicBezTo>
                    <a:pt x="203135" y="101479"/>
                    <a:pt x="203195" y="101479"/>
                    <a:pt x="203195" y="101479"/>
                  </a:cubicBezTo>
                  <a:lnTo>
                    <a:pt x="203195" y="101479"/>
                  </a:lnTo>
                  <a:cubicBezTo>
                    <a:pt x="203195" y="101479"/>
                    <a:pt x="203195" y="101479"/>
                    <a:pt x="203195" y="101479"/>
                  </a:cubicBezTo>
                  <a:close/>
                  <a:moveTo>
                    <a:pt x="203210" y="101479"/>
                  </a:moveTo>
                  <a:lnTo>
                    <a:pt x="203210" y="101479"/>
                  </a:lnTo>
                  <a:cubicBezTo>
                    <a:pt x="203210" y="101479"/>
                    <a:pt x="203210" y="101479"/>
                    <a:pt x="203210" y="101479"/>
                  </a:cubicBezTo>
                  <a:lnTo>
                    <a:pt x="203210" y="101479"/>
                  </a:lnTo>
                  <a:close/>
                  <a:moveTo>
                    <a:pt x="203931" y="117046"/>
                  </a:moveTo>
                  <a:lnTo>
                    <a:pt x="203931" y="117046"/>
                  </a:lnTo>
                  <a:cubicBezTo>
                    <a:pt x="203931" y="117046"/>
                    <a:pt x="203931" y="117046"/>
                    <a:pt x="203931" y="117046"/>
                  </a:cubicBezTo>
                  <a:lnTo>
                    <a:pt x="203961" y="117046"/>
                  </a:lnTo>
                  <a:cubicBezTo>
                    <a:pt x="203961" y="117046"/>
                    <a:pt x="203931" y="117046"/>
                    <a:pt x="203931" y="117046"/>
                  </a:cubicBezTo>
                  <a:close/>
                  <a:moveTo>
                    <a:pt x="204006" y="99212"/>
                  </a:moveTo>
                  <a:cubicBezTo>
                    <a:pt x="204006" y="99212"/>
                    <a:pt x="204006" y="99212"/>
                    <a:pt x="204021" y="99212"/>
                  </a:cubicBezTo>
                  <a:lnTo>
                    <a:pt x="204021" y="99212"/>
                  </a:lnTo>
                  <a:cubicBezTo>
                    <a:pt x="204021" y="99212"/>
                    <a:pt x="204006" y="99212"/>
                    <a:pt x="204006" y="99212"/>
                  </a:cubicBezTo>
                  <a:close/>
                  <a:moveTo>
                    <a:pt x="204907" y="124762"/>
                  </a:moveTo>
                  <a:lnTo>
                    <a:pt x="204907" y="124762"/>
                  </a:lnTo>
                  <a:cubicBezTo>
                    <a:pt x="204907" y="124762"/>
                    <a:pt x="204907" y="124762"/>
                    <a:pt x="204907" y="124762"/>
                  </a:cubicBezTo>
                  <a:lnTo>
                    <a:pt x="204907" y="124762"/>
                  </a:lnTo>
                  <a:close/>
                  <a:moveTo>
                    <a:pt x="204982" y="108894"/>
                  </a:moveTo>
                  <a:lnTo>
                    <a:pt x="204982" y="108894"/>
                  </a:lnTo>
                  <a:cubicBezTo>
                    <a:pt x="204982" y="108894"/>
                    <a:pt x="204982" y="108894"/>
                    <a:pt x="204982" y="108894"/>
                  </a:cubicBezTo>
                  <a:lnTo>
                    <a:pt x="204982" y="108894"/>
                  </a:lnTo>
                  <a:cubicBezTo>
                    <a:pt x="204982" y="108894"/>
                    <a:pt x="204982" y="108894"/>
                    <a:pt x="204982" y="108894"/>
                  </a:cubicBezTo>
                  <a:lnTo>
                    <a:pt x="204982" y="108894"/>
                  </a:lnTo>
                  <a:cubicBezTo>
                    <a:pt x="204982" y="108894"/>
                    <a:pt x="204982" y="108894"/>
                    <a:pt x="204982" y="108894"/>
                  </a:cubicBezTo>
                  <a:close/>
                  <a:moveTo>
                    <a:pt x="205973" y="135240"/>
                  </a:moveTo>
                  <a:lnTo>
                    <a:pt x="205898" y="135270"/>
                  </a:lnTo>
                  <a:lnTo>
                    <a:pt x="205898" y="135270"/>
                  </a:lnTo>
                  <a:cubicBezTo>
                    <a:pt x="205898" y="135270"/>
                    <a:pt x="205988" y="135240"/>
                    <a:pt x="205988" y="135240"/>
                  </a:cubicBezTo>
                  <a:close/>
                  <a:moveTo>
                    <a:pt x="205447" y="109105"/>
                  </a:moveTo>
                  <a:lnTo>
                    <a:pt x="205417" y="109105"/>
                  </a:lnTo>
                  <a:cubicBezTo>
                    <a:pt x="205417" y="109105"/>
                    <a:pt x="205417" y="109105"/>
                    <a:pt x="205417" y="109105"/>
                  </a:cubicBezTo>
                  <a:lnTo>
                    <a:pt x="205417" y="109105"/>
                  </a:lnTo>
                  <a:cubicBezTo>
                    <a:pt x="205417" y="109105"/>
                    <a:pt x="205492" y="109105"/>
                    <a:pt x="205492" y="109105"/>
                  </a:cubicBezTo>
                  <a:lnTo>
                    <a:pt x="205432" y="109105"/>
                  </a:lnTo>
                  <a:close/>
                </a:path>
              </a:pathLst>
            </a:custGeom>
            <a:grpFill/>
            <a:ln w="0" cap="flat">
              <a:noFill/>
              <a:prstDash val="solid"/>
              <a:miter/>
            </a:ln>
          </p:spPr>
          <p:txBody>
            <a:bodyPr rtlCol="0" anchor="ctr"/>
            <a:lstStyle/>
            <a:p>
              <a:endParaRPr lang="en-IE"/>
            </a:p>
          </p:txBody>
        </p:sp>
        <p:sp>
          <p:nvSpPr>
            <p:cNvPr id="85" name="Freeform: Shape 84">
              <a:extLst>
                <a:ext uri="{FF2B5EF4-FFF2-40B4-BE49-F238E27FC236}">
                  <a16:creationId xmlns:a16="http://schemas.microsoft.com/office/drawing/2014/main" id="{88B77085-AF10-6FC1-4067-605118688B29}"/>
                </a:ext>
              </a:extLst>
            </p:cNvPr>
            <p:cNvSpPr/>
            <p:nvPr/>
          </p:nvSpPr>
          <p:spPr>
            <a:xfrm>
              <a:off x="6810547" y="2544406"/>
              <a:ext cx="3229" cy="1028"/>
            </a:xfrm>
            <a:custGeom>
              <a:avLst/>
              <a:gdLst>
                <a:gd name="connsiteX0" fmla="*/ 3026 w 3229"/>
                <a:gd name="connsiteY0" fmla="*/ 699 h 1028"/>
                <a:gd name="connsiteX1" fmla="*/ 2440 w 3229"/>
                <a:gd name="connsiteY1" fmla="*/ 399 h 1028"/>
                <a:gd name="connsiteX2" fmla="*/ 1960 w 3229"/>
                <a:gd name="connsiteY2" fmla="*/ 294 h 1028"/>
                <a:gd name="connsiteX3" fmla="*/ 624 w 3229"/>
                <a:gd name="connsiteY3" fmla="*/ 9 h 1028"/>
                <a:gd name="connsiteX4" fmla="*/ 53 w 3229"/>
                <a:gd name="connsiteY4" fmla="*/ 399 h 1028"/>
                <a:gd name="connsiteX5" fmla="*/ 1539 w 3229"/>
                <a:gd name="connsiteY5" fmla="*/ 864 h 1028"/>
                <a:gd name="connsiteX6" fmla="*/ 2860 w 3229"/>
                <a:gd name="connsiteY6" fmla="*/ 1014 h 1028"/>
                <a:gd name="connsiteX7" fmla="*/ 3011 w 3229"/>
                <a:gd name="connsiteY7" fmla="*/ 714 h 1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9" h="1028">
                  <a:moveTo>
                    <a:pt x="3026" y="699"/>
                  </a:moveTo>
                  <a:lnTo>
                    <a:pt x="2440" y="399"/>
                  </a:lnTo>
                  <a:lnTo>
                    <a:pt x="1960" y="294"/>
                  </a:lnTo>
                  <a:cubicBezTo>
                    <a:pt x="1374" y="219"/>
                    <a:pt x="1615" y="-51"/>
                    <a:pt x="624" y="9"/>
                  </a:cubicBezTo>
                  <a:cubicBezTo>
                    <a:pt x="-307" y="54"/>
                    <a:pt x="203" y="264"/>
                    <a:pt x="53" y="399"/>
                  </a:cubicBezTo>
                  <a:cubicBezTo>
                    <a:pt x="-277" y="669"/>
                    <a:pt x="1014" y="714"/>
                    <a:pt x="1539" y="864"/>
                  </a:cubicBezTo>
                  <a:cubicBezTo>
                    <a:pt x="1960" y="924"/>
                    <a:pt x="2260" y="1074"/>
                    <a:pt x="2860" y="1014"/>
                  </a:cubicBezTo>
                  <a:cubicBezTo>
                    <a:pt x="3446" y="954"/>
                    <a:pt x="3206" y="819"/>
                    <a:pt x="3011" y="714"/>
                  </a:cubicBezTo>
                  <a:close/>
                </a:path>
              </a:pathLst>
            </a:custGeom>
            <a:grpFill/>
            <a:ln w="0" cap="flat">
              <a:noFill/>
              <a:prstDash val="solid"/>
              <a:miter/>
            </a:ln>
          </p:spPr>
          <p:txBody>
            <a:bodyPr rtlCol="0" anchor="ctr"/>
            <a:lstStyle/>
            <a:p>
              <a:endParaRPr lang="en-IE"/>
            </a:p>
          </p:txBody>
        </p:sp>
        <p:sp>
          <p:nvSpPr>
            <p:cNvPr id="86" name="Freeform: Shape 85">
              <a:extLst>
                <a:ext uri="{FF2B5EF4-FFF2-40B4-BE49-F238E27FC236}">
                  <a16:creationId xmlns:a16="http://schemas.microsoft.com/office/drawing/2014/main" id="{DEAF5A2C-87C6-EE3B-422B-668C11A7A167}"/>
                </a:ext>
              </a:extLst>
            </p:cNvPr>
            <p:cNvSpPr/>
            <p:nvPr/>
          </p:nvSpPr>
          <p:spPr>
            <a:xfrm>
              <a:off x="6894216" y="2436919"/>
              <a:ext cx="1651" cy="611"/>
            </a:xfrm>
            <a:custGeom>
              <a:avLst/>
              <a:gdLst>
                <a:gd name="connsiteX0" fmla="*/ 420 w 1651"/>
                <a:gd name="connsiteY0" fmla="*/ 582 h 611"/>
                <a:gd name="connsiteX1" fmla="*/ 1651 w 1651"/>
                <a:gd name="connsiteY1" fmla="*/ 432 h 611"/>
                <a:gd name="connsiteX2" fmla="*/ 0 w 1651"/>
                <a:gd name="connsiteY2" fmla="*/ 27 h 611"/>
                <a:gd name="connsiteX3" fmla="*/ 420 w 1651"/>
                <a:gd name="connsiteY3" fmla="*/ 582 h 611"/>
              </a:gdLst>
              <a:ahLst/>
              <a:cxnLst>
                <a:cxn ang="0">
                  <a:pos x="connsiteX0" y="connsiteY0"/>
                </a:cxn>
                <a:cxn ang="0">
                  <a:pos x="connsiteX1" y="connsiteY1"/>
                </a:cxn>
                <a:cxn ang="0">
                  <a:pos x="connsiteX2" y="connsiteY2"/>
                </a:cxn>
                <a:cxn ang="0">
                  <a:pos x="connsiteX3" y="connsiteY3"/>
                </a:cxn>
              </a:cxnLst>
              <a:rect l="l" t="t" r="r" b="b"/>
              <a:pathLst>
                <a:path w="1651" h="611">
                  <a:moveTo>
                    <a:pt x="420" y="582"/>
                  </a:moveTo>
                  <a:cubicBezTo>
                    <a:pt x="961" y="688"/>
                    <a:pt x="1216" y="477"/>
                    <a:pt x="1651" y="432"/>
                  </a:cubicBezTo>
                  <a:cubicBezTo>
                    <a:pt x="1651" y="72"/>
                    <a:pt x="1100" y="-63"/>
                    <a:pt x="0" y="27"/>
                  </a:cubicBezTo>
                  <a:cubicBezTo>
                    <a:pt x="210" y="207"/>
                    <a:pt x="-285" y="447"/>
                    <a:pt x="420" y="582"/>
                  </a:cubicBezTo>
                  <a:close/>
                </a:path>
              </a:pathLst>
            </a:custGeom>
            <a:grpFill/>
            <a:ln w="0" cap="flat">
              <a:noFill/>
              <a:prstDash val="solid"/>
              <a:miter/>
            </a:ln>
          </p:spPr>
          <p:txBody>
            <a:bodyPr rtlCol="0" anchor="ctr"/>
            <a:lstStyle/>
            <a:p>
              <a:endParaRPr lang="en-IE"/>
            </a:p>
          </p:txBody>
        </p:sp>
        <p:sp>
          <p:nvSpPr>
            <p:cNvPr id="87" name="Freeform: Shape 86">
              <a:extLst>
                <a:ext uri="{FF2B5EF4-FFF2-40B4-BE49-F238E27FC236}">
                  <a16:creationId xmlns:a16="http://schemas.microsoft.com/office/drawing/2014/main" id="{2A98952F-7EC7-F851-88B2-34F493DDF8C1}"/>
                </a:ext>
              </a:extLst>
            </p:cNvPr>
            <p:cNvSpPr/>
            <p:nvPr/>
          </p:nvSpPr>
          <p:spPr>
            <a:xfrm>
              <a:off x="6900087" y="2451776"/>
              <a:ext cx="2992" cy="2594"/>
            </a:xfrm>
            <a:custGeom>
              <a:avLst/>
              <a:gdLst>
                <a:gd name="connsiteX0" fmla="*/ 434 w 2992"/>
                <a:gd name="connsiteY0" fmla="*/ 318 h 2594"/>
                <a:gd name="connsiteX1" fmla="*/ 464 w 2992"/>
                <a:gd name="connsiteY1" fmla="*/ 978 h 2594"/>
                <a:gd name="connsiteX2" fmla="*/ 764 w 2992"/>
                <a:gd name="connsiteY2" fmla="*/ 1654 h 2594"/>
                <a:gd name="connsiteX3" fmla="*/ 1514 w 2992"/>
                <a:gd name="connsiteY3" fmla="*/ 2254 h 2594"/>
                <a:gd name="connsiteX4" fmla="*/ 2986 w 2992"/>
                <a:gd name="connsiteY4" fmla="*/ 2570 h 2594"/>
                <a:gd name="connsiteX5" fmla="*/ 2986 w 2992"/>
                <a:gd name="connsiteY5" fmla="*/ 2570 h 2594"/>
                <a:gd name="connsiteX6" fmla="*/ 2070 w 2992"/>
                <a:gd name="connsiteY6" fmla="*/ 93 h 2594"/>
                <a:gd name="connsiteX7" fmla="*/ 449 w 2992"/>
                <a:gd name="connsiteY7" fmla="*/ 303 h 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 h="2594">
                  <a:moveTo>
                    <a:pt x="434" y="318"/>
                  </a:moveTo>
                  <a:cubicBezTo>
                    <a:pt x="-242" y="528"/>
                    <a:pt x="-47" y="768"/>
                    <a:pt x="464" y="978"/>
                  </a:cubicBezTo>
                  <a:cubicBezTo>
                    <a:pt x="1004" y="1203"/>
                    <a:pt x="1049" y="1429"/>
                    <a:pt x="764" y="1654"/>
                  </a:cubicBezTo>
                  <a:cubicBezTo>
                    <a:pt x="614" y="1879"/>
                    <a:pt x="1394" y="2044"/>
                    <a:pt x="1514" y="2254"/>
                  </a:cubicBezTo>
                  <a:cubicBezTo>
                    <a:pt x="1815" y="2419"/>
                    <a:pt x="1740" y="2675"/>
                    <a:pt x="2986" y="2570"/>
                  </a:cubicBezTo>
                  <a:lnTo>
                    <a:pt x="2986" y="2570"/>
                  </a:lnTo>
                  <a:cubicBezTo>
                    <a:pt x="3076" y="1744"/>
                    <a:pt x="2205" y="918"/>
                    <a:pt x="2070" y="93"/>
                  </a:cubicBezTo>
                  <a:cubicBezTo>
                    <a:pt x="1079" y="-43"/>
                    <a:pt x="314" y="-73"/>
                    <a:pt x="449" y="303"/>
                  </a:cubicBezTo>
                  <a:close/>
                </a:path>
              </a:pathLst>
            </a:custGeom>
            <a:grpFill/>
            <a:ln w="0" cap="flat">
              <a:noFill/>
              <a:prstDash val="solid"/>
              <a:miter/>
            </a:ln>
          </p:spPr>
          <p:txBody>
            <a:bodyPr rtlCol="0" anchor="ctr"/>
            <a:lstStyle/>
            <a:p>
              <a:endParaRPr lang="en-IE"/>
            </a:p>
          </p:txBody>
        </p:sp>
        <p:sp>
          <p:nvSpPr>
            <p:cNvPr id="88" name="Freeform: Shape 87">
              <a:extLst>
                <a:ext uri="{FF2B5EF4-FFF2-40B4-BE49-F238E27FC236}">
                  <a16:creationId xmlns:a16="http://schemas.microsoft.com/office/drawing/2014/main" id="{E382B3EA-48BE-6EEA-CB2F-1A34212E1267}"/>
                </a:ext>
              </a:extLst>
            </p:cNvPr>
            <p:cNvSpPr/>
            <p:nvPr/>
          </p:nvSpPr>
          <p:spPr>
            <a:xfrm>
              <a:off x="6896836" y="2452386"/>
              <a:ext cx="3038" cy="1843"/>
            </a:xfrm>
            <a:custGeom>
              <a:avLst/>
              <a:gdLst>
                <a:gd name="connsiteX0" fmla="*/ 232 w 3038"/>
                <a:gd name="connsiteY0" fmla="*/ 1088 h 1843"/>
                <a:gd name="connsiteX1" fmla="*/ 832 w 3038"/>
                <a:gd name="connsiteY1" fmla="*/ 1734 h 1843"/>
                <a:gd name="connsiteX2" fmla="*/ 2529 w 3038"/>
                <a:gd name="connsiteY2" fmla="*/ 1779 h 1843"/>
                <a:gd name="connsiteX3" fmla="*/ 2709 w 3038"/>
                <a:gd name="connsiteY3" fmla="*/ 1389 h 1843"/>
                <a:gd name="connsiteX4" fmla="*/ 2259 w 3038"/>
                <a:gd name="connsiteY4" fmla="*/ 668 h 1843"/>
                <a:gd name="connsiteX5" fmla="*/ 2364 w 3038"/>
                <a:gd name="connsiteY5" fmla="*/ 173 h 1843"/>
                <a:gd name="connsiteX6" fmla="*/ 1313 w 3038"/>
                <a:gd name="connsiteY6" fmla="*/ 8 h 1843"/>
                <a:gd name="connsiteX7" fmla="*/ 502 w 3038"/>
                <a:gd name="connsiteY7" fmla="*/ 218 h 1843"/>
                <a:gd name="connsiteX8" fmla="*/ 547 w 3038"/>
                <a:gd name="connsiteY8" fmla="*/ 428 h 1843"/>
                <a:gd name="connsiteX9" fmla="*/ 262 w 3038"/>
                <a:gd name="connsiteY9" fmla="*/ 1088 h 1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 h="1843">
                  <a:moveTo>
                    <a:pt x="232" y="1088"/>
                  </a:moveTo>
                  <a:cubicBezTo>
                    <a:pt x="-278" y="1344"/>
                    <a:pt x="112" y="1554"/>
                    <a:pt x="832" y="1734"/>
                  </a:cubicBezTo>
                  <a:cubicBezTo>
                    <a:pt x="1328" y="1854"/>
                    <a:pt x="1958" y="1884"/>
                    <a:pt x="2529" y="1779"/>
                  </a:cubicBezTo>
                  <a:cubicBezTo>
                    <a:pt x="3099" y="1674"/>
                    <a:pt x="3234" y="1539"/>
                    <a:pt x="2709" y="1389"/>
                  </a:cubicBezTo>
                  <a:cubicBezTo>
                    <a:pt x="1913" y="1164"/>
                    <a:pt x="1928" y="923"/>
                    <a:pt x="2259" y="668"/>
                  </a:cubicBezTo>
                  <a:cubicBezTo>
                    <a:pt x="2484" y="503"/>
                    <a:pt x="2319" y="338"/>
                    <a:pt x="2364" y="173"/>
                  </a:cubicBezTo>
                  <a:cubicBezTo>
                    <a:pt x="2199" y="38"/>
                    <a:pt x="1853" y="-22"/>
                    <a:pt x="1313" y="8"/>
                  </a:cubicBezTo>
                  <a:lnTo>
                    <a:pt x="502" y="218"/>
                  </a:lnTo>
                  <a:lnTo>
                    <a:pt x="547" y="428"/>
                  </a:lnTo>
                  <a:cubicBezTo>
                    <a:pt x="1148" y="668"/>
                    <a:pt x="682" y="893"/>
                    <a:pt x="262" y="1088"/>
                  </a:cubicBezTo>
                  <a:close/>
                </a:path>
              </a:pathLst>
            </a:custGeom>
            <a:grpFill/>
            <a:ln w="0" cap="flat">
              <a:noFill/>
              <a:prstDash val="solid"/>
              <a:miter/>
            </a:ln>
          </p:spPr>
          <p:txBody>
            <a:bodyPr rtlCol="0" anchor="ctr"/>
            <a:lstStyle/>
            <a:p>
              <a:endParaRPr lang="en-IE"/>
            </a:p>
          </p:txBody>
        </p:sp>
        <p:sp>
          <p:nvSpPr>
            <p:cNvPr id="89" name="Freeform: Shape 88">
              <a:extLst>
                <a:ext uri="{FF2B5EF4-FFF2-40B4-BE49-F238E27FC236}">
                  <a16:creationId xmlns:a16="http://schemas.microsoft.com/office/drawing/2014/main" id="{36673BB7-7A00-6FF6-676C-2B728BAD1D96}"/>
                </a:ext>
              </a:extLst>
            </p:cNvPr>
            <p:cNvSpPr/>
            <p:nvPr/>
          </p:nvSpPr>
          <p:spPr>
            <a:xfrm>
              <a:off x="6894576" y="2464358"/>
              <a:ext cx="2897" cy="678"/>
            </a:xfrm>
            <a:custGeom>
              <a:avLst/>
              <a:gdLst>
                <a:gd name="connsiteX0" fmla="*/ 856 w 2897"/>
                <a:gd name="connsiteY0" fmla="*/ 195 h 678"/>
                <a:gd name="connsiteX1" fmla="*/ 0 w 2897"/>
                <a:gd name="connsiteY1" fmla="*/ 496 h 678"/>
                <a:gd name="connsiteX2" fmla="*/ 1141 w 2897"/>
                <a:gd name="connsiteY2" fmla="*/ 601 h 678"/>
                <a:gd name="connsiteX3" fmla="*/ 2897 w 2897"/>
                <a:gd name="connsiteY3" fmla="*/ 0 h 678"/>
                <a:gd name="connsiteX4" fmla="*/ 1651 w 2897"/>
                <a:gd name="connsiteY4" fmla="*/ 0 h 678"/>
                <a:gd name="connsiteX5" fmla="*/ 841 w 2897"/>
                <a:gd name="connsiteY5" fmla="*/ 210 h 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7" h="678">
                  <a:moveTo>
                    <a:pt x="856" y="195"/>
                  </a:moveTo>
                  <a:lnTo>
                    <a:pt x="0" y="496"/>
                  </a:lnTo>
                  <a:cubicBezTo>
                    <a:pt x="165" y="691"/>
                    <a:pt x="540" y="736"/>
                    <a:pt x="1141" y="601"/>
                  </a:cubicBezTo>
                  <a:cubicBezTo>
                    <a:pt x="1906" y="435"/>
                    <a:pt x="2567" y="240"/>
                    <a:pt x="2897" y="0"/>
                  </a:cubicBezTo>
                  <a:lnTo>
                    <a:pt x="1651" y="0"/>
                  </a:lnTo>
                  <a:cubicBezTo>
                    <a:pt x="1651" y="0"/>
                    <a:pt x="841" y="210"/>
                    <a:pt x="841" y="210"/>
                  </a:cubicBezTo>
                  <a:close/>
                </a:path>
              </a:pathLst>
            </a:custGeom>
            <a:grpFill/>
            <a:ln w="0" cap="flat">
              <a:noFill/>
              <a:prstDash val="solid"/>
              <a:miter/>
            </a:ln>
          </p:spPr>
          <p:txBody>
            <a:bodyPr rtlCol="0" anchor="ctr"/>
            <a:lstStyle/>
            <a:p>
              <a:endParaRPr lang="en-IE"/>
            </a:p>
          </p:txBody>
        </p:sp>
        <p:sp>
          <p:nvSpPr>
            <p:cNvPr id="90" name="Freeform: Shape 89">
              <a:extLst>
                <a:ext uri="{FF2B5EF4-FFF2-40B4-BE49-F238E27FC236}">
                  <a16:creationId xmlns:a16="http://schemas.microsoft.com/office/drawing/2014/main" id="{44304F68-9329-64D3-D2BC-1FDDF240D769}"/>
                </a:ext>
              </a:extLst>
            </p:cNvPr>
            <p:cNvSpPr/>
            <p:nvPr/>
          </p:nvSpPr>
          <p:spPr>
            <a:xfrm>
              <a:off x="6894180" y="2465962"/>
              <a:ext cx="1650" cy="918"/>
            </a:xfrm>
            <a:custGeom>
              <a:avLst/>
              <a:gdLst>
                <a:gd name="connsiteX0" fmla="*/ 606 w 1650"/>
                <a:gd name="connsiteY0" fmla="*/ 32 h 918"/>
                <a:gd name="connsiteX1" fmla="*/ 231 w 1650"/>
                <a:gd name="connsiteY1" fmla="*/ 137 h 918"/>
                <a:gd name="connsiteX2" fmla="*/ 381 w 1650"/>
                <a:gd name="connsiteY2" fmla="*/ 812 h 918"/>
                <a:gd name="connsiteX3" fmla="*/ 1176 w 1650"/>
                <a:gd name="connsiteY3" fmla="*/ 887 h 918"/>
                <a:gd name="connsiteX4" fmla="*/ 1537 w 1650"/>
                <a:gd name="connsiteY4" fmla="*/ 272 h 918"/>
                <a:gd name="connsiteX5" fmla="*/ 621 w 1650"/>
                <a:gd name="connsiteY5" fmla="*/ 17 h 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0" h="918">
                  <a:moveTo>
                    <a:pt x="606" y="32"/>
                  </a:moveTo>
                  <a:lnTo>
                    <a:pt x="231" y="137"/>
                  </a:lnTo>
                  <a:cubicBezTo>
                    <a:pt x="35" y="362"/>
                    <a:pt x="-235" y="587"/>
                    <a:pt x="381" y="812"/>
                  </a:cubicBezTo>
                  <a:cubicBezTo>
                    <a:pt x="606" y="887"/>
                    <a:pt x="831" y="962"/>
                    <a:pt x="1176" y="887"/>
                  </a:cubicBezTo>
                  <a:cubicBezTo>
                    <a:pt x="1987" y="722"/>
                    <a:pt x="1507" y="482"/>
                    <a:pt x="1537" y="272"/>
                  </a:cubicBezTo>
                  <a:cubicBezTo>
                    <a:pt x="1552" y="137"/>
                    <a:pt x="1717" y="-58"/>
                    <a:pt x="621" y="17"/>
                  </a:cubicBezTo>
                  <a:close/>
                </a:path>
              </a:pathLst>
            </a:custGeom>
            <a:grpFill/>
            <a:ln w="0" cap="flat">
              <a:noFill/>
              <a:prstDash val="solid"/>
              <a:miter/>
            </a:ln>
          </p:spPr>
          <p:txBody>
            <a:bodyPr rtlCol="0" anchor="ctr"/>
            <a:lstStyle/>
            <a:p>
              <a:endParaRPr lang="en-IE"/>
            </a:p>
          </p:txBody>
        </p:sp>
        <p:sp>
          <p:nvSpPr>
            <p:cNvPr id="91" name="Freeform: Shape 90">
              <a:extLst>
                <a:ext uri="{FF2B5EF4-FFF2-40B4-BE49-F238E27FC236}">
                  <a16:creationId xmlns:a16="http://schemas.microsoft.com/office/drawing/2014/main" id="{C22F89CB-03A7-185B-7E3F-D6B2AC871CE0}"/>
                </a:ext>
              </a:extLst>
            </p:cNvPr>
            <p:cNvSpPr/>
            <p:nvPr/>
          </p:nvSpPr>
          <p:spPr>
            <a:xfrm>
              <a:off x="6691724" y="2371136"/>
              <a:ext cx="1501" cy="1501"/>
            </a:xfrm>
            <a:custGeom>
              <a:avLst/>
              <a:gdLst>
                <a:gd name="connsiteX0" fmla="*/ 0 w 1501"/>
                <a:gd name="connsiteY0" fmla="*/ 0 h 1501"/>
                <a:gd name="connsiteX1" fmla="*/ 0 w 1501"/>
                <a:gd name="connsiteY1" fmla="*/ 0 h 1501"/>
                <a:gd name="connsiteX2" fmla="*/ 0 w 1501"/>
                <a:gd name="connsiteY2" fmla="*/ 0 h 1501"/>
                <a:gd name="connsiteX3" fmla="*/ 0 w 1501"/>
                <a:gd name="connsiteY3" fmla="*/ 0 h 1501"/>
              </a:gdLst>
              <a:ahLst/>
              <a:cxnLst>
                <a:cxn ang="0">
                  <a:pos x="connsiteX0" y="connsiteY0"/>
                </a:cxn>
                <a:cxn ang="0">
                  <a:pos x="connsiteX1" y="connsiteY1"/>
                </a:cxn>
                <a:cxn ang="0">
                  <a:pos x="connsiteX2" y="connsiteY2"/>
                </a:cxn>
                <a:cxn ang="0">
                  <a:pos x="connsiteX3" y="connsiteY3"/>
                </a:cxn>
              </a:cxnLst>
              <a:rect l="l" t="t" r="r" b="b"/>
              <a:pathLst>
                <a:path w="1501" h="1501">
                  <a:moveTo>
                    <a:pt x="0" y="0"/>
                  </a:moveTo>
                  <a:lnTo>
                    <a:pt x="0" y="0"/>
                  </a:lnTo>
                  <a:lnTo>
                    <a:pt x="0" y="0"/>
                  </a:lnTo>
                  <a:lnTo>
                    <a:pt x="0" y="0"/>
                  </a:lnTo>
                  <a:close/>
                </a:path>
              </a:pathLst>
            </a:custGeom>
            <a:grpFill/>
            <a:ln w="0" cap="flat">
              <a:noFill/>
              <a:prstDash val="solid"/>
              <a:miter/>
            </a:ln>
          </p:spPr>
          <p:txBody>
            <a:bodyPr rtlCol="0" anchor="ctr"/>
            <a:lstStyle/>
            <a:p>
              <a:endParaRPr lang="en-IE"/>
            </a:p>
          </p:txBody>
        </p:sp>
        <p:sp>
          <p:nvSpPr>
            <p:cNvPr id="92" name="Freeform: Shape 91">
              <a:extLst>
                <a:ext uri="{FF2B5EF4-FFF2-40B4-BE49-F238E27FC236}">
                  <a16:creationId xmlns:a16="http://schemas.microsoft.com/office/drawing/2014/main" id="{A411CCC3-5FB8-C91F-0488-81334E8F6993}"/>
                </a:ext>
              </a:extLst>
            </p:cNvPr>
            <p:cNvSpPr/>
            <p:nvPr/>
          </p:nvSpPr>
          <p:spPr>
            <a:xfrm>
              <a:off x="6690433" y="2367112"/>
              <a:ext cx="3598" cy="4181"/>
            </a:xfrm>
            <a:custGeom>
              <a:avLst/>
              <a:gdLst>
                <a:gd name="connsiteX0" fmla="*/ 15 w 3598"/>
                <a:gd name="connsiteY0" fmla="*/ 1546 h 4181"/>
                <a:gd name="connsiteX1" fmla="*/ 1036 w 3598"/>
                <a:gd name="connsiteY1" fmla="*/ 2387 h 4181"/>
                <a:gd name="connsiteX2" fmla="*/ 1036 w 3598"/>
                <a:gd name="connsiteY2" fmla="*/ 3618 h 4181"/>
                <a:gd name="connsiteX3" fmla="*/ 1291 w 3598"/>
                <a:gd name="connsiteY3" fmla="*/ 4023 h 4181"/>
                <a:gd name="connsiteX4" fmla="*/ 1726 w 3598"/>
                <a:gd name="connsiteY4" fmla="*/ 4143 h 4181"/>
                <a:gd name="connsiteX5" fmla="*/ 3152 w 3598"/>
                <a:gd name="connsiteY5" fmla="*/ 3858 h 4181"/>
                <a:gd name="connsiteX6" fmla="*/ 3212 w 3598"/>
                <a:gd name="connsiteY6" fmla="*/ 3047 h 4181"/>
                <a:gd name="connsiteX7" fmla="*/ 2612 w 3598"/>
                <a:gd name="connsiteY7" fmla="*/ 2042 h 4181"/>
                <a:gd name="connsiteX8" fmla="*/ 2297 w 3598"/>
                <a:gd name="connsiteY8" fmla="*/ 1997 h 4181"/>
                <a:gd name="connsiteX9" fmla="*/ 2357 w 3598"/>
                <a:gd name="connsiteY9" fmla="*/ 1982 h 4181"/>
                <a:gd name="connsiteX10" fmla="*/ 2537 w 3598"/>
                <a:gd name="connsiteY10" fmla="*/ 961 h 4181"/>
                <a:gd name="connsiteX11" fmla="*/ 2537 w 3598"/>
                <a:gd name="connsiteY11" fmla="*/ 961 h 4181"/>
                <a:gd name="connsiteX12" fmla="*/ 2702 w 3598"/>
                <a:gd name="connsiteY12" fmla="*/ 931 h 4181"/>
                <a:gd name="connsiteX13" fmla="*/ 2807 w 3598"/>
                <a:gd name="connsiteY13" fmla="*/ 570 h 4181"/>
                <a:gd name="connsiteX14" fmla="*/ 3017 w 3598"/>
                <a:gd name="connsiteY14" fmla="*/ 541 h 4181"/>
                <a:gd name="connsiteX15" fmla="*/ 3017 w 3598"/>
                <a:gd name="connsiteY15" fmla="*/ 541 h 4181"/>
                <a:gd name="connsiteX16" fmla="*/ 3393 w 3598"/>
                <a:gd name="connsiteY16" fmla="*/ 135 h 4181"/>
                <a:gd name="connsiteX17" fmla="*/ 3152 w 3598"/>
                <a:gd name="connsiteY17" fmla="*/ 105 h 4181"/>
                <a:gd name="connsiteX18" fmla="*/ 2792 w 3598"/>
                <a:gd name="connsiteY18" fmla="*/ 0 h 4181"/>
                <a:gd name="connsiteX19" fmla="*/ 1576 w 3598"/>
                <a:gd name="connsiteY19" fmla="*/ 526 h 4181"/>
                <a:gd name="connsiteX20" fmla="*/ 1531 w 3598"/>
                <a:gd name="connsiteY20" fmla="*/ 751 h 4181"/>
                <a:gd name="connsiteX21" fmla="*/ 1486 w 3598"/>
                <a:gd name="connsiteY21" fmla="*/ 751 h 4181"/>
                <a:gd name="connsiteX22" fmla="*/ 465 w 3598"/>
                <a:gd name="connsiteY22" fmla="*/ 826 h 4181"/>
                <a:gd name="connsiteX23" fmla="*/ 0 w 3598"/>
                <a:gd name="connsiteY23" fmla="*/ 1036 h 4181"/>
                <a:gd name="connsiteX24" fmla="*/ 30 w 3598"/>
                <a:gd name="connsiteY24" fmla="*/ 1546 h 4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8" h="4181">
                  <a:moveTo>
                    <a:pt x="15" y="1546"/>
                  </a:moveTo>
                  <a:cubicBezTo>
                    <a:pt x="90" y="1862"/>
                    <a:pt x="480" y="2132"/>
                    <a:pt x="1036" y="2387"/>
                  </a:cubicBezTo>
                  <a:cubicBezTo>
                    <a:pt x="1396" y="2792"/>
                    <a:pt x="946" y="3213"/>
                    <a:pt x="1036" y="3618"/>
                  </a:cubicBezTo>
                  <a:cubicBezTo>
                    <a:pt x="1201" y="3753"/>
                    <a:pt x="1006" y="3903"/>
                    <a:pt x="1291" y="4023"/>
                  </a:cubicBezTo>
                  <a:cubicBezTo>
                    <a:pt x="1426" y="4068"/>
                    <a:pt x="1576" y="4098"/>
                    <a:pt x="1726" y="4143"/>
                  </a:cubicBezTo>
                  <a:cubicBezTo>
                    <a:pt x="2702" y="4263"/>
                    <a:pt x="3032" y="4083"/>
                    <a:pt x="3152" y="3858"/>
                  </a:cubicBezTo>
                  <a:cubicBezTo>
                    <a:pt x="3303" y="3588"/>
                    <a:pt x="3378" y="3318"/>
                    <a:pt x="3212" y="3047"/>
                  </a:cubicBezTo>
                  <a:cubicBezTo>
                    <a:pt x="2657" y="2732"/>
                    <a:pt x="2882" y="2372"/>
                    <a:pt x="2612" y="2042"/>
                  </a:cubicBezTo>
                  <a:cubicBezTo>
                    <a:pt x="2492" y="2042"/>
                    <a:pt x="2387" y="2012"/>
                    <a:pt x="2297" y="1997"/>
                  </a:cubicBezTo>
                  <a:cubicBezTo>
                    <a:pt x="2327" y="1997"/>
                    <a:pt x="2342" y="1997"/>
                    <a:pt x="2357" y="1982"/>
                  </a:cubicBezTo>
                  <a:cubicBezTo>
                    <a:pt x="2732" y="1636"/>
                    <a:pt x="2807" y="1306"/>
                    <a:pt x="2537" y="961"/>
                  </a:cubicBezTo>
                  <a:lnTo>
                    <a:pt x="2537" y="961"/>
                  </a:lnTo>
                  <a:cubicBezTo>
                    <a:pt x="2537" y="961"/>
                    <a:pt x="2642" y="961"/>
                    <a:pt x="2702" y="931"/>
                  </a:cubicBezTo>
                  <a:cubicBezTo>
                    <a:pt x="2807" y="811"/>
                    <a:pt x="2792" y="691"/>
                    <a:pt x="2807" y="570"/>
                  </a:cubicBezTo>
                  <a:cubicBezTo>
                    <a:pt x="2867" y="570"/>
                    <a:pt x="2942" y="570"/>
                    <a:pt x="3017" y="541"/>
                  </a:cubicBezTo>
                  <a:lnTo>
                    <a:pt x="3017" y="541"/>
                  </a:lnTo>
                  <a:cubicBezTo>
                    <a:pt x="3513" y="435"/>
                    <a:pt x="3828" y="315"/>
                    <a:pt x="3393" y="135"/>
                  </a:cubicBezTo>
                  <a:cubicBezTo>
                    <a:pt x="3318" y="135"/>
                    <a:pt x="3227" y="120"/>
                    <a:pt x="3152" y="105"/>
                  </a:cubicBezTo>
                  <a:lnTo>
                    <a:pt x="2792" y="0"/>
                  </a:lnTo>
                  <a:cubicBezTo>
                    <a:pt x="1366" y="0"/>
                    <a:pt x="1456" y="255"/>
                    <a:pt x="1576" y="526"/>
                  </a:cubicBezTo>
                  <a:lnTo>
                    <a:pt x="1531" y="751"/>
                  </a:lnTo>
                  <a:cubicBezTo>
                    <a:pt x="1531" y="751"/>
                    <a:pt x="1501" y="751"/>
                    <a:pt x="1486" y="751"/>
                  </a:cubicBezTo>
                  <a:cubicBezTo>
                    <a:pt x="1111" y="736"/>
                    <a:pt x="781" y="751"/>
                    <a:pt x="465" y="826"/>
                  </a:cubicBezTo>
                  <a:lnTo>
                    <a:pt x="0" y="1036"/>
                  </a:lnTo>
                  <a:lnTo>
                    <a:pt x="30" y="1546"/>
                  </a:lnTo>
                  <a:close/>
                </a:path>
              </a:pathLst>
            </a:custGeom>
            <a:grpFill/>
            <a:ln w="0" cap="flat">
              <a:noFill/>
              <a:prstDash val="solid"/>
              <a:miter/>
            </a:ln>
          </p:spPr>
          <p:txBody>
            <a:bodyPr rtlCol="0" anchor="ctr"/>
            <a:lstStyle/>
            <a:p>
              <a:endParaRPr lang="en-IE"/>
            </a:p>
          </p:txBody>
        </p:sp>
        <p:sp>
          <p:nvSpPr>
            <p:cNvPr id="93" name="Freeform: Shape 92">
              <a:extLst>
                <a:ext uri="{FF2B5EF4-FFF2-40B4-BE49-F238E27FC236}">
                  <a16:creationId xmlns:a16="http://schemas.microsoft.com/office/drawing/2014/main" id="{ACE4E095-FB1F-DC2B-32CA-6E3FBE44C45A}"/>
                </a:ext>
              </a:extLst>
            </p:cNvPr>
            <p:cNvSpPr/>
            <p:nvPr/>
          </p:nvSpPr>
          <p:spPr>
            <a:xfrm>
              <a:off x="6783085" y="2546529"/>
              <a:ext cx="11809" cy="2751"/>
            </a:xfrm>
            <a:custGeom>
              <a:avLst/>
              <a:gdLst>
                <a:gd name="connsiteX0" fmla="*/ 11214 w 11809"/>
                <a:gd name="connsiteY0" fmla="*/ 2164 h 2751"/>
                <a:gd name="connsiteX1" fmla="*/ 11214 w 11809"/>
                <a:gd name="connsiteY1" fmla="*/ 2164 h 2751"/>
                <a:gd name="connsiteX2" fmla="*/ 10418 w 11809"/>
                <a:gd name="connsiteY2" fmla="*/ 1759 h 2751"/>
                <a:gd name="connsiteX3" fmla="*/ 11154 w 11809"/>
                <a:gd name="connsiteY3" fmla="*/ 1353 h 2751"/>
                <a:gd name="connsiteX4" fmla="*/ 11199 w 11809"/>
                <a:gd name="connsiteY4" fmla="*/ 1263 h 2751"/>
                <a:gd name="connsiteX5" fmla="*/ 11199 w 11809"/>
                <a:gd name="connsiteY5" fmla="*/ 1263 h 2751"/>
                <a:gd name="connsiteX6" fmla="*/ 11709 w 11809"/>
                <a:gd name="connsiteY6" fmla="*/ 843 h 2751"/>
                <a:gd name="connsiteX7" fmla="*/ 11169 w 11809"/>
                <a:gd name="connsiteY7" fmla="*/ 768 h 2751"/>
                <a:gd name="connsiteX8" fmla="*/ 11169 w 11809"/>
                <a:gd name="connsiteY8" fmla="*/ 768 h 2751"/>
                <a:gd name="connsiteX9" fmla="*/ 10253 w 11809"/>
                <a:gd name="connsiteY9" fmla="*/ 723 h 2751"/>
                <a:gd name="connsiteX10" fmla="*/ 5839 w 11809"/>
                <a:gd name="connsiteY10" fmla="*/ 843 h 2751"/>
                <a:gd name="connsiteX11" fmla="*/ 5839 w 11809"/>
                <a:gd name="connsiteY11" fmla="*/ 843 h 2751"/>
                <a:gd name="connsiteX12" fmla="*/ 4353 w 11809"/>
                <a:gd name="connsiteY12" fmla="*/ 318 h 2751"/>
                <a:gd name="connsiteX13" fmla="*/ 3483 w 11809"/>
                <a:gd name="connsiteY13" fmla="*/ 17 h 2751"/>
                <a:gd name="connsiteX14" fmla="*/ 3483 w 11809"/>
                <a:gd name="connsiteY14" fmla="*/ 498 h 2751"/>
                <a:gd name="connsiteX15" fmla="*/ 2957 w 11809"/>
                <a:gd name="connsiteY15" fmla="*/ 723 h 2751"/>
                <a:gd name="connsiteX16" fmla="*/ 2462 w 11809"/>
                <a:gd name="connsiteY16" fmla="*/ 1023 h 2751"/>
                <a:gd name="connsiteX17" fmla="*/ 871 w 11809"/>
                <a:gd name="connsiteY17" fmla="*/ 1533 h 2751"/>
                <a:gd name="connsiteX18" fmla="*/ 871 w 11809"/>
                <a:gd name="connsiteY18" fmla="*/ 1533 h 2751"/>
                <a:gd name="connsiteX19" fmla="*/ 75 w 11809"/>
                <a:gd name="connsiteY19" fmla="*/ 2044 h 2751"/>
                <a:gd name="connsiteX20" fmla="*/ 1921 w 11809"/>
                <a:gd name="connsiteY20" fmla="*/ 2449 h 2751"/>
                <a:gd name="connsiteX21" fmla="*/ 2552 w 11809"/>
                <a:gd name="connsiteY21" fmla="*/ 2494 h 2751"/>
                <a:gd name="connsiteX22" fmla="*/ 3378 w 11809"/>
                <a:gd name="connsiteY22" fmla="*/ 2674 h 2751"/>
                <a:gd name="connsiteX23" fmla="*/ 3918 w 11809"/>
                <a:gd name="connsiteY23" fmla="*/ 2494 h 2751"/>
                <a:gd name="connsiteX24" fmla="*/ 3948 w 11809"/>
                <a:gd name="connsiteY24" fmla="*/ 2494 h 2751"/>
                <a:gd name="connsiteX25" fmla="*/ 3993 w 11809"/>
                <a:gd name="connsiteY25" fmla="*/ 2479 h 2751"/>
                <a:gd name="connsiteX26" fmla="*/ 4083 w 11809"/>
                <a:gd name="connsiteY26" fmla="*/ 2494 h 2751"/>
                <a:gd name="connsiteX27" fmla="*/ 4413 w 11809"/>
                <a:gd name="connsiteY27" fmla="*/ 2464 h 2751"/>
                <a:gd name="connsiteX28" fmla="*/ 4413 w 11809"/>
                <a:gd name="connsiteY28" fmla="*/ 2464 h 2751"/>
                <a:gd name="connsiteX29" fmla="*/ 4218 w 11809"/>
                <a:gd name="connsiteY29" fmla="*/ 1969 h 2751"/>
                <a:gd name="connsiteX30" fmla="*/ 4383 w 11809"/>
                <a:gd name="connsiteY30" fmla="*/ 1459 h 2751"/>
                <a:gd name="connsiteX31" fmla="*/ 4909 w 11809"/>
                <a:gd name="connsiteY31" fmla="*/ 1518 h 2751"/>
                <a:gd name="connsiteX32" fmla="*/ 4909 w 11809"/>
                <a:gd name="connsiteY32" fmla="*/ 1518 h 2751"/>
                <a:gd name="connsiteX33" fmla="*/ 4909 w 11809"/>
                <a:gd name="connsiteY33" fmla="*/ 1518 h 2751"/>
                <a:gd name="connsiteX34" fmla="*/ 6380 w 11809"/>
                <a:gd name="connsiteY34" fmla="*/ 1849 h 2751"/>
                <a:gd name="connsiteX35" fmla="*/ 7746 w 11809"/>
                <a:gd name="connsiteY35" fmla="*/ 2194 h 2751"/>
                <a:gd name="connsiteX36" fmla="*/ 9262 w 11809"/>
                <a:gd name="connsiteY36" fmla="*/ 2464 h 2751"/>
                <a:gd name="connsiteX37" fmla="*/ 9277 w 11809"/>
                <a:gd name="connsiteY37" fmla="*/ 2464 h 2751"/>
                <a:gd name="connsiteX38" fmla="*/ 9337 w 11809"/>
                <a:gd name="connsiteY38" fmla="*/ 2449 h 2751"/>
                <a:gd name="connsiteX39" fmla="*/ 9262 w 11809"/>
                <a:gd name="connsiteY39" fmla="*/ 2449 h 2751"/>
                <a:gd name="connsiteX40" fmla="*/ 9262 w 11809"/>
                <a:gd name="connsiteY40" fmla="*/ 2554 h 2751"/>
                <a:gd name="connsiteX41" fmla="*/ 11274 w 11809"/>
                <a:gd name="connsiteY41" fmla="*/ 2704 h 2751"/>
                <a:gd name="connsiteX42" fmla="*/ 11244 w 11809"/>
                <a:gd name="connsiteY42" fmla="*/ 2134 h 2751"/>
                <a:gd name="connsiteX43" fmla="*/ 11048 w 11809"/>
                <a:gd name="connsiteY43" fmla="*/ 2179 h 2751"/>
                <a:gd name="connsiteX44" fmla="*/ 11214 w 11809"/>
                <a:gd name="connsiteY44" fmla="*/ 2179 h 2751"/>
                <a:gd name="connsiteX45" fmla="*/ 11094 w 11809"/>
                <a:gd name="connsiteY45" fmla="*/ 2179 h 2751"/>
                <a:gd name="connsiteX46" fmla="*/ 11048 w 11809"/>
                <a:gd name="connsiteY46" fmla="*/ 2179 h 2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809" h="2751">
                  <a:moveTo>
                    <a:pt x="11214" y="2164"/>
                  </a:moveTo>
                  <a:lnTo>
                    <a:pt x="11214" y="2164"/>
                  </a:lnTo>
                  <a:cubicBezTo>
                    <a:pt x="11244" y="1999"/>
                    <a:pt x="10943" y="1879"/>
                    <a:pt x="10418" y="1759"/>
                  </a:cubicBezTo>
                  <a:cubicBezTo>
                    <a:pt x="9337" y="1518"/>
                    <a:pt x="9908" y="1398"/>
                    <a:pt x="11154" y="1353"/>
                  </a:cubicBezTo>
                  <a:lnTo>
                    <a:pt x="11199" y="1263"/>
                  </a:lnTo>
                  <a:lnTo>
                    <a:pt x="11199" y="1263"/>
                  </a:lnTo>
                  <a:cubicBezTo>
                    <a:pt x="11934" y="1158"/>
                    <a:pt x="11529" y="978"/>
                    <a:pt x="11709" y="843"/>
                  </a:cubicBezTo>
                  <a:lnTo>
                    <a:pt x="11169" y="768"/>
                  </a:lnTo>
                  <a:lnTo>
                    <a:pt x="11169" y="768"/>
                  </a:lnTo>
                  <a:lnTo>
                    <a:pt x="10253" y="723"/>
                  </a:lnTo>
                  <a:cubicBezTo>
                    <a:pt x="8647" y="528"/>
                    <a:pt x="7190" y="603"/>
                    <a:pt x="5839" y="843"/>
                  </a:cubicBezTo>
                  <a:lnTo>
                    <a:pt x="5839" y="843"/>
                  </a:lnTo>
                  <a:cubicBezTo>
                    <a:pt x="4203" y="813"/>
                    <a:pt x="4518" y="543"/>
                    <a:pt x="4353" y="318"/>
                  </a:cubicBezTo>
                  <a:cubicBezTo>
                    <a:pt x="4278" y="212"/>
                    <a:pt x="5179" y="-73"/>
                    <a:pt x="3483" y="17"/>
                  </a:cubicBezTo>
                  <a:lnTo>
                    <a:pt x="3483" y="498"/>
                  </a:lnTo>
                  <a:cubicBezTo>
                    <a:pt x="3077" y="558"/>
                    <a:pt x="3302" y="663"/>
                    <a:pt x="2957" y="723"/>
                  </a:cubicBezTo>
                  <a:lnTo>
                    <a:pt x="2462" y="1023"/>
                  </a:lnTo>
                  <a:cubicBezTo>
                    <a:pt x="1456" y="1128"/>
                    <a:pt x="1306" y="1338"/>
                    <a:pt x="871" y="1533"/>
                  </a:cubicBezTo>
                  <a:lnTo>
                    <a:pt x="871" y="1533"/>
                  </a:lnTo>
                  <a:cubicBezTo>
                    <a:pt x="-120" y="1654"/>
                    <a:pt x="-60" y="1849"/>
                    <a:pt x="75" y="2044"/>
                  </a:cubicBezTo>
                  <a:cubicBezTo>
                    <a:pt x="510" y="2224"/>
                    <a:pt x="1111" y="2359"/>
                    <a:pt x="1921" y="2449"/>
                  </a:cubicBezTo>
                  <a:lnTo>
                    <a:pt x="2552" y="2494"/>
                  </a:lnTo>
                  <a:lnTo>
                    <a:pt x="3378" y="2674"/>
                  </a:lnTo>
                  <a:cubicBezTo>
                    <a:pt x="3753" y="2629"/>
                    <a:pt x="3888" y="2569"/>
                    <a:pt x="3918" y="2494"/>
                  </a:cubicBezTo>
                  <a:lnTo>
                    <a:pt x="3948" y="2494"/>
                  </a:lnTo>
                  <a:cubicBezTo>
                    <a:pt x="3948" y="2494"/>
                    <a:pt x="3993" y="2479"/>
                    <a:pt x="3993" y="2479"/>
                  </a:cubicBezTo>
                  <a:cubicBezTo>
                    <a:pt x="4023" y="2479"/>
                    <a:pt x="4023" y="2479"/>
                    <a:pt x="4083" y="2494"/>
                  </a:cubicBezTo>
                  <a:cubicBezTo>
                    <a:pt x="4188" y="2494"/>
                    <a:pt x="4308" y="2494"/>
                    <a:pt x="4413" y="2464"/>
                  </a:cubicBezTo>
                  <a:lnTo>
                    <a:pt x="4413" y="2464"/>
                  </a:lnTo>
                  <a:cubicBezTo>
                    <a:pt x="4999" y="2284"/>
                    <a:pt x="4939" y="2119"/>
                    <a:pt x="4218" y="1969"/>
                  </a:cubicBezTo>
                  <a:cubicBezTo>
                    <a:pt x="3197" y="1774"/>
                    <a:pt x="3438" y="1609"/>
                    <a:pt x="4383" y="1459"/>
                  </a:cubicBezTo>
                  <a:cubicBezTo>
                    <a:pt x="4383" y="1533"/>
                    <a:pt x="4578" y="1549"/>
                    <a:pt x="4909" y="1518"/>
                  </a:cubicBezTo>
                  <a:lnTo>
                    <a:pt x="4909" y="1518"/>
                  </a:lnTo>
                  <a:cubicBezTo>
                    <a:pt x="4909" y="1518"/>
                    <a:pt x="4909" y="1518"/>
                    <a:pt x="4909" y="1518"/>
                  </a:cubicBezTo>
                  <a:cubicBezTo>
                    <a:pt x="4909" y="1729"/>
                    <a:pt x="5524" y="1804"/>
                    <a:pt x="6380" y="1849"/>
                  </a:cubicBezTo>
                  <a:cubicBezTo>
                    <a:pt x="7160" y="1894"/>
                    <a:pt x="7986" y="1969"/>
                    <a:pt x="7746" y="2194"/>
                  </a:cubicBezTo>
                  <a:cubicBezTo>
                    <a:pt x="7371" y="2524"/>
                    <a:pt x="8512" y="2434"/>
                    <a:pt x="9262" y="2464"/>
                  </a:cubicBezTo>
                  <a:lnTo>
                    <a:pt x="9277" y="2464"/>
                  </a:lnTo>
                  <a:cubicBezTo>
                    <a:pt x="9277" y="2464"/>
                    <a:pt x="9337" y="2449"/>
                    <a:pt x="9337" y="2449"/>
                  </a:cubicBezTo>
                  <a:lnTo>
                    <a:pt x="9262" y="2449"/>
                  </a:lnTo>
                  <a:cubicBezTo>
                    <a:pt x="9262" y="2449"/>
                    <a:pt x="9262" y="2554"/>
                    <a:pt x="9262" y="2554"/>
                  </a:cubicBezTo>
                  <a:cubicBezTo>
                    <a:pt x="9953" y="2599"/>
                    <a:pt x="10523" y="2855"/>
                    <a:pt x="11274" y="2704"/>
                  </a:cubicBezTo>
                  <a:cubicBezTo>
                    <a:pt x="12114" y="2554"/>
                    <a:pt x="11859" y="2314"/>
                    <a:pt x="11244" y="2134"/>
                  </a:cubicBezTo>
                  <a:close/>
                  <a:moveTo>
                    <a:pt x="11048" y="2179"/>
                  </a:moveTo>
                  <a:lnTo>
                    <a:pt x="11214" y="2179"/>
                  </a:lnTo>
                  <a:cubicBezTo>
                    <a:pt x="11214" y="2179"/>
                    <a:pt x="11094" y="2179"/>
                    <a:pt x="11094" y="2179"/>
                  </a:cubicBezTo>
                  <a:lnTo>
                    <a:pt x="11048" y="2179"/>
                  </a:lnTo>
                  <a:close/>
                </a:path>
              </a:pathLst>
            </a:custGeom>
            <a:grpFill/>
            <a:ln w="0" cap="flat">
              <a:noFill/>
              <a:prstDash val="solid"/>
              <a:miter/>
            </a:ln>
          </p:spPr>
          <p:txBody>
            <a:bodyPr rtlCol="0" anchor="ctr"/>
            <a:lstStyle/>
            <a:p>
              <a:endParaRPr lang="en-IE"/>
            </a:p>
          </p:txBody>
        </p:sp>
        <p:sp>
          <p:nvSpPr>
            <p:cNvPr id="94" name="Freeform: Shape 93">
              <a:extLst>
                <a:ext uri="{FF2B5EF4-FFF2-40B4-BE49-F238E27FC236}">
                  <a16:creationId xmlns:a16="http://schemas.microsoft.com/office/drawing/2014/main" id="{9899B15E-AA3E-5FF0-D37B-C34D6CF40529}"/>
                </a:ext>
              </a:extLst>
            </p:cNvPr>
            <p:cNvSpPr/>
            <p:nvPr/>
          </p:nvSpPr>
          <p:spPr>
            <a:xfrm>
              <a:off x="6806207" y="2543772"/>
              <a:ext cx="2693" cy="807"/>
            </a:xfrm>
            <a:custGeom>
              <a:avLst/>
              <a:gdLst>
                <a:gd name="connsiteX0" fmla="*/ 521 w 2693"/>
                <a:gd name="connsiteY0" fmla="*/ 297 h 807"/>
                <a:gd name="connsiteX1" fmla="*/ 1497 w 2693"/>
                <a:gd name="connsiteY1" fmla="*/ 808 h 807"/>
                <a:gd name="connsiteX2" fmla="*/ 1962 w 2693"/>
                <a:gd name="connsiteY2" fmla="*/ 703 h 807"/>
                <a:gd name="connsiteX3" fmla="*/ 2428 w 2693"/>
                <a:gd name="connsiteY3" fmla="*/ 192 h 807"/>
                <a:gd name="connsiteX4" fmla="*/ 506 w 2693"/>
                <a:gd name="connsiteY4" fmla="*/ 297 h 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3" h="807">
                  <a:moveTo>
                    <a:pt x="521" y="297"/>
                  </a:moveTo>
                  <a:cubicBezTo>
                    <a:pt x="-289" y="808"/>
                    <a:pt x="-289" y="808"/>
                    <a:pt x="1497" y="808"/>
                  </a:cubicBezTo>
                  <a:lnTo>
                    <a:pt x="1962" y="703"/>
                  </a:lnTo>
                  <a:cubicBezTo>
                    <a:pt x="2428" y="552"/>
                    <a:pt x="3058" y="402"/>
                    <a:pt x="2428" y="192"/>
                  </a:cubicBezTo>
                  <a:cubicBezTo>
                    <a:pt x="1377" y="-138"/>
                    <a:pt x="836" y="-3"/>
                    <a:pt x="506" y="297"/>
                  </a:cubicBezTo>
                  <a:close/>
                </a:path>
              </a:pathLst>
            </a:custGeom>
            <a:grpFill/>
            <a:ln w="0" cap="flat">
              <a:noFill/>
              <a:prstDash val="solid"/>
              <a:miter/>
            </a:ln>
          </p:spPr>
          <p:txBody>
            <a:bodyPr rtlCol="0" anchor="ctr"/>
            <a:lstStyle/>
            <a:p>
              <a:endParaRPr lang="en-IE"/>
            </a:p>
          </p:txBody>
        </p:sp>
        <p:sp>
          <p:nvSpPr>
            <p:cNvPr id="95" name="Freeform: Shape 94">
              <a:extLst>
                <a:ext uri="{FF2B5EF4-FFF2-40B4-BE49-F238E27FC236}">
                  <a16:creationId xmlns:a16="http://schemas.microsoft.com/office/drawing/2014/main" id="{F858F61D-93F6-EC14-6DBD-4F24FD1754A2}"/>
                </a:ext>
              </a:extLst>
            </p:cNvPr>
            <p:cNvSpPr/>
            <p:nvPr/>
          </p:nvSpPr>
          <p:spPr>
            <a:xfrm>
              <a:off x="6893866" y="2438147"/>
              <a:ext cx="2195" cy="2867"/>
            </a:xfrm>
            <a:custGeom>
              <a:avLst/>
              <a:gdLst>
                <a:gd name="connsiteX0" fmla="*/ 169 w 2195"/>
                <a:gd name="connsiteY0" fmla="*/ 345 h 2867"/>
                <a:gd name="connsiteX1" fmla="*/ 289 w 2195"/>
                <a:gd name="connsiteY1" fmla="*/ 375 h 2867"/>
                <a:gd name="connsiteX2" fmla="*/ 559 w 2195"/>
                <a:gd name="connsiteY2" fmla="*/ 1907 h 2867"/>
                <a:gd name="connsiteX3" fmla="*/ 649 w 2195"/>
                <a:gd name="connsiteY3" fmla="*/ 1996 h 2867"/>
                <a:gd name="connsiteX4" fmla="*/ 1070 w 2195"/>
                <a:gd name="connsiteY4" fmla="*/ 2192 h 2867"/>
                <a:gd name="connsiteX5" fmla="*/ 1430 w 2195"/>
                <a:gd name="connsiteY5" fmla="*/ 2867 h 2867"/>
                <a:gd name="connsiteX6" fmla="*/ 1820 w 2195"/>
                <a:gd name="connsiteY6" fmla="*/ 2192 h 2867"/>
                <a:gd name="connsiteX7" fmla="*/ 1820 w 2195"/>
                <a:gd name="connsiteY7" fmla="*/ 2192 h 2867"/>
                <a:gd name="connsiteX8" fmla="*/ 1850 w 2195"/>
                <a:gd name="connsiteY8" fmla="*/ 2102 h 2867"/>
                <a:gd name="connsiteX9" fmla="*/ 1850 w 2195"/>
                <a:gd name="connsiteY9" fmla="*/ 2102 h 2867"/>
                <a:gd name="connsiteX10" fmla="*/ 2196 w 2195"/>
                <a:gd name="connsiteY10" fmla="*/ 2102 h 2867"/>
                <a:gd name="connsiteX11" fmla="*/ 2030 w 2195"/>
                <a:gd name="connsiteY11" fmla="*/ 1186 h 2867"/>
                <a:gd name="connsiteX12" fmla="*/ 1670 w 2195"/>
                <a:gd name="connsiteY12" fmla="*/ 1186 h 2867"/>
                <a:gd name="connsiteX13" fmla="*/ 1670 w 2195"/>
                <a:gd name="connsiteY13" fmla="*/ 1186 h 2867"/>
                <a:gd name="connsiteX14" fmla="*/ 1460 w 2195"/>
                <a:gd name="connsiteY14" fmla="*/ 240 h 2867"/>
                <a:gd name="connsiteX15" fmla="*/ 244 w 2195"/>
                <a:gd name="connsiteY15" fmla="*/ 60 h 2867"/>
                <a:gd name="connsiteX16" fmla="*/ 154 w 2195"/>
                <a:gd name="connsiteY16" fmla="*/ 360 h 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95" h="2867">
                  <a:moveTo>
                    <a:pt x="169" y="345"/>
                  </a:moveTo>
                  <a:cubicBezTo>
                    <a:pt x="169" y="345"/>
                    <a:pt x="199" y="390"/>
                    <a:pt x="289" y="375"/>
                  </a:cubicBezTo>
                  <a:lnTo>
                    <a:pt x="559" y="1907"/>
                  </a:lnTo>
                  <a:lnTo>
                    <a:pt x="649" y="1996"/>
                  </a:lnTo>
                  <a:lnTo>
                    <a:pt x="1070" y="2192"/>
                  </a:lnTo>
                  <a:cubicBezTo>
                    <a:pt x="1160" y="2402"/>
                    <a:pt x="950" y="2627"/>
                    <a:pt x="1430" y="2867"/>
                  </a:cubicBezTo>
                  <a:cubicBezTo>
                    <a:pt x="2256" y="2657"/>
                    <a:pt x="1835" y="2402"/>
                    <a:pt x="1820" y="2192"/>
                  </a:cubicBezTo>
                  <a:lnTo>
                    <a:pt x="1820" y="2192"/>
                  </a:lnTo>
                  <a:lnTo>
                    <a:pt x="1850" y="2102"/>
                  </a:lnTo>
                  <a:lnTo>
                    <a:pt x="1850" y="2102"/>
                  </a:lnTo>
                  <a:cubicBezTo>
                    <a:pt x="1850" y="2102"/>
                    <a:pt x="2196" y="2102"/>
                    <a:pt x="2196" y="2102"/>
                  </a:cubicBezTo>
                  <a:lnTo>
                    <a:pt x="2030" y="1186"/>
                  </a:lnTo>
                  <a:lnTo>
                    <a:pt x="1670" y="1186"/>
                  </a:lnTo>
                  <a:cubicBezTo>
                    <a:pt x="1670" y="1186"/>
                    <a:pt x="1670" y="1186"/>
                    <a:pt x="1670" y="1186"/>
                  </a:cubicBezTo>
                  <a:lnTo>
                    <a:pt x="1460" y="240"/>
                  </a:lnTo>
                  <a:cubicBezTo>
                    <a:pt x="1415" y="0"/>
                    <a:pt x="1025" y="-60"/>
                    <a:pt x="244" y="60"/>
                  </a:cubicBezTo>
                  <a:cubicBezTo>
                    <a:pt x="-56" y="150"/>
                    <a:pt x="-71" y="255"/>
                    <a:pt x="154" y="360"/>
                  </a:cubicBezTo>
                  <a:close/>
                </a:path>
              </a:pathLst>
            </a:custGeom>
            <a:grpFill/>
            <a:ln w="0" cap="flat">
              <a:noFill/>
              <a:prstDash val="solid"/>
              <a:miter/>
            </a:ln>
          </p:spPr>
          <p:txBody>
            <a:bodyPr rtlCol="0" anchor="ctr"/>
            <a:lstStyle/>
            <a:p>
              <a:endParaRPr lang="en-IE"/>
            </a:p>
          </p:txBody>
        </p:sp>
        <p:sp>
          <p:nvSpPr>
            <p:cNvPr id="96" name="Freeform: Shape 95">
              <a:extLst>
                <a:ext uri="{FF2B5EF4-FFF2-40B4-BE49-F238E27FC236}">
                  <a16:creationId xmlns:a16="http://schemas.microsoft.com/office/drawing/2014/main" id="{5BA76EAE-4662-374C-4B6C-276FB6E9CADF}"/>
                </a:ext>
              </a:extLst>
            </p:cNvPr>
            <p:cNvSpPr/>
            <p:nvPr/>
          </p:nvSpPr>
          <p:spPr>
            <a:xfrm>
              <a:off x="6895364" y="2455987"/>
              <a:ext cx="3611" cy="4482"/>
            </a:xfrm>
            <a:custGeom>
              <a:avLst/>
              <a:gdLst>
                <a:gd name="connsiteX0" fmla="*/ 3400 w 3611"/>
                <a:gd name="connsiteY0" fmla="*/ 1781 h 4482"/>
                <a:gd name="connsiteX1" fmla="*/ 2500 w 3611"/>
                <a:gd name="connsiteY1" fmla="*/ 685 h 4482"/>
                <a:gd name="connsiteX2" fmla="*/ 2214 w 3611"/>
                <a:gd name="connsiteY2" fmla="*/ 670 h 4482"/>
                <a:gd name="connsiteX3" fmla="*/ 2304 w 3611"/>
                <a:gd name="connsiteY3" fmla="*/ 655 h 4482"/>
                <a:gd name="connsiteX4" fmla="*/ 2695 w 3611"/>
                <a:gd name="connsiteY4" fmla="*/ 550 h 4482"/>
                <a:gd name="connsiteX5" fmla="*/ 2650 w 3611"/>
                <a:gd name="connsiteY5" fmla="*/ 355 h 4482"/>
                <a:gd name="connsiteX6" fmla="*/ 2259 w 3611"/>
                <a:gd name="connsiteY6" fmla="*/ 355 h 4482"/>
                <a:gd name="connsiteX7" fmla="*/ 2424 w 3611"/>
                <a:gd name="connsiteY7" fmla="*/ 265 h 4482"/>
                <a:gd name="connsiteX8" fmla="*/ 968 w 3611"/>
                <a:gd name="connsiteY8" fmla="*/ 10 h 4482"/>
                <a:gd name="connsiteX9" fmla="*/ 158 w 3611"/>
                <a:gd name="connsiteY9" fmla="*/ 1316 h 4482"/>
                <a:gd name="connsiteX10" fmla="*/ 1043 w 3611"/>
                <a:gd name="connsiteY10" fmla="*/ 2817 h 4482"/>
                <a:gd name="connsiteX11" fmla="*/ 1073 w 3611"/>
                <a:gd name="connsiteY11" fmla="*/ 2922 h 4482"/>
                <a:gd name="connsiteX12" fmla="*/ 1569 w 3611"/>
                <a:gd name="connsiteY12" fmla="*/ 3327 h 4482"/>
                <a:gd name="connsiteX13" fmla="*/ 1629 w 3611"/>
                <a:gd name="connsiteY13" fmla="*/ 3327 h 4482"/>
                <a:gd name="connsiteX14" fmla="*/ 1389 w 3611"/>
                <a:gd name="connsiteY14" fmla="*/ 3447 h 4482"/>
                <a:gd name="connsiteX15" fmla="*/ 1944 w 3611"/>
                <a:gd name="connsiteY15" fmla="*/ 4483 h 4482"/>
                <a:gd name="connsiteX16" fmla="*/ 2560 w 3611"/>
                <a:gd name="connsiteY16" fmla="*/ 4153 h 4482"/>
                <a:gd name="connsiteX17" fmla="*/ 2920 w 3611"/>
                <a:gd name="connsiteY17" fmla="*/ 3837 h 4482"/>
                <a:gd name="connsiteX18" fmla="*/ 2920 w 3611"/>
                <a:gd name="connsiteY18" fmla="*/ 3732 h 4482"/>
                <a:gd name="connsiteX19" fmla="*/ 2875 w 3611"/>
                <a:gd name="connsiteY19" fmla="*/ 3627 h 4482"/>
                <a:gd name="connsiteX20" fmla="*/ 2695 w 3611"/>
                <a:gd name="connsiteY20" fmla="*/ 3522 h 4482"/>
                <a:gd name="connsiteX21" fmla="*/ 2484 w 3611"/>
                <a:gd name="connsiteY21" fmla="*/ 2622 h 4482"/>
                <a:gd name="connsiteX22" fmla="*/ 2079 w 3611"/>
                <a:gd name="connsiteY22" fmla="*/ 2546 h 4482"/>
                <a:gd name="connsiteX23" fmla="*/ 2244 w 3611"/>
                <a:gd name="connsiteY23" fmla="*/ 2486 h 4482"/>
                <a:gd name="connsiteX24" fmla="*/ 2650 w 3611"/>
                <a:gd name="connsiteY24" fmla="*/ 2381 h 4482"/>
                <a:gd name="connsiteX25" fmla="*/ 2650 w 3611"/>
                <a:gd name="connsiteY25" fmla="*/ 2291 h 4482"/>
                <a:gd name="connsiteX26" fmla="*/ 3055 w 3611"/>
                <a:gd name="connsiteY26" fmla="*/ 2291 h 4482"/>
                <a:gd name="connsiteX27" fmla="*/ 3400 w 3611"/>
                <a:gd name="connsiteY27" fmla="*/ 1781 h 4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11" h="4482">
                  <a:moveTo>
                    <a:pt x="3400" y="1781"/>
                  </a:moveTo>
                  <a:cubicBezTo>
                    <a:pt x="2650" y="1436"/>
                    <a:pt x="2650" y="1060"/>
                    <a:pt x="2500" y="685"/>
                  </a:cubicBezTo>
                  <a:cubicBezTo>
                    <a:pt x="2394" y="685"/>
                    <a:pt x="2304" y="685"/>
                    <a:pt x="2214" y="670"/>
                  </a:cubicBezTo>
                  <a:cubicBezTo>
                    <a:pt x="2244" y="670"/>
                    <a:pt x="2259" y="670"/>
                    <a:pt x="2304" y="655"/>
                  </a:cubicBezTo>
                  <a:lnTo>
                    <a:pt x="2695" y="550"/>
                  </a:lnTo>
                  <a:lnTo>
                    <a:pt x="2650" y="355"/>
                  </a:lnTo>
                  <a:lnTo>
                    <a:pt x="2259" y="355"/>
                  </a:lnTo>
                  <a:cubicBezTo>
                    <a:pt x="2259" y="355"/>
                    <a:pt x="2379" y="295"/>
                    <a:pt x="2424" y="265"/>
                  </a:cubicBezTo>
                  <a:cubicBezTo>
                    <a:pt x="2214" y="84"/>
                    <a:pt x="1839" y="-36"/>
                    <a:pt x="968" y="10"/>
                  </a:cubicBezTo>
                  <a:cubicBezTo>
                    <a:pt x="-608" y="385"/>
                    <a:pt x="233" y="865"/>
                    <a:pt x="158" y="1316"/>
                  </a:cubicBezTo>
                  <a:cubicBezTo>
                    <a:pt x="293" y="1826"/>
                    <a:pt x="773" y="2321"/>
                    <a:pt x="1043" y="2817"/>
                  </a:cubicBezTo>
                  <a:lnTo>
                    <a:pt x="1073" y="2922"/>
                  </a:lnTo>
                  <a:cubicBezTo>
                    <a:pt x="1569" y="3042"/>
                    <a:pt x="1088" y="3222"/>
                    <a:pt x="1569" y="3327"/>
                  </a:cubicBezTo>
                  <a:lnTo>
                    <a:pt x="1629" y="3327"/>
                  </a:lnTo>
                  <a:cubicBezTo>
                    <a:pt x="1629" y="3327"/>
                    <a:pt x="1479" y="3402"/>
                    <a:pt x="1389" y="3447"/>
                  </a:cubicBezTo>
                  <a:cubicBezTo>
                    <a:pt x="1599" y="3792"/>
                    <a:pt x="1193" y="4153"/>
                    <a:pt x="1944" y="4483"/>
                  </a:cubicBezTo>
                  <a:cubicBezTo>
                    <a:pt x="2590" y="4393"/>
                    <a:pt x="2199" y="4228"/>
                    <a:pt x="2560" y="4153"/>
                  </a:cubicBezTo>
                  <a:cubicBezTo>
                    <a:pt x="2560" y="4033"/>
                    <a:pt x="2454" y="3913"/>
                    <a:pt x="2920" y="3837"/>
                  </a:cubicBezTo>
                  <a:lnTo>
                    <a:pt x="2920" y="3732"/>
                  </a:lnTo>
                  <a:cubicBezTo>
                    <a:pt x="2920" y="3732"/>
                    <a:pt x="2875" y="3627"/>
                    <a:pt x="2875" y="3627"/>
                  </a:cubicBezTo>
                  <a:cubicBezTo>
                    <a:pt x="2830" y="3597"/>
                    <a:pt x="2755" y="3567"/>
                    <a:pt x="2695" y="3522"/>
                  </a:cubicBezTo>
                  <a:cubicBezTo>
                    <a:pt x="3205" y="3222"/>
                    <a:pt x="2229" y="2922"/>
                    <a:pt x="2484" y="2622"/>
                  </a:cubicBezTo>
                  <a:cubicBezTo>
                    <a:pt x="2319" y="2606"/>
                    <a:pt x="2184" y="2576"/>
                    <a:pt x="2079" y="2546"/>
                  </a:cubicBezTo>
                  <a:cubicBezTo>
                    <a:pt x="2139" y="2531"/>
                    <a:pt x="2184" y="2501"/>
                    <a:pt x="2244" y="2486"/>
                  </a:cubicBezTo>
                  <a:lnTo>
                    <a:pt x="2650" y="2381"/>
                  </a:lnTo>
                  <a:lnTo>
                    <a:pt x="2650" y="2291"/>
                  </a:lnTo>
                  <a:lnTo>
                    <a:pt x="3055" y="2291"/>
                  </a:lnTo>
                  <a:cubicBezTo>
                    <a:pt x="3475" y="2141"/>
                    <a:pt x="3866" y="1991"/>
                    <a:pt x="3400" y="1781"/>
                  </a:cubicBezTo>
                  <a:close/>
                </a:path>
              </a:pathLst>
            </a:custGeom>
            <a:grpFill/>
            <a:ln w="0" cap="flat">
              <a:noFill/>
              <a:prstDash val="solid"/>
              <a:miter/>
            </a:ln>
          </p:spPr>
          <p:txBody>
            <a:bodyPr rtlCol="0" anchor="ctr"/>
            <a:lstStyle/>
            <a:p>
              <a:endParaRPr lang="en-IE"/>
            </a:p>
          </p:txBody>
        </p:sp>
        <p:sp>
          <p:nvSpPr>
            <p:cNvPr id="97" name="Freeform: Shape 96">
              <a:extLst>
                <a:ext uri="{FF2B5EF4-FFF2-40B4-BE49-F238E27FC236}">
                  <a16:creationId xmlns:a16="http://schemas.microsoft.com/office/drawing/2014/main" id="{1191C53F-3512-E3F9-1628-52095C668ED1}"/>
                </a:ext>
              </a:extLst>
            </p:cNvPr>
            <p:cNvSpPr/>
            <p:nvPr/>
          </p:nvSpPr>
          <p:spPr>
            <a:xfrm>
              <a:off x="6897519" y="2454587"/>
              <a:ext cx="2047" cy="688"/>
            </a:xfrm>
            <a:custGeom>
              <a:avLst/>
              <a:gdLst>
                <a:gd name="connsiteX0" fmla="*/ 1725 w 2047"/>
                <a:gd name="connsiteY0" fmla="*/ 28 h 688"/>
                <a:gd name="connsiteX1" fmla="*/ 209 w 2047"/>
                <a:gd name="connsiteY1" fmla="*/ 178 h 688"/>
                <a:gd name="connsiteX2" fmla="*/ 14 w 2047"/>
                <a:gd name="connsiteY2" fmla="*/ 238 h 688"/>
                <a:gd name="connsiteX3" fmla="*/ 720 w 2047"/>
                <a:gd name="connsiteY3" fmla="*/ 688 h 688"/>
                <a:gd name="connsiteX4" fmla="*/ 1125 w 2047"/>
                <a:gd name="connsiteY4" fmla="*/ 583 h 688"/>
                <a:gd name="connsiteX5" fmla="*/ 1891 w 2047"/>
                <a:gd name="connsiteY5" fmla="*/ 373 h 688"/>
                <a:gd name="connsiteX6" fmla="*/ 1710 w 2047"/>
                <a:gd name="connsiteY6" fmla="*/ 13 h 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 h="688">
                  <a:moveTo>
                    <a:pt x="1725" y="28"/>
                  </a:moveTo>
                  <a:cubicBezTo>
                    <a:pt x="1005" y="-77"/>
                    <a:pt x="750" y="148"/>
                    <a:pt x="209" y="178"/>
                  </a:cubicBezTo>
                  <a:lnTo>
                    <a:pt x="14" y="238"/>
                  </a:lnTo>
                  <a:cubicBezTo>
                    <a:pt x="284" y="388"/>
                    <a:pt x="-526" y="628"/>
                    <a:pt x="720" y="688"/>
                  </a:cubicBezTo>
                  <a:lnTo>
                    <a:pt x="1125" y="583"/>
                  </a:lnTo>
                  <a:lnTo>
                    <a:pt x="1891" y="373"/>
                  </a:lnTo>
                  <a:cubicBezTo>
                    <a:pt x="1801" y="253"/>
                    <a:pt x="2401" y="118"/>
                    <a:pt x="1710" y="13"/>
                  </a:cubicBezTo>
                  <a:close/>
                </a:path>
              </a:pathLst>
            </a:custGeom>
            <a:grpFill/>
            <a:ln w="0" cap="flat">
              <a:noFill/>
              <a:prstDash val="solid"/>
              <a:miter/>
            </a:ln>
          </p:spPr>
          <p:txBody>
            <a:bodyPr rtlCol="0" anchor="ctr"/>
            <a:lstStyle/>
            <a:p>
              <a:endParaRPr lang="en-IE"/>
            </a:p>
          </p:txBody>
        </p:sp>
        <p:sp>
          <p:nvSpPr>
            <p:cNvPr id="98" name="Freeform: Shape 97">
              <a:extLst>
                <a:ext uri="{FF2B5EF4-FFF2-40B4-BE49-F238E27FC236}">
                  <a16:creationId xmlns:a16="http://schemas.microsoft.com/office/drawing/2014/main" id="{0BBE5E16-1532-B6E1-1FCD-0421825D560D}"/>
                </a:ext>
              </a:extLst>
            </p:cNvPr>
            <p:cNvSpPr/>
            <p:nvPr/>
          </p:nvSpPr>
          <p:spPr>
            <a:xfrm>
              <a:off x="6797131" y="2548489"/>
              <a:ext cx="1445" cy="420"/>
            </a:xfrm>
            <a:custGeom>
              <a:avLst/>
              <a:gdLst>
                <a:gd name="connsiteX0" fmla="*/ 4 w 1445"/>
                <a:gd name="connsiteY0" fmla="*/ 324 h 420"/>
                <a:gd name="connsiteX1" fmla="*/ 1445 w 1445"/>
                <a:gd name="connsiteY1" fmla="*/ 399 h 420"/>
                <a:gd name="connsiteX2" fmla="*/ 1445 w 1445"/>
                <a:gd name="connsiteY2" fmla="*/ 9 h 420"/>
                <a:gd name="connsiteX3" fmla="*/ 4 w 1445"/>
                <a:gd name="connsiteY3" fmla="*/ 324 h 420"/>
              </a:gdLst>
              <a:ahLst/>
              <a:cxnLst>
                <a:cxn ang="0">
                  <a:pos x="connsiteX0" y="connsiteY0"/>
                </a:cxn>
                <a:cxn ang="0">
                  <a:pos x="connsiteX1" y="connsiteY1"/>
                </a:cxn>
                <a:cxn ang="0">
                  <a:pos x="connsiteX2" y="connsiteY2"/>
                </a:cxn>
                <a:cxn ang="0">
                  <a:pos x="connsiteX3" y="connsiteY3"/>
                </a:cxn>
              </a:cxnLst>
              <a:rect l="l" t="t" r="r" b="b"/>
              <a:pathLst>
                <a:path w="1445" h="420">
                  <a:moveTo>
                    <a:pt x="4" y="324"/>
                  </a:moveTo>
                  <a:cubicBezTo>
                    <a:pt x="379" y="444"/>
                    <a:pt x="905" y="429"/>
                    <a:pt x="1445" y="399"/>
                  </a:cubicBezTo>
                  <a:lnTo>
                    <a:pt x="1445" y="9"/>
                  </a:lnTo>
                  <a:cubicBezTo>
                    <a:pt x="289" y="-36"/>
                    <a:pt x="-41" y="99"/>
                    <a:pt x="4" y="324"/>
                  </a:cubicBezTo>
                  <a:close/>
                </a:path>
              </a:pathLst>
            </a:custGeom>
            <a:grpFill/>
            <a:ln w="0" cap="flat">
              <a:noFill/>
              <a:prstDash val="solid"/>
              <a:miter/>
            </a:ln>
          </p:spPr>
          <p:txBody>
            <a:bodyPr rtlCol="0" anchor="ctr"/>
            <a:lstStyle/>
            <a:p>
              <a:endParaRPr lang="en-IE"/>
            </a:p>
          </p:txBody>
        </p:sp>
        <p:sp>
          <p:nvSpPr>
            <p:cNvPr id="99" name="Freeform: Shape 98">
              <a:extLst>
                <a:ext uri="{FF2B5EF4-FFF2-40B4-BE49-F238E27FC236}">
                  <a16:creationId xmlns:a16="http://schemas.microsoft.com/office/drawing/2014/main" id="{042FD4FA-D0FA-0225-86C9-28E05B398DAB}"/>
                </a:ext>
              </a:extLst>
            </p:cNvPr>
            <p:cNvSpPr/>
            <p:nvPr/>
          </p:nvSpPr>
          <p:spPr>
            <a:xfrm>
              <a:off x="6889640" y="2502442"/>
              <a:ext cx="1650" cy="420"/>
            </a:xfrm>
            <a:custGeom>
              <a:avLst/>
              <a:gdLst>
                <a:gd name="connsiteX0" fmla="*/ 102 w 1650"/>
                <a:gd name="connsiteY0" fmla="*/ 75 h 420"/>
                <a:gd name="connsiteX1" fmla="*/ 793 w 1650"/>
                <a:gd name="connsiteY1" fmla="*/ 420 h 420"/>
                <a:gd name="connsiteX2" fmla="*/ 1589 w 1650"/>
                <a:gd name="connsiteY2" fmla="*/ 15 h 420"/>
                <a:gd name="connsiteX3" fmla="*/ 117 w 1650"/>
                <a:gd name="connsiteY3" fmla="*/ 75 h 420"/>
              </a:gdLst>
              <a:ahLst/>
              <a:cxnLst>
                <a:cxn ang="0">
                  <a:pos x="connsiteX0" y="connsiteY0"/>
                </a:cxn>
                <a:cxn ang="0">
                  <a:pos x="connsiteX1" y="connsiteY1"/>
                </a:cxn>
                <a:cxn ang="0">
                  <a:pos x="connsiteX2" y="connsiteY2"/>
                </a:cxn>
                <a:cxn ang="0">
                  <a:pos x="connsiteX3" y="connsiteY3"/>
                </a:cxn>
              </a:cxnLst>
              <a:rect l="l" t="t" r="r" b="b"/>
              <a:pathLst>
                <a:path w="1650" h="420">
                  <a:moveTo>
                    <a:pt x="102" y="75"/>
                  </a:moveTo>
                  <a:cubicBezTo>
                    <a:pt x="-303" y="225"/>
                    <a:pt x="613" y="300"/>
                    <a:pt x="793" y="420"/>
                  </a:cubicBezTo>
                  <a:cubicBezTo>
                    <a:pt x="2024" y="390"/>
                    <a:pt x="1559" y="180"/>
                    <a:pt x="1589" y="15"/>
                  </a:cubicBezTo>
                  <a:cubicBezTo>
                    <a:pt x="1078" y="15"/>
                    <a:pt x="403" y="-45"/>
                    <a:pt x="117" y="75"/>
                  </a:cubicBezTo>
                  <a:close/>
                </a:path>
              </a:pathLst>
            </a:custGeom>
            <a:grpFill/>
            <a:ln w="0" cap="flat">
              <a:noFill/>
              <a:prstDash val="solid"/>
              <a:miter/>
            </a:ln>
          </p:spPr>
          <p:txBody>
            <a:bodyPr rtlCol="0" anchor="ctr"/>
            <a:lstStyle/>
            <a:p>
              <a:endParaRPr lang="en-IE"/>
            </a:p>
          </p:txBody>
        </p:sp>
        <p:sp>
          <p:nvSpPr>
            <p:cNvPr id="100" name="Freeform: Shape 99">
              <a:extLst>
                <a:ext uri="{FF2B5EF4-FFF2-40B4-BE49-F238E27FC236}">
                  <a16:creationId xmlns:a16="http://schemas.microsoft.com/office/drawing/2014/main" id="{E081E322-FED5-EE49-C2C6-DD8B30FE9465}"/>
                </a:ext>
              </a:extLst>
            </p:cNvPr>
            <p:cNvSpPr/>
            <p:nvPr/>
          </p:nvSpPr>
          <p:spPr>
            <a:xfrm>
              <a:off x="6895116" y="2460845"/>
              <a:ext cx="1861" cy="688"/>
            </a:xfrm>
            <a:custGeom>
              <a:avLst/>
              <a:gdLst>
                <a:gd name="connsiteX0" fmla="*/ 841 w 1861"/>
                <a:gd name="connsiteY0" fmla="*/ 0 h 688"/>
                <a:gd name="connsiteX1" fmla="*/ 346 w 1861"/>
                <a:gd name="connsiteY1" fmla="*/ 631 h 688"/>
                <a:gd name="connsiteX2" fmla="*/ 1772 w 1861"/>
                <a:gd name="connsiteY2" fmla="*/ 420 h 688"/>
                <a:gd name="connsiteX3" fmla="*/ 1772 w 1861"/>
                <a:gd name="connsiteY3" fmla="*/ 315 h 688"/>
                <a:gd name="connsiteX4" fmla="*/ 841 w 1861"/>
                <a:gd name="connsiteY4" fmla="*/ 0 h 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 h="688">
                  <a:moveTo>
                    <a:pt x="841" y="0"/>
                  </a:moveTo>
                  <a:cubicBezTo>
                    <a:pt x="120" y="180"/>
                    <a:pt x="-360" y="450"/>
                    <a:pt x="346" y="631"/>
                  </a:cubicBezTo>
                  <a:cubicBezTo>
                    <a:pt x="1111" y="826"/>
                    <a:pt x="1186" y="465"/>
                    <a:pt x="1772" y="420"/>
                  </a:cubicBezTo>
                  <a:cubicBezTo>
                    <a:pt x="1892" y="390"/>
                    <a:pt x="1892" y="360"/>
                    <a:pt x="1772" y="315"/>
                  </a:cubicBezTo>
                  <a:cubicBezTo>
                    <a:pt x="1727" y="165"/>
                    <a:pt x="1712" y="15"/>
                    <a:pt x="841" y="0"/>
                  </a:cubicBezTo>
                  <a:close/>
                </a:path>
              </a:pathLst>
            </a:custGeom>
            <a:grpFill/>
            <a:ln w="0" cap="flat">
              <a:noFill/>
              <a:prstDash val="solid"/>
              <a:miter/>
            </a:ln>
          </p:spPr>
          <p:txBody>
            <a:bodyPr rtlCol="0" anchor="ctr"/>
            <a:lstStyle/>
            <a:p>
              <a:endParaRPr lang="en-IE"/>
            </a:p>
          </p:txBody>
        </p:sp>
        <p:sp>
          <p:nvSpPr>
            <p:cNvPr id="101" name="Freeform: Shape 100">
              <a:extLst>
                <a:ext uri="{FF2B5EF4-FFF2-40B4-BE49-F238E27FC236}">
                  <a16:creationId xmlns:a16="http://schemas.microsoft.com/office/drawing/2014/main" id="{17A3551E-2CA0-85EF-02F7-0829F53613E2}"/>
                </a:ext>
              </a:extLst>
            </p:cNvPr>
            <p:cNvSpPr/>
            <p:nvPr/>
          </p:nvSpPr>
          <p:spPr>
            <a:xfrm>
              <a:off x="6894651" y="2458383"/>
              <a:ext cx="15" cy="1501"/>
            </a:xfrm>
            <a:custGeom>
              <a:avLst/>
              <a:gdLst>
                <a:gd name="connsiteX0" fmla="*/ 0 w 15"/>
                <a:gd name="connsiteY0" fmla="*/ 0 h 1501"/>
                <a:gd name="connsiteX1" fmla="*/ 15 w 15"/>
                <a:gd name="connsiteY1" fmla="*/ 0 h 1501"/>
                <a:gd name="connsiteX2" fmla="*/ 15 w 15"/>
                <a:gd name="connsiteY2" fmla="*/ 0 h 1501"/>
                <a:gd name="connsiteX3" fmla="*/ 0 w 15"/>
                <a:gd name="connsiteY3" fmla="*/ 0 h 1501"/>
              </a:gdLst>
              <a:ahLst/>
              <a:cxnLst>
                <a:cxn ang="0">
                  <a:pos x="connsiteX0" y="connsiteY0"/>
                </a:cxn>
                <a:cxn ang="0">
                  <a:pos x="connsiteX1" y="connsiteY1"/>
                </a:cxn>
                <a:cxn ang="0">
                  <a:pos x="connsiteX2" y="connsiteY2"/>
                </a:cxn>
                <a:cxn ang="0">
                  <a:pos x="connsiteX3" y="connsiteY3"/>
                </a:cxn>
              </a:cxnLst>
              <a:rect l="l" t="t" r="r" b="b"/>
              <a:pathLst>
                <a:path w="15" h="1501">
                  <a:moveTo>
                    <a:pt x="0" y="0"/>
                  </a:moveTo>
                  <a:lnTo>
                    <a:pt x="15" y="0"/>
                  </a:lnTo>
                  <a:lnTo>
                    <a:pt x="15" y="0"/>
                  </a:lnTo>
                  <a:lnTo>
                    <a:pt x="0" y="0"/>
                  </a:lnTo>
                  <a:close/>
                </a:path>
              </a:pathLst>
            </a:custGeom>
            <a:grpFill/>
            <a:ln w="0" cap="flat">
              <a:noFill/>
              <a:prstDash val="solid"/>
              <a:miter/>
            </a:ln>
          </p:spPr>
          <p:txBody>
            <a:bodyPr rtlCol="0" anchor="ctr"/>
            <a:lstStyle/>
            <a:p>
              <a:endParaRPr lang="en-IE"/>
            </a:p>
          </p:txBody>
        </p:sp>
        <p:sp>
          <p:nvSpPr>
            <p:cNvPr id="102" name="Freeform: Shape 101">
              <a:extLst>
                <a:ext uri="{FF2B5EF4-FFF2-40B4-BE49-F238E27FC236}">
                  <a16:creationId xmlns:a16="http://schemas.microsoft.com/office/drawing/2014/main" id="{6B0B1960-BEFE-81B0-5C73-AA85A436F98D}"/>
                </a:ext>
              </a:extLst>
            </p:cNvPr>
            <p:cNvSpPr/>
            <p:nvPr/>
          </p:nvSpPr>
          <p:spPr>
            <a:xfrm>
              <a:off x="6843003" y="2539566"/>
              <a:ext cx="2203" cy="586"/>
            </a:xfrm>
            <a:custGeom>
              <a:avLst/>
              <a:gdLst>
                <a:gd name="connsiteX0" fmla="*/ 1104 w 2203"/>
                <a:gd name="connsiteY0" fmla="*/ 15 h 586"/>
                <a:gd name="connsiteX1" fmla="*/ 53 w 2203"/>
                <a:gd name="connsiteY1" fmla="*/ 210 h 586"/>
                <a:gd name="connsiteX2" fmla="*/ 1479 w 2203"/>
                <a:gd name="connsiteY2" fmla="*/ 585 h 586"/>
                <a:gd name="connsiteX3" fmla="*/ 1929 w 2203"/>
                <a:gd name="connsiteY3" fmla="*/ 585 h 586"/>
                <a:gd name="connsiteX4" fmla="*/ 1104 w 2203"/>
                <a:gd name="connsiteY4" fmla="*/ 0 h 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 h="586">
                  <a:moveTo>
                    <a:pt x="1104" y="15"/>
                  </a:moveTo>
                  <a:cubicBezTo>
                    <a:pt x="458" y="-30"/>
                    <a:pt x="143" y="90"/>
                    <a:pt x="53" y="210"/>
                  </a:cubicBezTo>
                  <a:cubicBezTo>
                    <a:pt x="-142" y="450"/>
                    <a:pt x="173" y="601"/>
                    <a:pt x="1479" y="585"/>
                  </a:cubicBezTo>
                  <a:lnTo>
                    <a:pt x="1929" y="585"/>
                  </a:lnTo>
                  <a:cubicBezTo>
                    <a:pt x="2230" y="345"/>
                    <a:pt x="2605" y="105"/>
                    <a:pt x="1104" y="0"/>
                  </a:cubicBezTo>
                  <a:close/>
                </a:path>
              </a:pathLst>
            </a:custGeom>
            <a:grpFill/>
            <a:ln w="0" cap="flat">
              <a:noFill/>
              <a:prstDash val="solid"/>
              <a:miter/>
            </a:ln>
          </p:spPr>
          <p:txBody>
            <a:bodyPr rtlCol="0" anchor="ctr"/>
            <a:lstStyle/>
            <a:p>
              <a:endParaRPr lang="en-IE"/>
            </a:p>
          </p:txBody>
        </p:sp>
        <p:sp>
          <p:nvSpPr>
            <p:cNvPr id="103" name="Freeform: Shape 102">
              <a:extLst>
                <a:ext uri="{FF2B5EF4-FFF2-40B4-BE49-F238E27FC236}">
                  <a16:creationId xmlns:a16="http://schemas.microsoft.com/office/drawing/2014/main" id="{B762D3B1-7B87-C097-C1D6-FFBE0743362A}"/>
                </a:ext>
              </a:extLst>
            </p:cNvPr>
            <p:cNvSpPr/>
            <p:nvPr/>
          </p:nvSpPr>
          <p:spPr>
            <a:xfrm>
              <a:off x="6899502" y="2456911"/>
              <a:ext cx="2069" cy="548"/>
            </a:xfrm>
            <a:custGeom>
              <a:avLst/>
              <a:gdLst>
                <a:gd name="connsiteX0" fmla="*/ 748 w 2069"/>
                <a:gd name="connsiteY0" fmla="*/ 31 h 548"/>
                <a:gd name="connsiteX1" fmla="*/ 193 w 2069"/>
                <a:gd name="connsiteY1" fmla="*/ 466 h 548"/>
                <a:gd name="connsiteX2" fmla="*/ 2069 w 2069"/>
                <a:gd name="connsiteY2" fmla="*/ 436 h 548"/>
                <a:gd name="connsiteX3" fmla="*/ 748 w 2069"/>
                <a:gd name="connsiteY3" fmla="*/ 31 h 548"/>
              </a:gdLst>
              <a:ahLst/>
              <a:cxnLst>
                <a:cxn ang="0">
                  <a:pos x="connsiteX0" y="connsiteY0"/>
                </a:cxn>
                <a:cxn ang="0">
                  <a:pos x="connsiteX1" y="connsiteY1"/>
                </a:cxn>
                <a:cxn ang="0">
                  <a:pos x="connsiteX2" y="connsiteY2"/>
                </a:cxn>
                <a:cxn ang="0">
                  <a:pos x="connsiteX3" y="connsiteY3"/>
                </a:cxn>
              </a:cxnLst>
              <a:rect l="l" t="t" r="r" b="b"/>
              <a:pathLst>
                <a:path w="2069" h="548">
                  <a:moveTo>
                    <a:pt x="748" y="31"/>
                  </a:moveTo>
                  <a:cubicBezTo>
                    <a:pt x="568" y="181"/>
                    <a:pt x="-407" y="286"/>
                    <a:pt x="193" y="466"/>
                  </a:cubicBezTo>
                  <a:cubicBezTo>
                    <a:pt x="748" y="631"/>
                    <a:pt x="1469" y="511"/>
                    <a:pt x="2069" y="436"/>
                  </a:cubicBezTo>
                  <a:cubicBezTo>
                    <a:pt x="1889" y="241"/>
                    <a:pt x="2565" y="-105"/>
                    <a:pt x="748" y="31"/>
                  </a:cubicBezTo>
                  <a:close/>
                </a:path>
              </a:pathLst>
            </a:custGeom>
            <a:grpFill/>
            <a:ln w="0" cap="flat">
              <a:noFill/>
              <a:prstDash val="solid"/>
              <a:miter/>
            </a:ln>
          </p:spPr>
          <p:txBody>
            <a:bodyPr rtlCol="0" anchor="ctr"/>
            <a:lstStyle/>
            <a:p>
              <a:endParaRPr lang="en-IE"/>
            </a:p>
          </p:txBody>
        </p:sp>
        <p:sp>
          <p:nvSpPr>
            <p:cNvPr id="104" name="Freeform: Shape 103">
              <a:extLst>
                <a:ext uri="{FF2B5EF4-FFF2-40B4-BE49-F238E27FC236}">
                  <a16:creationId xmlns:a16="http://schemas.microsoft.com/office/drawing/2014/main" id="{8240A7BE-7B6F-8396-9C29-583EC8773130}"/>
                </a:ext>
              </a:extLst>
            </p:cNvPr>
            <p:cNvSpPr/>
            <p:nvPr/>
          </p:nvSpPr>
          <p:spPr>
            <a:xfrm>
              <a:off x="6892862" y="2446419"/>
              <a:ext cx="2569" cy="1125"/>
            </a:xfrm>
            <a:custGeom>
              <a:avLst/>
              <a:gdLst>
                <a:gd name="connsiteX0" fmla="*/ 1173 w 2569"/>
                <a:gd name="connsiteY0" fmla="*/ 210 h 1125"/>
                <a:gd name="connsiteX1" fmla="*/ 378 w 2569"/>
                <a:gd name="connsiteY1" fmla="*/ 0 h 1125"/>
                <a:gd name="connsiteX2" fmla="*/ 77 w 2569"/>
                <a:gd name="connsiteY2" fmla="*/ 616 h 1125"/>
                <a:gd name="connsiteX3" fmla="*/ 528 w 2569"/>
                <a:gd name="connsiteY3" fmla="*/ 841 h 1125"/>
                <a:gd name="connsiteX4" fmla="*/ 1534 w 2569"/>
                <a:gd name="connsiteY4" fmla="*/ 1126 h 1125"/>
                <a:gd name="connsiteX5" fmla="*/ 2569 w 2569"/>
                <a:gd name="connsiteY5" fmla="*/ 841 h 1125"/>
                <a:gd name="connsiteX6" fmla="*/ 1173 w 2569"/>
                <a:gd name="connsiteY6" fmla="*/ 225 h 1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9" h="1125">
                  <a:moveTo>
                    <a:pt x="1173" y="210"/>
                  </a:moveTo>
                  <a:lnTo>
                    <a:pt x="378" y="0"/>
                  </a:lnTo>
                  <a:cubicBezTo>
                    <a:pt x="-163" y="180"/>
                    <a:pt x="17" y="405"/>
                    <a:pt x="77" y="616"/>
                  </a:cubicBezTo>
                  <a:cubicBezTo>
                    <a:pt x="228" y="690"/>
                    <a:pt x="453" y="751"/>
                    <a:pt x="528" y="841"/>
                  </a:cubicBezTo>
                  <a:cubicBezTo>
                    <a:pt x="663" y="991"/>
                    <a:pt x="888" y="1111"/>
                    <a:pt x="1534" y="1126"/>
                  </a:cubicBezTo>
                  <a:cubicBezTo>
                    <a:pt x="2299" y="1126"/>
                    <a:pt x="2569" y="1006"/>
                    <a:pt x="2569" y="841"/>
                  </a:cubicBezTo>
                  <a:cubicBezTo>
                    <a:pt x="1489" y="721"/>
                    <a:pt x="1203" y="480"/>
                    <a:pt x="1173" y="225"/>
                  </a:cubicBezTo>
                  <a:close/>
                </a:path>
              </a:pathLst>
            </a:custGeom>
            <a:grpFill/>
            <a:ln w="0" cap="flat">
              <a:noFill/>
              <a:prstDash val="solid"/>
              <a:miter/>
            </a:ln>
          </p:spPr>
          <p:txBody>
            <a:bodyPr rtlCol="0" anchor="ctr"/>
            <a:lstStyle/>
            <a:p>
              <a:endParaRPr lang="en-IE"/>
            </a:p>
          </p:txBody>
        </p:sp>
        <p:sp>
          <p:nvSpPr>
            <p:cNvPr id="105" name="Freeform: Shape 104">
              <a:extLst>
                <a:ext uri="{FF2B5EF4-FFF2-40B4-BE49-F238E27FC236}">
                  <a16:creationId xmlns:a16="http://schemas.microsoft.com/office/drawing/2014/main" id="{6DE42CB0-975B-ACB7-6BB1-0A17A87E649D}"/>
                </a:ext>
              </a:extLst>
            </p:cNvPr>
            <p:cNvSpPr/>
            <p:nvPr/>
          </p:nvSpPr>
          <p:spPr>
            <a:xfrm>
              <a:off x="6892155" y="2442349"/>
              <a:ext cx="2439" cy="813"/>
            </a:xfrm>
            <a:custGeom>
              <a:avLst/>
              <a:gdLst>
                <a:gd name="connsiteX0" fmla="*/ 18 w 2439"/>
                <a:gd name="connsiteY0" fmla="*/ 196 h 813"/>
                <a:gd name="connsiteX1" fmla="*/ 1775 w 2439"/>
                <a:gd name="connsiteY1" fmla="*/ 812 h 813"/>
                <a:gd name="connsiteX2" fmla="*/ 2390 w 2439"/>
                <a:gd name="connsiteY2" fmla="*/ 317 h 813"/>
                <a:gd name="connsiteX3" fmla="*/ 2390 w 2439"/>
                <a:gd name="connsiteY3" fmla="*/ 271 h 813"/>
                <a:gd name="connsiteX4" fmla="*/ 2390 w 2439"/>
                <a:gd name="connsiteY4" fmla="*/ 271 h 813"/>
                <a:gd name="connsiteX5" fmla="*/ 1069 w 2439"/>
                <a:gd name="connsiteY5" fmla="*/ 31 h 813"/>
                <a:gd name="connsiteX6" fmla="*/ 18 w 2439"/>
                <a:gd name="connsiteY6" fmla="*/ 196 h 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39" h="813">
                  <a:moveTo>
                    <a:pt x="18" y="196"/>
                  </a:moveTo>
                  <a:cubicBezTo>
                    <a:pt x="259" y="452"/>
                    <a:pt x="784" y="797"/>
                    <a:pt x="1775" y="812"/>
                  </a:cubicBezTo>
                  <a:cubicBezTo>
                    <a:pt x="2796" y="842"/>
                    <a:pt x="2315" y="497"/>
                    <a:pt x="2390" y="317"/>
                  </a:cubicBezTo>
                  <a:cubicBezTo>
                    <a:pt x="2390" y="301"/>
                    <a:pt x="2390" y="286"/>
                    <a:pt x="2390" y="271"/>
                  </a:cubicBezTo>
                  <a:lnTo>
                    <a:pt x="2390" y="271"/>
                  </a:lnTo>
                  <a:cubicBezTo>
                    <a:pt x="1955" y="181"/>
                    <a:pt x="1550" y="91"/>
                    <a:pt x="1069" y="31"/>
                  </a:cubicBezTo>
                  <a:cubicBezTo>
                    <a:pt x="379" y="-59"/>
                    <a:pt x="-102" y="61"/>
                    <a:pt x="18" y="196"/>
                  </a:cubicBezTo>
                  <a:close/>
                </a:path>
              </a:pathLst>
            </a:custGeom>
            <a:grpFill/>
            <a:ln w="0" cap="flat">
              <a:noFill/>
              <a:prstDash val="solid"/>
              <a:miter/>
            </a:ln>
          </p:spPr>
          <p:txBody>
            <a:bodyPr rtlCol="0" anchor="ctr"/>
            <a:lstStyle/>
            <a:p>
              <a:endParaRPr lang="en-IE"/>
            </a:p>
          </p:txBody>
        </p:sp>
        <p:sp>
          <p:nvSpPr>
            <p:cNvPr id="106" name="Freeform: Shape 105">
              <a:extLst>
                <a:ext uri="{FF2B5EF4-FFF2-40B4-BE49-F238E27FC236}">
                  <a16:creationId xmlns:a16="http://schemas.microsoft.com/office/drawing/2014/main" id="{9AE14A6A-C58B-4D2F-5A85-032E70D35261}"/>
                </a:ext>
              </a:extLst>
            </p:cNvPr>
            <p:cNvSpPr/>
            <p:nvPr/>
          </p:nvSpPr>
          <p:spPr>
            <a:xfrm>
              <a:off x="6690736" y="2366070"/>
              <a:ext cx="1572" cy="804"/>
            </a:xfrm>
            <a:custGeom>
              <a:avLst/>
              <a:gdLst>
                <a:gd name="connsiteX0" fmla="*/ 522 w 1572"/>
                <a:gd name="connsiteY0" fmla="*/ 7 h 804"/>
                <a:gd name="connsiteX1" fmla="*/ 102 w 1572"/>
                <a:gd name="connsiteY1" fmla="*/ 637 h 804"/>
                <a:gd name="connsiteX2" fmla="*/ 402 w 1572"/>
                <a:gd name="connsiteY2" fmla="*/ 637 h 804"/>
                <a:gd name="connsiteX3" fmla="*/ 402 w 1572"/>
                <a:gd name="connsiteY3" fmla="*/ 637 h 804"/>
                <a:gd name="connsiteX4" fmla="*/ 1048 w 1572"/>
                <a:gd name="connsiteY4" fmla="*/ 802 h 804"/>
                <a:gd name="connsiteX5" fmla="*/ 1438 w 1572"/>
                <a:gd name="connsiteY5" fmla="*/ 622 h 804"/>
                <a:gd name="connsiteX6" fmla="*/ 1438 w 1572"/>
                <a:gd name="connsiteY6" fmla="*/ 622 h 804"/>
                <a:gd name="connsiteX7" fmla="*/ 1573 w 1572"/>
                <a:gd name="connsiteY7" fmla="*/ 412 h 804"/>
                <a:gd name="connsiteX8" fmla="*/ 507 w 1572"/>
                <a:gd name="connsiteY8" fmla="*/ 7 h 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2" h="804">
                  <a:moveTo>
                    <a:pt x="522" y="7"/>
                  </a:moveTo>
                  <a:cubicBezTo>
                    <a:pt x="-484" y="187"/>
                    <a:pt x="312" y="427"/>
                    <a:pt x="102" y="637"/>
                  </a:cubicBezTo>
                  <a:cubicBezTo>
                    <a:pt x="207" y="637"/>
                    <a:pt x="297" y="637"/>
                    <a:pt x="402" y="637"/>
                  </a:cubicBezTo>
                  <a:lnTo>
                    <a:pt x="402" y="637"/>
                  </a:lnTo>
                  <a:cubicBezTo>
                    <a:pt x="522" y="727"/>
                    <a:pt x="672" y="817"/>
                    <a:pt x="1048" y="802"/>
                  </a:cubicBezTo>
                  <a:cubicBezTo>
                    <a:pt x="1408" y="802"/>
                    <a:pt x="1423" y="697"/>
                    <a:pt x="1438" y="622"/>
                  </a:cubicBezTo>
                  <a:lnTo>
                    <a:pt x="1438" y="622"/>
                  </a:lnTo>
                  <a:lnTo>
                    <a:pt x="1573" y="412"/>
                  </a:lnTo>
                  <a:cubicBezTo>
                    <a:pt x="1048" y="307"/>
                    <a:pt x="1693" y="-53"/>
                    <a:pt x="507" y="7"/>
                  </a:cubicBezTo>
                  <a:close/>
                </a:path>
              </a:pathLst>
            </a:custGeom>
            <a:grpFill/>
            <a:ln w="0" cap="flat">
              <a:noFill/>
              <a:prstDash val="solid"/>
              <a:miter/>
            </a:ln>
          </p:spPr>
          <p:txBody>
            <a:bodyPr rtlCol="0" anchor="ctr"/>
            <a:lstStyle/>
            <a:p>
              <a:endParaRPr lang="en-IE"/>
            </a:p>
          </p:txBody>
        </p:sp>
        <p:sp>
          <p:nvSpPr>
            <p:cNvPr id="107" name="Freeform: Shape 106">
              <a:extLst>
                <a:ext uri="{FF2B5EF4-FFF2-40B4-BE49-F238E27FC236}">
                  <a16:creationId xmlns:a16="http://schemas.microsoft.com/office/drawing/2014/main" id="{9CCD0801-CC98-4537-978E-2A6E80F8A9F2}"/>
                </a:ext>
              </a:extLst>
            </p:cNvPr>
            <p:cNvSpPr/>
            <p:nvPr/>
          </p:nvSpPr>
          <p:spPr>
            <a:xfrm>
              <a:off x="6691679" y="2372156"/>
              <a:ext cx="2543" cy="1062"/>
            </a:xfrm>
            <a:custGeom>
              <a:avLst/>
              <a:gdLst>
                <a:gd name="connsiteX0" fmla="*/ 0 w 2543"/>
                <a:gd name="connsiteY0" fmla="*/ 841 h 1062"/>
                <a:gd name="connsiteX1" fmla="*/ 30 w 2543"/>
                <a:gd name="connsiteY1" fmla="*/ 931 h 1062"/>
                <a:gd name="connsiteX2" fmla="*/ 751 w 2543"/>
                <a:gd name="connsiteY2" fmla="*/ 1051 h 1062"/>
                <a:gd name="connsiteX3" fmla="*/ 1321 w 2543"/>
                <a:gd name="connsiteY3" fmla="*/ 826 h 1062"/>
                <a:gd name="connsiteX4" fmla="*/ 1967 w 2543"/>
                <a:gd name="connsiteY4" fmla="*/ 480 h 1062"/>
                <a:gd name="connsiteX5" fmla="*/ 2282 w 2543"/>
                <a:gd name="connsiteY5" fmla="*/ 375 h 1062"/>
                <a:gd name="connsiteX6" fmla="*/ 2342 w 2543"/>
                <a:gd name="connsiteY6" fmla="*/ 0 h 1062"/>
                <a:gd name="connsiteX7" fmla="*/ 2342 w 2543"/>
                <a:gd name="connsiteY7" fmla="*/ 0 h 1062"/>
                <a:gd name="connsiteX8" fmla="*/ 15 w 2543"/>
                <a:gd name="connsiteY8" fmla="*/ 826 h 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3" h="1062">
                  <a:moveTo>
                    <a:pt x="0" y="841"/>
                  </a:moveTo>
                  <a:lnTo>
                    <a:pt x="30" y="931"/>
                  </a:lnTo>
                  <a:cubicBezTo>
                    <a:pt x="195" y="1006"/>
                    <a:pt x="345" y="1096"/>
                    <a:pt x="751" y="1051"/>
                  </a:cubicBezTo>
                  <a:cubicBezTo>
                    <a:pt x="1021" y="991"/>
                    <a:pt x="1186" y="916"/>
                    <a:pt x="1321" y="826"/>
                  </a:cubicBezTo>
                  <a:cubicBezTo>
                    <a:pt x="1501" y="706"/>
                    <a:pt x="1591" y="570"/>
                    <a:pt x="1967" y="480"/>
                  </a:cubicBezTo>
                  <a:cubicBezTo>
                    <a:pt x="2072" y="450"/>
                    <a:pt x="2177" y="420"/>
                    <a:pt x="2282" y="375"/>
                  </a:cubicBezTo>
                  <a:cubicBezTo>
                    <a:pt x="2612" y="240"/>
                    <a:pt x="2627" y="120"/>
                    <a:pt x="2342" y="0"/>
                  </a:cubicBezTo>
                  <a:lnTo>
                    <a:pt x="2342" y="0"/>
                  </a:lnTo>
                  <a:cubicBezTo>
                    <a:pt x="871" y="120"/>
                    <a:pt x="390" y="465"/>
                    <a:pt x="15" y="826"/>
                  </a:cubicBezTo>
                  <a:close/>
                </a:path>
              </a:pathLst>
            </a:custGeom>
            <a:grpFill/>
            <a:ln w="0" cap="flat">
              <a:noFill/>
              <a:prstDash val="solid"/>
              <a:miter/>
            </a:ln>
          </p:spPr>
          <p:txBody>
            <a:bodyPr rtlCol="0" anchor="ctr"/>
            <a:lstStyle/>
            <a:p>
              <a:endParaRPr lang="en-IE"/>
            </a:p>
          </p:txBody>
        </p:sp>
        <p:sp>
          <p:nvSpPr>
            <p:cNvPr id="108" name="Freeform: Shape 107">
              <a:extLst>
                <a:ext uri="{FF2B5EF4-FFF2-40B4-BE49-F238E27FC236}">
                  <a16:creationId xmlns:a16="http://schemas.microsoft.com/office/drawing/2014/main" id="{29E72FD9-B9BA-DBC7-19FD-85661C053A43}"/>
                </a:ext>
              </a:extLst>
            </p:cNvPr>
            <p:cNvSpPr/>
            <p:nvPr/>
          </p:nvSpPr>
          <p:spPr>
            <a:xfrm>
              <a:off x="6682350" y="2377906"/>
              <a:ext cx="2213" cy="1263"/>
            </a:xfrm>
            <a:custGeom>
              <a:avLst/>
              <a:gdLst>
                <a:gd name="connsiteX0" fmla="*/ 892 w 2213"/>
                <a:gd name="connsiteY0" fmla="*/ 931 h 1263"/>
                <a:gd name="connsiteX1" fmla="*/ 1297 w 2213"/>
                <a:gd name="connsiteY1" fmla="*/ 1261 h 1263"/>
                <a:gd name="connsiteX2" fmla="*/ 2033 w 2213"/>
                <a:gd name="connsiteY2" fmla="*/ 886 h 1263"/>
                <a:gd name="connsiteX3" fmla="*/ 2213 w 2213"/>
                <a:gd name="connsiteY3" fmla="*/ 811 h 1263"/>
                <a:gd name="connsiteX4" fmla="*/ 2123 w 2213"/>
                <a:gd name="connsiteY4" fmla="*/ 751 h 1263"/>
                <a:gd name="connsiteX5" fmla="*/ 1823 w 2213"/>
                <a:gd name="connsiteY5" fmla="*/ 330 h 1263"/>
                <a:gd name="connsiteX6" fmla="*/ 1132 w 2213"/>
                <a:gd name="connsiteY6" fmla="*/ 0 h 1263"/>
                <a:gd name="connsiteX7" fmla="*/ 397 w 2213"/>
                <a:gd name="connsiteY7" fmla="*/ 210 h 1263"/>
                <a:gd name="connsiteX8" fmla="*/ 397 w 2213"/>
                <a:gd name="connsiteY8" fmla="*/ 210 h 1263"/>
                <a:gd name="connsiteX9" fmla="*/ 51 w 2213"/>
                <a:gd name="connsiteY9" fmla="*/ 210 h 1263"/>
                <a:gd name="connsiteX10" fmla="*/ 6 w 2213"/>
                <a:gd name="connsiteY10" fmla="*/ 525 h 1263"/>
                <a:gd name="connsiteX11" fmla="*/ 547 w 2213"/>
                <a:gd name="connsiteY11" fmla="*/ 871 h 1263"/>
                <a:gd name="connsiteX12" fmla="*/ 892 w 2213"/>
                <a:gd name="connsiteY12" fmla="*/ 901 h 1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3" h="1263">
                  <a:moveTo>
                    <a:pt x="892" y="931"/>
                  </a:moveTo>
                  <a:cubicBezTo>
                    <a:pt x="697" y="1066"/>
                    <a:pt x="817" y="1171"/>
                    <a:pt x="1297" y="1261"/>
                  </a:cubicBezTo>
                  <a:cubicBezTo>
                    <a:pt x="2633" y="1291"/>
                    <a:pt x="1898" y="1021"/>
                    <a:pt x="2033" y="886"/>
                  </a:cubicBezTo>
                  <a:cubicBezTo>
                    <a:pt x="2123" y="871"/>
                    <a:pt x="2183" y="841"/>
                    <a:pt x="2213" y="811"/>
                  </a:cubicBezTo>
                  <a:lnTo>
                    <a:pt x="2123" y="751"/>
                  </a:lnTo>
                  <a:cubicBezTo>
                    <a:pt x="1598" y="645"/>
                    <a:pt x="1868" y="480"/>
                    <a:pt x="1823" y="330"/>
                  </a:cubicBezTo>
                  <a:cubicBezTo>
                    <a:pt x="1928" y="165"/>
                    <a:pt x="1823" y="30"/>
                    <a:pt x="1132" y="0"/>
                  </a:cubicBezTo>
                  <a:lnTo>
                    <a:pt x="397" y="210"/>
                  </a:lnTo>
                  <a:lnTo>
                    <a:pt x="397" y="210"/>
                  </a:lnTo>
                  <a:cubicBezTo>
                    <a:pt x="277" y="210"/>
                    <a:pt x="171" y="210"/>
                    <a:pt x="51" y="210"/>
                  </a:cubicBezTo>
                  <a:lnTo>
                    <a:pt x="6" y="525"/>
                  </a:lnTo>
                  <a:cubicBezTo>
                    <a:pt x="-39" y="675"/>
                    <a:pt x="156" y="781"/>
                    <a:pt x="547" y="871"/>
                  </a:cubicBezTo>
                  <a:cubicBezTo>
                    <a:pt x="652" y="886"/>
                    <a:pt x="772" y="901"/>
                    <a:pt x="892" y="901"/>
                  </a:cubicBezTo>
                  <a:close/>
                </a:path>
              </a:pathLst>
            </a:custGeom>
            <a:grpFill/>
            <a:ln w="0" cap="flat">
              <a:noFill/>
              <a:prstDash val="solid"/>
              <a:miter/>
            </a:ln>
          </p:spPr>
          <p:txBody>
            <a:bodyPr rtlCol="0" anchor="ctr"/>
            <a:lstStyle/>
            <a:p>
              <a:endParaRPr lang="en-IE"/>
            </a:p>
          </p:txBody>
        </p:sp>
        <p:sp>
          <p:nvSpPr>
            <p:cNvPr id="109" name="Freeform: Shape 108">
              <a:extLst>
                <a:ext uri="{FF2B5EF4-FFF2-40B4-BE49-F238E27FC236}">
                  <a16:creationId xmlns:a16="http://schemas.microsoft.com/office/drawing/2014/main" id="{A1A8BC4D-1FCD-5E30-CFCE-871C95922875}"/>
                </a:ext>
              </a:extLst>
            </p:cNvPr>
            <p:cNvSpPr/>
            <p:nvPr/>
          </p:nvSpPr>
          <p:spPr>
            <a:xfrm>
              <a:off x="6873293" y="2536029"/>
              <a:ext cx="1859" cy="591"/>
            </a:xfrm>
            <a:custGeom>
              <a:avLst/>
              <a:gdLst>
                <a:gd name="connsiteX0" fmla="*/ 1782 w 1859"/>
                <a:gd name="connsiteY0" fmla="*/ 114 h 591"/>
                <a:gd name="connsiteX1" fmla="*/ 1737 w 1859"/>
                <a:gd name="connsiteY1" fmla="*/ 24 h 591"/>
                <a:gd name="connsiteX2" fmla="*/ 1287 w 1859"/>
                <a:gd name="connsiteY2" fmla="*/ 24 h 591"/>
                <a:gd name="connsiteX3" fmla="*/ 86 w 1859"/>
                <a:gd name="connsiteY3" fmla="*/ 129 h 591"/>
                <a:gd name="connsiteX4" fmla="*/ 386 w 1859"/>
                <a:gd name="connsiteY4" fmla="*/ 429 h 591"/>
                <a:gd name="connsiteX5" fmla="*/ 1452 w 1859"/>
                <a:gd name="connsiteY5" fmla="*/ 579 h 591"/>
                <a:gd name="connsiteX6" fmla="*/ 1782 w 1859"/>
                <a:gd name="connsiteY6" fmla="*/ 129 h 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 h="591">
                  <a:moveTo>
                    <a:pt x="1782" y="114"/>
                  </a:moveTo>
                  <a:lnTo>
                    <a:pt x="1737" y="24"/>
                  </a:lnTo>
                  <a:lnTo>
                    <a:pt x="1287" y="24"/>
                  </a:lnTo>
                  <a:cubicBezTo>
                    <a:pt x="686" y="-36"/>
                    <a:pt x="371" y="24"/>
                    <a:pt x="86" y="129"/>
                  </a:cubicBezTo>
                  <a:cubicBezTo>
                    <a:pt x="-64" y="234"/>
                    <a:pt x="-49" y="339"/>
                    <a:pt x="386" y="429"/>
                  </a:cubicBezTo>
                  <a:cubicBezTo>
                    <a:pt x="792" y="459"/>
                    <a:pt x="1002" y="639"/>
                    <a:pt x="1452" y="579"/>
                  </a:cubicBezTo>
                  <a:cubicBezTo>
                    <a:pt x="2203" y="474"/>
                    <a:pt x="1662" y="279"/>
                    <a:pt x="1782" y="129"/>
                  </a:cubicBezTo>
                  <a:close/>
                </a:path>
              </a:pathLst>
            </a:custGeom>
            <a:grpFill/>
            <a:ln w="0" cap="flat">
              <a:noFill/>
              <a:prstDash val="solid"/>
              <a:miter/>
            </a:ln>
          </p:spPr>
          <p:txBody>
            <a:bodyPr rtlCol="0" anchor="ctr"/>
            <a:lstStyle/>
            <a:p>
              <a:endParaRPr lang="en-IE"/>
            </a:p>
          </p:txBody>
        </p:sp>
        <p:sp>
          <p:nvSpPr>
            <p:cNvPr id="110" name="Freeform: Shape 109">
              <a:extLst>
                <a:ext uri="{FF2B5EF4-FFF2-40B4-BE49-F238E27FC236}">
                  <a16:creationId xmlns:a16="http://schemas.microsoft.com/office/drawing/2014/main" id="{EA1A05CD-56CF-0D47-CD72-03BF5FADF8A7}"/>
                </a:ext>
              </a:extLst>
            </p:cNvPr>
            <p:cNvSpPr/>
            <p:nvPr/>
          </p:nvSpPr>
          <p:spPr>
            <a:xfrm>
              <a:off x="6685723" y="2374617"/>
              <a:ext cx="3857" cy="5269"/>
            </a:xfrm>
            <a:custGeom>
              <a:avLst/>
              <a:gdLst>
                <a:gd name="connsiteX0" fmla="*/ 2187 w 3857"/>
                <a:gd name="connsiteY0" fmla="*/ 1 h 5269"/>
                <a:gd name="connsiteX1" fmla="*/ 926 w 3857"/>
                <a:gd name="connsiteY1" fmla="*/ 437 h 5269"/>
                <a:gd name="connsiteX2" fmla="*/ 566 w 3857"/>
                <a:gd name="connsiteY2" fmla="*/ 2073 h 5269"/>
                <a:gd name="connsiteX3" fmla="*/ 866 w 3857"/>
                <a:gd name="connsiteY3" fmla="*/ 2493 h 5269"/>
                <a:gd name="connsiteX4" fmla="*/ 11 w 3857"/>
                <a:gd name="connsiteY4" fmla="*/ 3109 h 5269"/>
                <a:gd name="connsiteX5" fmla="*/ 311 w 3857"/>
                <a:gd name="connsiteY5" fmla="*/ 3229 h 5269"/>
                <a:gd name="connsiteX6" fmla="*/ 311 w 3857"/>
                <a:gd name="connsiteY6" fmla="*/ 3229 h 5269"/>
                <a:gd name="connsiteX7" fmla="*/ 266 w 3857"/>
                <a:gd name="connsiteY7" fmla="*/ 4655 h 5269"/>
                <a:gd name="connsiteX8" fmla="*/ 386 w 3857"/>
                <a:gd name="connsiteY8" fmla="*/ 4775 h 5269"/>
                <a:gd name="connsiteX9" fmla="*/ 686 w 3857"/>
                <a:gd name="connsiteY9" fmla="*/ 5181 h 5269"/>
                <a:gd name="connsiteX10" fmla="*/ 1977 w 3857"/>
                <a:gd name="connsiteY10" fmla="*/ 4910 h 5269"/>
                <a:gd name="connsiteX11" fmla="*/ 1992 w 3857"/>
                <a:gd name="connsiteY11" fmla="*/ 4145 h 5269"/>
                <a:gd name="connsiteX12" fmla="*/ 1962 w 3857"/>
                <a:gd name="connsiteY12" fmla="*/ 4145 h 5269"/>
                <a:gd name="connsiteX13" fmla="*/ 1962 w 3857"/>
                <a:gd name="connsiteY13" fmla="*/ 4145 h 5269"/>
                <a:gd name="connsiteX14" fmla="*/ 1992 w 3857"/>
                <a:gd name="connsiteY14" fmla="*/ 4145 h 5269"/>
                <a:gd name="connsiteX15" fmla="*/ 2082 w 3857"/>
                <a:gd name="connsiteY15" fmla="*/ 3424 h 5269"/>
                <a:gd name="connsiteX16" fmla="*/ 2172 w 3857"/>
                <a:gd name="connsiteY16" fmla="*/ 3424 h 5269"/>
                <a:gd name="connsiteX17" fmla="*/ 1842 w 3857"/>
                <a:gd name="connsiteY17" fmla="*/ 3319 h 5269"/>
                <a:gd name="connsiteX18" fmla="*/ 2353 w 3857"/>
                <a:gd name="connsiteY18" fmla="*/ 3034 h 5269"/>
                <a:gd name="connsiteX19" fmla="*/ 2353 w 3857"/>
                <a:gd name="connsiteY19" fmla="*/ 2899 h 5269"/>
                <a:gd name="connsiteX20" fmla="*/ 2338 w 3857"/>
                <a:gd name="connsiteY20" fmla="*/ 2899 h 5269"/>
                <a:gd name="connsiteX21" fmla="*/ 3088 w 3857"/>
                <a:gd name="connsiteY21" fmla="*/ 2794 h 5269"/>
                <a:gd name="connsiteX22" fmla="*/ 2908 w 3857"/>
                <a:gd name="connsiteY22" fmla="*/ 2794 h 5269"/>
                <a:gd name="connsiteX23" fmla="*/ 3013 w 3857"/>
                <a:gd name="connsiteY23" fmla="*/ 2403 h 5269"/>
                <a:gd name="connsiteX24" fmla="*/ 3103 w 3857"/>
                <a:gd name="connsiteY24" fmla="*/ 2403 h 5269"/>
                <a:gd name="connsiteX25" fmla="*/ 3148 w 3857"/>
                <a:gd name="connsiteY25" fmla="*/ 2388 h 5269"/>
                <a:gd name="connsiteX26" fmla="*/ 3148 w 3857"/>
                <a:gd name="connsiteY26" fmla="*/ 2388 h 5269"/>
                <a:gd name="connsiteX27" fmla="*/ 3854 w 3857"/>
                <a:gd name="connsiteY27" fmla="*/ 2133 h 5269"/>
                <a:gd name="connsiteX28" fmla="*/ 3719 w 3857"/>
                <a:gd name="connsiteY28" fmla="*/ 842 h 5269"/>
                <a:gd name="connsiteX29" fmla="*/ 3719 w 3857"/>
                <a:gd name="connsiteY29" fmla="*/ 842 h 5269"/>
                <a:gd name="connsiteX30" fmla="*/ 3358 w 3857"/>
                <a:gd name="connsiteY30" fmla="*/ 842 h 5269"/>
                <a:gd name="connsiteX31" fmla="*/ 3358 w 3857"/>
                <a:gd name="connsiteY31" fmla="*/ 842 h 5269"/>
                <a:gd name="connsiteX32" fmla="*/ 3358 w 3857"/>
                <a:gd name="connsiteY32" fmla="*/ 842 h 5269"/>
                <a:gd name="connsiteX33" fmla="*/ 2788 w 3857"/>
                <a:gd name="connsiteY33" fmla="*/ 227 h 5269"/>
                <a:gd name="connsiteX34" fmla="*/ 2788 w 3857"/>
                <a:gd name="connsiteY34" fmla="*/ 227 h 5269"/>
                <a:gd name="connsiteX35" fmla="*/ 2187 w 3857"/>
                <a:gd name="connsiteY35" fmla="*/ 1 h 5269"/>
                <a:gd name="connsiteX36" fmla="*/ 491 w 3857"/>
                <a:gd name="connsiteY36" fmla="*/ 4430 h 5269"/>
                <a:gd name="connsiteX37" fmla="*/ 521 w 3857"/>
                <a:gd name="connsiteY37" fmla="*/ 4355 h 5269"/>
                <a:gd name="connsiteX38" fmla="*/ 701 w 3857"/>
                <a:gd name="connsiteY38" fmla="*/ 4430 h 5269"/>
                <a:gd name="connsiteX39" fmla="*/ 491 w 3857"/>
                <a:gd name="connsiteY39" fmla="*/ 4430 h 5269"/>
                <a:gd name="connsiteX40" fmla="*/ 2082 w 3857"/>
                <a:gd name="connsiteY40" fmla="*/ 3424 h 5269"/>
                <a:gd name="connsiteX41" fmla="*/ 2082 w 3857"/>
                <a:gd name="connsiteY41" fmla="*/ 3424 h 5269"/>
                <a:gd name="connsiteX42" fmla="*/ 2082 w 3857"/>
                <a:gd name="connsiteY42" fmla="*/ 3424 h 5269"/>
                <a:gd name="connsiteX43" fmla="*/ 2082 w 3857"/>
                <a:gd name="connsiteY43" fmla="*/ 3424 h 5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857" h="5269">
                  <a:moveTo>
                    <a:pt x="2187" y="1"/>
                  </a:moveTo>
                  <a:cubicBezTo>
                    <a:pt x="1302" y="16"/>
                    <a:pt x="1287" y="272"/>
                    <a:pt x="926" y="437"/>
                  </a:cubicBezTo>
                  <a:cubicBezTo>
                    <a:pt x="26" y="977"/>
                    <a:pt x="791" y="1533"/>
                    <a:pt x="566" y="2073"/>
                  </a:cubicBezTo>
                  <a:cubicBezTo>
                    <a:pt x="626" y="2223"/>
                    <a:pt x="356" y="2388"/>
                    <a:pt x="866" y="2493"/>
                  </a:cubicBezTo>
                  <a:cubicBezTo>
                    <a:pt x="1647" y="2809"/>
                    <a:pt x="-154" y="2869"/>
                    <a:pt x="11" y="3109"/>
                  </a:cubicBezTo>
                  <a:lnTo>
                    <a:pt x="311" y="3229"/>
                  </a:lnTo>
                  <a:lnTo>
                    <a:pt x="311" y="3229"/>
                  </a:lnTo>
                  <a:cubicBezTo>
                    <a:pt x="461" y="3694"/>
                    <a:pt x="-154" y="4190"/>
                    <a:pt x="266" y="4655"/>
                  </a:cubicBezTo>
                  <a:cubicBezTo>
                    <a:pt x="266" y="4700"/>
                    <a:pt x="296" y="4730"/>
                    <a:pt x="386" y="4775"/>
                  </a:cubicBezTo>
                  <a:lnTo>
                    <a:pt x="686" y="5181"/>
                  </a:lnTo>
                  <a:cubicBezTo>
                    <a:pt x="1677" y="5316"/>
                    <a:pt x="2293" y="5346"/>
                    <a:pt x="1977" y="4910"/>
                  </a:cubicBezTo>
                  <a:cubicBezTo>
                    <a:pt x="1797" y="4670"/>
                    <a:pt x="1977" y="4400"/>
                    <a:pt x="1992" y="4145"/>
                  </a:cubicBezTo>
                  <a:lnTo>
                    <a:pt x="1962" y="4145"/>
                  </a:lnTo>
                  <a:cubicBezTo>
                    <a:pt x="1962" y="4145"/>
                    <a:pt x="1962" y="4145"/>
                    <a:pt x="1962" y="4145"/>
                  </a:cubicBezTo>
                  <a:lnTo>
                    <a:pt x="1992" y="4145"/>
                  </a:lnTo>
                  <a:cubicBezTo>
                    <a:pt x="2668" y="3905"/>
                    <a:pt x="2518" y="3664"/>
                    <a:pt x="2082" y="3424"/>
                  </a:cubicBezTo>
                  <a:lnTo>
                    <a:pt x="2172" y="3424"/>
                  </a:lnTo>
                  <a:cubicBezTo>
                    <a:pt x="2172" y="3424"/>
                    <a:pt x="1842" y="3319"/>
                    <a:pt x="1842" y="3319"/>
                  </a:cubicBezTo>
                  <a:cubicBezTo>
                    <a:pt x="2127" y="3244"/>
                    <a:pt x="2248" y="3139"/>
                    <a:pt x="2353" y="3034"/>
                  </a:cubicBezTo>
                  <a:cubicBezTo>
                    <a:pt x="2383" y="2989"/>
                    <a:pt x="2383" y="2944"/>
                    <a:pt x="2353" y="2899"/>
                  </a:cubicBezTo>
                  <a:lnTo>
                    <a:pt x="2338" y="2899"/>
                  </a:lnTo>
                  <a:cubicBezTo>
                    <a:pt x="2338" y="2899"/>
                    <a:pt x="3088" y="2794"/>
                    <a:pt x="3088" y="2794"/>
                  </a:cubicBezTo>
                  <a:cubicBezTo>
                    <a:pt x="3028" y="2794"/>
                    <a:pt x="2968" y="2794"/>
                    <a:pt x="2908" y="2794"/>
                  </a:cubicBezTo>
                  <a:lnTo>
                    <a:pt x="3013" y="2403"/>
                  </a:lnTo>
                  <a:cubicBezTo>
                    <a:pt x="3013" y="2403"/>
                    <a:pt x="3073" y="2403"/>
                    <a:pt x="3103" y="2403"/>
                  </a:cubicBezTo>
                  <a:cubicBezTo>
                    <a:pt x="3118" y="2403"/>
                    <a:pt x="3133" y="2403"/>
                    <a:pt x="3148" y="2388"/>
                  </a:cubicBezTo>
                  <a:lnTo>
                    <a:pt x="3148" y="2388"/>
                  </a:lnTo>
                  <a:cubicBezTo>
                    <a:pt x="3719" y="2388"/>
                    <a:pt x="3884" y="2253"/>
                    <a:pt x="3854" y="2133"/>
                  </a:cubicBezTo>
                  <a:cubicBezTo>
                    <a:pt x="3734" y="1698"/>
                    <a:pt x="3944" y="1263"/>
                    <a:pt x="3719" y="842"/>
                  </a:cubicBezTo>
                  <a:lnTo>
                    <a:pt x="3719" y="842"/>
                  </a:lnTo>
                  <a:cubicBezTo>
                    <a:pt x="3719" y="842"/>
                    <a:pt x="3358" y="842"/>
                    <a:pt x="3358" y="842"/>
                  </a:cubicBezTo>
                  <a:lnTo>
                    <a:pt x="3358" y="842"/>
                  </a:lnTo>
                  <a:cubicBezTo>
                    <a:pt x="3358" y="842"/>
                    <a:pt x="3358" y="842"/>
                    <a:pt x="3358" y="842"/>
                  </a:cubicBezTo>
                  <a:cubicBezTo>
                    <a:pt x="3358" y="617"/>
                    <a:pt x="3719" y="362"/>
                    <a:pt x="2788" y="227"/>
                  </a:cubicBezTo>
                  <a:lnTo>
                    <a:pt x="2788" y="227"/>
                  </a:lnTo>
                  <a:cubicBezTo>
                    <a:pt x="2878" y="92"/>
                    <a:pt x="2668" y="-13"/>
                    <a:pt x="2187" y="1"/>
                  </a:cubicBezTo>
                  <a:close/>
                  <a:moveTo>
                    <a:pt x="491" y="4430"/>
                  </a:moveTo>
                  <a:lnTo>
                    <a:pt x="521" y="4355"/>
                  </a:lnTo>
                  <a:lnTo>
                    <a:pt x="701" y="4430"/>
                  </a:lnTo>
                  <a:cubicBezTo>
                    <a:pt x="701" y="4430"/>
                    <a:pt x="566" y="4430"/>
                    <a:pt x="491" y="4430"/>
                  </a:cubicBezTo>
                  <a:close/>
                  <a:moveTo>
                    <a:pt x="2082" y="3424"/>
                  </a:moveTo>
                  <a:lnTo>
                    <a:pt x="2082" y="3424"/>
                  </a:lnTo>
                  <a:lnTo>
                    <a:pt x="2082" y="3424"/>
                  </a:lnTo>
                  <a:cubicBezTo>
                    <a:pt x="2082" y="3424"/>
                    <a:pt x="2082" y="3424"/>
                    <a:pt x="2082" y="3424"/>
                  </a:cubicBezTo>
                  <a:close/>
                </a:path>
              </a:pathLst>
            </a:custGeom>
            <a:grpFill/>
            <a:ln w="0" cap="flat">
              <a:noFill/>
              <a:prstDash val="solid"/>
              <a:miter/>
            </a:ln>
          </p:spPr>
          <p:txBody>
            <a:bodyPr rtlCol="0" anchor="ctr"/>
            <a:lstStyle/>
            <a:p>
              <a:endParaRPr lang="en-IE"/>
            </a:p>
          </p:txBody>
        </p:sp>
        <p:sp>
          <p:nvSpPr>
            <p:cNvPr id="111" name="Freeform: Shape 110">
              <a:extLst>
                <a:ext uri="{FF2B5EF4-FFF2-40B4-BE49-F238E27FC236}">
                  <a16:creationId xmlns:a16="http://schemas.microsoft.com/office/drawing/2014/main" id="{E6F2F4CA-7D30-68AE-1543-ADE85D9A5299}"/>
                </a:ext>
              </a:extLst>
            </p:cNvPr>
            <p:cNvSpPr/>
            <p:nvPr/>
          </p:nvSpPr>
          <p:spPr>
            <a:xfrm>
              <a:off x="6684008" y="2380082"/>
              <a:ext cx="1292" cy="1335"/>
            </a:xfrm>
            <a:custGeom>
              <a:avLst/>
              <a:gdLst>
                <a:gd name="connsiteX0" fmla="*/ 871 w 1292"/>
                <a:gd name="connsiteY0" fmla="*/ 120 h 1335"/>
                <a:gd name="connsiteX1" fmla="*/ 165 w 1292"/>
                <a:gd name="connsiteY1" fmla="*/ 120 h 1335"/>
                <a:gd name="connsiteX2" fmla="*/ 0 w 1292"/>
                <a:gd name="connsiteY2" fmla="*/ 826 h 1335"/>
                <a:gd name="connsiteX3" fmla="*/ 270 w 1292"/>
                <a:gd name="connsiteY3" fmla="*/ 1336 h 1335"/>
                <a:gd name="connsiteX4" fmla="*/ 1111 w 1292"/>
                <a:gd name="connsiteY4" fmla="*/ 826 h 1335"/>
                <a:gd name="connsiteX5" fmla="*/ 871 w 1292"/>
                <a:gd name="connsiteY5" fmla="*/ 105 h 1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2" h="1335">
                  <a:moveTo>
                    <a:pt x="871" y="120"/>
                  </a:moveTo>
                  <a:cubicBezTo>
                    <a:pt x="630" y="120"/>
                    <a:pt x="330" y="-150"/>
                    <a:pt x="165" y="120"/>
                  </a:cubicBezTo>
                  <a:cubicBezTo>
                    <a:pt x="30" y="345"/>
                    <a:pt x="45" y="585"/>
                    <a:pt x="0" y="826"/>
                  </a:cubicBezTo>
                  <a:lnTo>
                    <a:pt x="270" y="1336"/>
                  </a:lnTo>
                  <a:cubicBezTo>
                    <a:pt x="1906" y="1336"/>
                    <a:pt x="1081" y="1021"/>
                    <a:pt x="1111" y="826"/>
                  </a:cubicBezTo>
                  <a:cubicBezTo>
                    <a:pt x="916" y="585"/>
                    <a:pt x="766" y="360"/>
                    <a:pt x="871" y="105"/>
                  </a:cubicBezTo>
                  <a:close/>
                </a:path>
              </a:pathLst>
            </a:custGeom>
            <a:grpFill/>
            <a:ln w="0" cap="flat">
              <a:noFill/>
              <a:prstDash val="solid"/>
              <a:miter/>
            </a:ln>
          </p:spPr>
          <p:txBody>
            <a:bodyPr rtlCol="0" anchor="ctr"/>
            <a:lstStyle/>
            <a:p>
              <a:endParaRPr lang="en-IE"/>
            </a:p>
          </p:txBody>
        </p:sp>
        <p:sp>
          <p:nvSpPr>
            <p:cNvPr id="112" name="Freeform: Shape 111">
              <a:extLst>
                <a:ext uri="{FF2B5EF4-FFF2-40B4-BE49-F238E27FC236}">
                  <a16:creationId xmlns:a16="http://schemas.microsoft.com/office/drawing/2014/main" id="{C3AC1A21-8B08-6354-ED3A-A01AD2C30825}"/>
                </a:ext>
              </a:extLst>
            </p:cNvPr>
            <p:cNvSpPr/>
            <p:nvPr/>
          </p:nvSpPr>
          <p:spPr>
            <a:xfrm>
              <a:off x="6808146" y="2530880"/>
              <a:ext cx="2455" cy="1344"/>
            </a:xfrm>
            <a:custGeom>
              <a:avLst/>
              <a:gdLst>
                <a:gd name="connsiteX0" fmla="*/ 2455 w 2455"/>
                <a:gd name="connsiteY0" fmla="*/ 1030 h 1344"/>
                <a:gd name="connsiteX1" fmla="*/ 2425 w 2455"/>
                <a:gd name="connsiteY1" fmla="*/ 414 h 1344"/>
                <a:gd name="connsiteX2" fmla="*/ 1975 w 2455"/>
                <a:gd name="connsiteY2" fmla="*/ 414 h 1344"/>
                <a:gd name="connsiteX3" fmla="*/ 1975 w 2455"/>
                <a:gd name="connsiteY3" fmla="*/ 414 h 1344"/>
                <a:gd name="connsiteX4" fmla="*/ 1945 w 2455"/>
                <a:gd name="connsiteY4" fmla="*/ 324 h 1344"/>
                <a:gd name="connsiteX5" fmla="*/ 1479 w 2455"/>
                <a:gd name="connsiteY5" fmla="*/ 9 h 1344"/>
                <a:gd name="connsiteX6" fmla="*/ 293 w 2455"/>
                <a:gd name="connsiteY6" fmla="*/ 204 h 1344"/>
                <a:gd name="connsiteX7" fmla="*/ 338 w 2455"/>
                <a:gd name="connsiteY7" fmla="*/ 339 h 1344"/>
                <a:gd name="connsiteX8" fmla="*/ 38 w 2455"/>
                <a:gd name="connsiteY8" fmla="*/ 519 h 1344"/>
                <a:gd name="connsiteX9" fmla="*/ 158 w 2455"/>
                <a:gd name="connsiteY9" fmla="*/ 639 h 1344"/>
                <a:gd name="connsiteX10" fmla="*/ 83 w 2455"/>
                <a:gd name="connsiteY10" fmla="*/ 1150 h 1344"/>
                <a:gd name="connsiteX11" fmla="*/ 789 w 2455"/>
                <a:gd name="connsiteY11" fmla="*/ 1345 h 1344"/>
                <a:gd name="connsiteX12" fmla="*/ 1494 w 2455"/>
                <a:gd name="connsiteY12" fmla="*/ 1150 h 1344"/>
                <a:gd name="connsiteX13" fmla="*/ 1494 w 2455"/>
                <a:gd name="connsiteY13" fmla="*/ 1150 h 1344"/>
                <a:gd name="connsiteX14" fmla="*/ 1539 w 2455"/>
                <a:gd name="connsiteY14" fmla="*/ 1075 h 1344"/>
                <a:gd name="connsiteX15" fmla="*/ 2425 w 2455"/>
                <a:gd name="connsiteY15" fmla="*/ 1045 h 1344"/>
                <a:gd name="connsiteX16" fmla="*/ 2425 w 2455"/>
                <a:gd name="connsiteY16" fmla="*/ 1045 h 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55" h="1344">
                  <a:moveTo>
                    <a:pt x="2455" y="1030"/>
                  </a:moveTo>
                  <a:lnTo>
                    <a:pt x="2425" y="414"/>
                  </a:lnTo>
                  <a:lnTo>
                    <a:pt x="1975" y="414"/>
                  </a:lnTo>
                  <a:cubicBezTo>
                    <a:pt x="1975" y="414"/>
                    <a:pt x="1975" y="414"/>
                    <a:pt x="1975" y="414"/>
                  </a:cubicBezTo>
                  <a:cubicBezTo>
                    <a:pt x="1960" y="384"/>
                    <a:pt x="1945" y="354"/>
                    <a:pt x="1945" y="324"/>
                  </a:cubicBezTo>
                  <a:lnTo>
                    <a:pt x="1479" y="9"/>
                  </a:lnTo>
                  <a:cubicBezTo>
                    <a:pt x="699" y="-36"/>
                    <a:pt x="549" y="99"/>
                    <a:pt x="293" y="204"/>
                  </a:cubicBezTo>
                  <a:cubicBezTo>
                    <a:pt x="248" y="249"/>
                    <a:pt x="278" y="294"/>
                    <a:pt x="338" y="339"/>
                  </a:cubicBezTo>
                  <a:cubicBezTo>
                    <a:pt x="98" y="384"/>
                    <a:pt x="-82" y="444"/>
                    <a:pt x="38" y="519"/>
                  </a:cubicBezTo>
                  <a:lnTo>
                    <a:pt x="158" y="639"/>
                  </a:lnTo>
                  <a:lnTo>
                    <a:pt x="83" y="1150"/>
                  </a:lnTo>
                  <a:cubicBezTo>
                    <a:pt x="83" y="1255"/>
                    <a:pt x="233" y="1345"/>
                    <a:pt x="789" y="1345"/>
                  </a:cubicBezTo>
                  <a:cubicBezTo>
                    <a:pt x="1329" y="1345"/>
                    <a:pt x="1494" y="1255"/>
                    <a:pt x="1494" y="1150"/>
                  </a:cubicBezTo>
                  <a:lnTo>
                    <a:pt x="1494" y="1150"/>
                  </a:lnTo>
                  <a:cubicBezTo>
                    <a:pt x="1494" y="1150"/>
                    <a:pt x="1524" y="1105"/>
                    <a:pt x="1539" y="1075"/>
                  </a:cubicBezTo>
                  <a:cubicBezTo>
                    <a:pt x="1855" y="1105"/>
                    <a:pt x="2155" y="1105"/>
                    <a:pt x="2425" y="1045"/>
                  </a:cubicBezTo>
                  <a:lnTo>
                    <a:pt x="2425" y="1045"/>
                  </a:lnTo>
                  <a:close/>
                </a:path>
              </a:pathLst>
            </a:custGeom>
            <a:grpFill/>
            <a:ln w="0" cap="flat">
              <a:noFill/>
              <a:prstDash val="solid"/>
              <a:miter/>
            </a:ln>
          </p:spPr>
          <p:txBody>
            <a:bodyPr rtlCol="0" anchor="ctr"/>
            <a:lstStyle/>
            <a:p>
              <a:endParaRPr lang="en-IE"/>
            </a:p>
          </p:txBody>
        </p:sp>
        <p:sp>
          <p:nvSpPr>
            <p:cNvPr id="113" name="Freeform: Shape 112">
              <a:extLst>
                <a:ext uri="{FF2B5EF4-FFF2-40B4-BE49-F238E27FC236}">
                  <a16:creationId xmlns:a16="http://schemas.microsoft.com/office/drawing/2014/main" id="{FF68EEDD-FB57-F9F0-DE13-4AD3BB8FD9E6}"/>
                </a:ext>
              </a:extLst>
            </p:cNvPr>
            <p:cNvSpPr/>
            <p:nvPr/>
          </p:nvSpPr>
          <p:spPr>
            <a:xfrm>
              <a:off x="6809625" y="2530889"/>
              <a:ext cx="1501" cy="1501"/>
            </a:xfrm>
            <a:custGeom>
              <a:avLst/>
              <a:gdLst>
                <a:gd name="connsiteX0" fmla="*/ 0 w 1501"/>
                <a:gd name="connsiteY0" fmla="*/ 0 h 1501"/>
                <a:gd name="connsiteX1" fmla="*/ 0 w 1501"/>
                <a:gd name="connsiteY1" fmla="*/ 0 h 1501"/>
                <a:gd name="connsiteX2" fmla="*/ 0 w 1501"/>
                <a:gd name="connsiteY2" fmla="*/ 0 h 1501"/>
                <a:gd name="connsiteX3" fmla="*/ 0 w 1501"/>
                <a:gd name="connsiteY3" fmla="*/ 0 h 1501"/>
              </a:gdLst>
              <a:ahLst/>
              <a:cxnLst>
                <a:cxn ang="0">
                  <a:pos x="connsiteX0" y="connsiteY0"/>
                </a:cxn>
                <a:cxn ang="0">
                  <a:pos x="connsiteX1" y="connsiteY1"/>
                </a:cxn>
                <a:cxn ang="0">
                  <a:pos x="connsiteX2" y="connsiteY2"/>
                </a:cxn>
                <a:cxn ang="0">
                  <a:pos x="connsiteX3" y="connsiteY3"/>
                </a:cxn>
              </a:cxnLst>
              <a:rect l="l" t="t" r="r" b="b"/>
              <a:pathLst>
                <a:path w="1501" h="1501">
                  <a:moveTo>
                    <a:pt x="0" y="0"/>
                  </a:moveTo>
                  <a:lnTo>
                    <a:pt x="0" y="0"/>
                  </a:lnTo>
                  <a:lnTo>
                    <a:pt x="0" y="0"/>
                  </a:lnTo>
                  <a:lnTo>
                    <a:pt x="0" y="0"/>
                  </a:lnTo>
                  <a:close/>
                </a:path>
              </a:pathLst>
            </a:custGeom>
            <a:grpFill/>
            <a:ln w="0" cap="flat">
              <a:noFill/>
              <a:prstDash val="solid"/>
              <a:miter/>
            </a:ln>
          </p:spPr>
          <p:txBody>
            <a:bodyPr rtlCol="0" anchor="ctr"/>
            <a:lstStyle/>
            <a:p>
              <a:endParaRPr lang="en-IE"/>
            </a:p>
          </p:txBody>
        </p:sp>
        <p:sp>
          <p:nvSpPr>
            <p:cNvPr id="114" name="Freeform: Shape 113">
              <a:extLst>
                <a:ext uri="{FF2B5EF4-FFF2-40B4-BE49-F238E27FC236}">
                  <a16:creationId xmlns:a16="http://schemas.microsoft.com/office/drawing/2014/main" id="{72AD9644-3497-E98B-196B-27FB6B189D2D}"/>
                </a:ext>
              </a:extLst>
            </p:cNvPr>
            <p:cNvSpPr/>
            <p:nvPr/>
          </p:nvSpPr>
          <p:spPr>
            <a:xfrm>
              <a:off x="6686615" y="2380390"/>
              <a:ext cx="3246" cy="3300"/>
            </a:xfrm>
            <a:custGeom>
              <a:avLst/>
              <a:gdLst>
                <a:gd name="connsiteX0" fmla="*/ 3157 w 3246"/>
                <a:gd name="connsiteY0" fmla="*/ 1074 h 3300"/>
                <a:gd name="connsiteX1" fmla="*/ 2376 w 3246"/>
                <a:gd name="connsiteY1" fmla="*/ 473 h 3300"/>
                <a:gd name="connsiteX2" fmla="*/ 2136 w 3246"/>
                <a:gd name="connsiteY2" fmla="*/ 398 h 3300"/>
                <a:gd name="connsiteX3" fmla="*/ 64 w 3246"/>
                <a:gd name="connsiteY3" fmla="*/ 23 h 3300"/>
                <a:gd name="connsiteX4" fmla="*/ 320 w 3246"/>
                <a:gd name="connsiteY4" fmla="*/ 518 h 3300"/>
                <a:gd name="connsiteX5" fmla="*/ 320 w 3246"/>
                <a:gd name="connsiteY5" fmla="*/ 518 h 3300"/>
                <a:gd name="connsiteX6" fmla="*/ 410 w 3246"/>
                <a:gd name="connsiteY6" fmla="*/ 1764 h 3300"/>
                <a:gd name="connsiteX7" fmla="*/ 155 w 3246"/>
                <a:gd name="connsiteY7" fmla="*/ 3205 h 3300"/>
                <a:gd name="connsiteX8" fmla="*/ 1626 w 3246"/>
                <a:gd name="connsiteY8" fmla="*/ 3010 h 3300"/>
                <a:gd name="connsiteX9" fmla="*/ 1340 w 3246"/>
                <a:gd name="connsiteY9" fmla="*/ 2605 h 3300"/>
                <a:gd name="connsiteX10" fmla="*/ 1851 w 3246"/>
                <a:gd name="connsiteY10" fmla="*/ 1749 h 3300"/>
                <a:gd name="connsiteX11" fmla="*/ 2316 w 3246"/>
                <a:gd name="connsiteY11" fmla="*/ 1494 h 3300"/>
                <a:gd name="connsiteX12" fmla="*/ 2271 w 3246"/>
                <a:gd name="connsiteY12" fmla="*/ 1494 h 3300"/>
                <a:gd name="connsiteX13" fmla="*/ 2286 w 3246"/>
                <a:gd name="connsiteY13" fmla="*/ 1494 h 3300"/>
                <a:gd name="connsiteX14" fmla="*/ 2286 w 3246"/>
                <a:gd name="connsiteY14" fmla="*/ 1494 h 3300"/>
                <a:gd name="connsiteX15" fmla="*/ 2376 w 3246"/>
                <a:gd name="connsiteY15" fmla="*/ 1524 h 3300"/>
                <a:gd name="connsiteX16" fmla="*/ 3142 w 3246"/>
                <a:gd name="connsiteY16" fmla="*/ 1119 h 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46" h="3300">
                  <a:moveTo>
                    <a:pt x="3157" y="1074"/>
                  </a:moveTo>
                  <a:cubicBezTo>
                    <a:pt x="2947" y="863"/>
                    <a:pt x="2556" y="683"/>
                    <a:pt x="2376" y="473"/>
                  </a:cubicBezTo>
                  <a:cubicBezTo>
                    <a:pt x="2316" y="443"/>
                    <a:pt x="2226" y="428"/>
                    <a:pt x="2136" y="398"/>
                  </a:cubicBezTo>
                  <a:cubicBezTo>
                    <a:pt x="2406" y="-112"/>
                    <a:pt x="1115" y="8"/>
                    <a:pt x="64" y="23"/>
                  </a:cubicBezTo>
                  <a:cubicBezTo>
                    <a:pt x="-41" y="203"/>
                    <a:pt x="-56" y="368"/>
                    <a:pt x="320" y="518"/>
                  </a:cubicBezTo>
                  <a:lnTo>
                    <a:pt x="320" y="518"/>
                  </a:lnTo>
                  <a:cubicBezTo>
                    <a:pt x="-56" y="939"/>
                    <a:pt x="605" y="1344"/>
                    <a:pt x="410" y="1764"/>
                  </a:cubicBezTo>
                  <a:cubicBezTo>
                    <a:pt x="4" y="2245"/>
                    <a:pt x="275" y="2725"/>
                    <a:pt x="155" y="3205"/>
                  </a:cubicBezTo>
                  <a:cubicBezTo>
                    <a:pt x="980" y="3355"/>
                    <a:pt x="1596" y="3355"/>
                    <a:pt x="1626" y="3010"/>
                  </a:cubicBezTo>
                  <a:cubicBezTo>
                    <a:pt x="1370" y="2890"/>
                    <a:pt x="1235" y="2755"/>
                    <a:pt x="1340" y="2605"/>
                  </a:cubicBezTo>
                  <a:cubicBezTo>
                    <a:pt x="1866" y="2335"/>
                    <a:pt x="1340" y="2019"/>
                    <a:pt x="1851" y="1749"/>
                  </a:cubicBezTo>
                  <a:cubicBezTo>
                    <a:pt x="2031" y="1659"/>
                    <a:pt x="2406" y="1614"/>
                    <a:pt x="2316" y="1494"/>
                  </a:cubicBezTo>
                  <a:lnTo>
                    <a:pt x="2271" y="1494"/>
                  </a:lnTo>
                  <a:cubicBezTo>
                    <a:pt x="2271" y="1494"/>
                    <a:pt x="2286" y="1494"/>
                    <a:pt x="2286" y="1494"/>
                  </a:cubicBezTo>
                  <a:lnTo>
                    <a:pt x="2286" y="1494"/>
                  </a:lnTo>
                  <a:cubicBezTo>
                    <a:pt x="2286" y="1494"/>
                    <a:pt x="2346" y="1509"/>
                    <a:pt x="2376" y="1524"/>
                  </a:cubicBezTo>
                  <a:cubicBezTo>
                    <a:pt x="3277" y="1479"/>
                    <a:pt x="3367" y="1314"/>
                    <a:pt x="3142" y="1119"/>
                  </a:cubicBezTo>
                  <a:close/>
                </a:path>
              </a:pathLst>
            </a:custGeom>
            <a:grpFill/>
            <a:ln w="0" cap="flat">
              <a:noFill/>
              <a:prstDash val="solid"/>
              <a:miter/>
            </a:ln>
          </p:spPr>
          <p:txBody>
            <a:bodyPr rtlCol="0" anchor="ctr"/>
            <a:lstStyle/>
            <a:p>
              <a:endParaRPr lang="en-IE"/>
            </a:p>
          </p:txBody>
        </p:sp>
        <p:sp>
          <p:nvSpPr>
            <p:cNvPr id="115" name="Freeform: Shape 114">
              <a:extLst>
                <a:ext uri="{FF2B5EF4-FFF2-40B4-BE49-F238E27FC236}">
                  <a16:creationId xmlns:a16="http://schemas.microsoft.com/office/drawing/2014/main" id="{A0AA6414-BB23-3143-6EB1-6B392E5F0117}"/>
                </a:ext>
              </a:extLst>
            </p:cNvPr>
            <p:cNvSpPr/>
            <p:nvPr/>
          </p:nvSpPr>
          <p:spPr>
            <a:xfrm>
              <a:off x="6682867" y="2383354"/>
              <a:ext cx="1656" cy="647"/>
            </a:xfrm>
            <a:custGeom>
              <a:avLst/>
              <a:gdLst>
                <a:gd name="connsiteX0" fmla="*/ 0 w 1656"/>
                <a:gd name="connsiteY0" fmla="*/ 407 h 647"/>
                <a:gd name="connsiteX1" fmla="*/ 330 w 1656"/>
                <a:gd name="connsiteY1" fmla="*/ 647 h 647"/>
                <a:gd name="connsiteX2" fmla="*/ 1636 w 1656"/>
                <a:gd name="connsiteY2" fmla="*/ 211 h 647"/>
                <a:gd name="connsiteX3" fmla="*/ 1126 w 1656"/>
                <a:gd name="connsiteY3" fmla="*/ 1 h 647"/>
                <a:gd name="connsiteX4" fmla="*/ 0 w 1656"/>
                <a:gd name="connsiteY4" fmla="*/ 407 h 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 h="647">
                  <a:moveTo>
                    <a:pt x="0" y="407"/>
                  </a:moveTo>
                  <a:cubicBezTo>
                    <a:pt x="210" y="497"/>
                    <a:pt x="-60" y="662"/>
                    <a:pt x="330" y="647"/>
                  </a:cubicBezTo>
                  <a:cubicBezTo>
                    <a:pt x="1216" y="632"/>
                    <a:pt x="1456" y="407"/>
                    <a:pt x="1636" y="211"/>
                  </a:cubicBezTo>
                  <a:cubicBezTo>
                    <a:pt x="1726" y="106"/>
                    <a:pt x="1501" y="-14"/>
                    <a:pt x="1126" y="1"/>
                  </a:cubicBezTo>
                  <a:cubicBezTo>
                    <a:pt x="315" y="31"/>
                    <a:pt x="315" y="271"/>
                    <a:pt x="0" y="407"/>
                  </a:cubicBezTo>
                  <a:close/>
                </a:path>
              </a:pathLst>
            </a:custGeom>
            <a:grpFill/>
            <a:ln w="0" cap="flat">
              <a:noFill/>
              <a:prstDash val="solid"/>
              <a:miter/>
            </a:ln>
          </p:spPr>
          <p:txBody>
            <a:bodyPr rtlCol="0" anchor="ctr"/>
            <a:lstStyle/>
            <a:p>
              <a:endParaRPr lang="en-IE"/>
            </a:p>
          </p:txBody>
        </p:sp>
        <p:sp>
          <p:nvSpPr>
            <p:cNvPr id="116" name="Freeform: Shape 115">
              <a:extLst>
                <a:ext uri="{FF2B5EF4-FFF2-40B4-BE49-F238E27FC236}">
                  <a16:creationId xmlns:a16="http://schemas.microsoft.com/office/drawing/2014/main" id="{B081AA51-E816-E28B-DB25-793A6FF3E2AB}"/>
                </a:ext>
              </a:extLst>
            </p:cNvPr>
            <p:cNvSpPr/>
            <p:nvPr/>
          </p:nvSpPr>
          <p:spPr>
            <a:xfrm>
              <a:off x="6686710" y="2385351"/>
              <a:ext cx="2221" cy="1021"/>
            </a:xfrm>
            <a:custGeom>
              <a:avLst/>
              <a:gdLst>
                <a:gd name="connsiteX0" fmla="*/ 2222 w 2221"/>
                <a:gd name="connsiteY0" fmla="*/ 211 h 1021"/>
                <a:gd name="connsiteX1" fmla="*/ 375 w 2221"/>
                <a:gd name="connsiteY1" fmla="*/ 106 h 1021"/>
                <a:gd name="connsiteX2" fmla="*/ 0 w 2221"/>
                <a:gd name="connsiteY2" fmla="*/ 421 h 1021"/>
                <a:gd name="connsiteX3" fmla="*/ 285 w 2221"/>
                <a:gd name="connsiteY3" fmla="*/ 526 h 1021"/>
                <a:gd name="connsiteX4" fmla="*/ 661 w 2221"/>
                <a:gd name="connsiteY4" fmla="*/ 646 h 1021"/>
                <a:gd name="connsiteX5" fmla="*/ 676 w 2221"/>
                <a:gd name="connsiteY5" fmla="*/ 646 h 1021"/>
                <a:gd name="connsiteX6" fmla="*/ 976 w 2221"/>
                <a:gd name="connsiteY6" fmla="*/ 931 h 1021"/>
                <a:gd name="connsiteX7" fmla="*/ 1681 w 2221"/>
                <a:gd name="connsiteY7" fmla="*/ 1021 h 1021"/>
                <a:gd name="connsiteX8" fmla="*/ 1861 w 2221"/>
                <a:gd name="connsiteY8" fmla="*/ 421 h 1021"/>
                <a:gd name="connsiteX9" fmla="*/ 1861 w 2221"/>
                <a:gd name="connsiteY9" fmla="*/ 421 h 1021"/>
                <a:gd name="connsiteX10" fmla="*/ 2222 w 2221"/>
                <a:gd name="connsiteY10" fmla="*/ 211 h 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1" h="1021">
                  <a:moveTo>
                    <a:pt x="2222" y="211"/>
                  </a:moveTo>
                  <a:cubicBezTo>
                    <a:pt x="1771" y="-14"/>
                    <a:pt x="1186" y="-74"/>
                    <a:pt x="375" y="106"/>
                  </a:cubicBezTo>
                  <a:lnTo>
                    <a:pt x="0" y="421"/>
                  </a:lnTo>
                  <a:lnTo>
                    <a:pt x="285" y="526"/>
                  </a:lnTo>
                  <a:cubicBezTo>
                    <a:pt x="195" y="616"/>
                    <a:pt x="360" y="646"/>
                    <a:pt x="661" y="646"/>
                  </a:cubicBezTo>
                  <a:lnTo>
                    <a:pt x="676" y="646"/>
                  </a:lnTo>
                  <a:cubicBezTo>
                    <a:pt x="676" y="646"/>
                    <a:pt x="976" y="931"/>
                    <a:pt x="976" y="931"/>
                  </a:cubicBezTo>
                  <a:lnTo>
                    <a:pt x="1681" y="1021"/>
                  </a:lnTo>
                  <a:cubicBezTo>
                    <a:pt x="2027" y="826"/>
                    <a:pt x="2042" y="616"/>
                    <a:pt x="1861" y="421"/>
                  </a:cubicBezTo>
                  <a:lnTo>
                    <a:pt x="1861" y="421"/>
                  </a:lnTo>
                  <a:lnTo>
                    <a:pt x="2222" y="211"/>
                  </a:lnTo>
                  <a:close/>
                </a:path>
              </a:pathLst>
            </a:custGeom>
            <a:grpFill/>
            <a:ln w="0" cap="flat">
              <a:noFill/>
              <a:prstDash val="solid"/>
              <a:miter/>
            </a:ln>
          </p:spPr>
          <p:txBody>
            <a:bodyPr rtlCol="0" anchor="ctr"/>
            <a:lstStyle/>
            <a:p>
              <a:endParaRPr lang="en-IE"/>
            </a:p>
          </p:txBody>
        </p:sp>
        <p:sp>
          <p:nvSpPr>
            <p:cNvPr id="117" name="Freeform: Shape 116">
              <a:extLst>
                <a:ext uri="{FF2B5EF4-FFF2-40B4-BE49-F238E27FC236}">
                  <a16:creationId xmlns:a16="http://schemas.microsoft.com/office/drawing/2014/main" id="{9224BBB7-37AC-0A0B-882E-544D9334FC9A}"/>
                </a:ext>
              </a:extLst>
            </p:cNvPr>
            <p:cNvSpPr/>
            <p:nvPr/>
          </p:nvSpPr>
          <p:spPr>
            <a:xfrm>
              <a:off x="6687490" y="2386978"/>
              <a:ext cx="1126" cy="435"/>
            </a:xfrm>
            <a:custGeom>
              <a:avLst/>
              <a:gdLst>
                <a:gd name="connsiteX0" fmla="*/ 1126 w 1126"/>
                <a:gd name="connsiteY0" fmla="*/ 25 h 435"/>
                <a:gd name="connsiteX1" fmla="*/ 0 w 1126"/>
                <a:gd name="connsiteY1" fmla="*/ 430 h 435"/>
                <a:gd name="connsiteX2" fmla="*/ 1126 w 1126"/>
                <a:gd name="connsiteY2" fmla="*/ 25 h 435"/>
              </a:gdLst>
              <a:ahLst/>
              <a:cxnLst>
                <a:cxn ang="0">
                  <a:pos x="connsiteX0" y="connsiteY0"/>
                </a:cxn>
                <a:cxn ang="0">
                  <a:pos x="connsiteX1" y="connsiteY1"/>
                </a:cxn>
                <a:cxn ang="0">
                  <a:pos x="connsiteX2" y="connsiteY2"/>
                </a:cxn>
              </a:cxnLst>
              <a:rect l="l" t="t" r="r" b="b"/>
              <a:pathLst>
                <a:path w="1126" h="435">
                  <a:moveTo>
                    <a:pt x="1126" y="25"/>
                  </a:moveTo>
                  <a:cubicBezTo>
                    <a:pt x="-390" y="-95"/>
                    <a:pt x="165" y="250"/>
                    <a:pt x="0" y="430"/>
                  </a:cubicBezTo>
                  <a:cubicBezTo>
                    <a:pt x="1171" y="475"/>
                    <a:pt x="1126" y="250"/>
                    <a:pt x="1126" y="25"/>
                  </a:cubicBezTo>
                  <a:close/>
                </a:path>
              </a:pathLst>
            </a:custGeom>
            <a:grpFill/>
            <a:ln w="0" cap="flat">
              <a:noFill/>
              <a:prstDash val="solid"/>
              <a:miter/>
            </a:ln>
          </p:spPr>
          <p:txBody>
            <a:bodyPr rtlCol="0" anchor="ctr"/>
            <a:lstStyle/>
            <a:p>
              <a:endParaRPr lang="en-IE"/>
            </a:p>
          </p:txBody>
        </p:sp>
        <p:sp>
          <p:nvSpPr>
            <p:cNvPr id="118" name="Freeform: Shape 117">
              <a:extLst>
                <a:ext uri="{FF2B5EF4-FFF2-40B4-BE49-F238E27FC236}">
                  <a16:creationId xmlns:a16="http://schemas.microsoft.com/office/drawing/2014/main" id="{A9697A75-0C67-86FB-7597-36A49B36E65A}"/>
                </a:ext>
              </a:extLst>
            </p:cNvPr>
            <p:cNvSpPr/>
            <p:nvPr/>
          </p:nvSpPr>
          <p:spPr>
            <a:xfrm>
              <a:off x="6802555" y="2528737"/>
              <a:ext cx="1320" cy="395"/>
            </a:xfrm>
            <a:custGeom>
              <a:avLst/>
              <a:gdLst>
                <a:gd name="connsiteX0" fmla="*/ 59 w 1320"/>
                <a:gd name="connsiteY0" fmla="*/ 95 h 395"/>
                <a:gd name="connsiteX1" fmla="*/ 855 w 1320"/>
                <a:gd name="connsiteY1" fmla="*/ 396 h 395"/>
                <a:gd name="connsiteX2" fmla="*/ 1320 w 1320"/>
                <a:gd name="connsiteY2" fmla="*/ 291 h 395"/>
                <a:gd name="connsiteX3" fmla="*/ 750 w 1320"/>
                <a:gd name="connsiteY3" fmla="*/ 5 h 395"/>
                <a:gd name="connsiteX4" fmla="*/ 44 w 1320"/>
                <a:gd name="connsiteY4" fmla="*/ 80 h 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 h="395">
                  <a:moveTo>
                    <a:pt x="59" y="95"/>
                  </a:moveTo>
                  <a:cubicBezTo>
                    <a:pt x="-166" y="260"/>
                    <a:pt x="284" y="335"/>
                    <a:pt x="855" y="396"/>
                  </a:cubicBezTo>
                  <a:lnTo>
                    <a:pt x="1320" y="291"/>
                  </a:lnTo>
                  <a:cubicBezTo>
                    <a:pt x="1275" y="185"/>
                    <a:pt x="1455" y="50"/>
                    <a:pt x="750" y="5"/>
                  </a:cubicBezTo>
                  <a:cubicBezTo>
                    <a:pt x="434" y="-10"/>
                    <a:pt x="149" y="5"/>
                    <a:pt x="44" y="80"/>
                  </a:cubicBezTo>
                  <a:close/>
                </a:path>
              </a:pathLst>
            </a:custGeom>
            <a:grpFill/>
            <a:ln w="0" cap="flat">
              <a:noFill/>
              <a:prstDash val="solid"/>
              <a:miter/>
            </a:ln>
          </p:spPr>
          <p:txBody>
            <a:bodyPr rtlCol="0" anchor="ctr"/>
            <a:lstStyle/>
            <a:p>
              <a:endParaRPr lang="en-IE"/>
            </a:p>
          </p:txBody>
        </p:sp>
        <p:sp>
          <p:nvSpPr>
            <p:cNvPr id="119" name="Freeform: Shape 118">
              <a:extLst>
                <a:ext uri="{FF2B5EF4-FFF2-40B4-BE49-F238E27FC236}">
                  <a16:creationId xmlns:a16="http://schemas.microsoft.com/office/drawing/2014/main" id="{F5DDE5F5-9479-0960-0AB0-287D38B7240F}"/>
                </a:ext>
              </a:extLst>
            </p:cNvPr>
            <p:cNvSpPr/>
            <p:nvPr/>
          </p:nvSpPr>
          <p:spPr>
            <a:xfrm>
              <a:off x="6806097" y="2523455"/>
              <a:ext cx="3617" cy="852"/>
            </a:xfrm>
            <a:custGeom>
              <a:avLst/>
              <a:gdLst>
                <a:gd name="connsiteX0" fmla="*/ 2342 w 3617"/>
                <a:gd name="connsiteY0" fmla="*/ 634 h 852"/>
                <a:gd name="connsiteX1" fmla="*/ 2807 w 3617"/>
                <a:gd name="connsiteY1" fmla="*/ 634 h 852"/>
                <a:gd name="connsiteX2" fmla="*/ 2807 w 3617"/>
                <a:gd name="connsiteY2" fmla="*/ 634 h 852"/>
                <a:gd name="connsiteX3" fmla="*/ 3618 w 3617"/>
                <a:gd name="connsiteY3" fmla="*/ 289 h 852"/>
                <a:gd name="connsiteX4" fmla="*/ 2417 w 3617"/>
                <a:gd name="connsiteY4" fmla="*/ 4 h 852"/>
                <a:gd name="connsiteX5" fmla="*/ 1381 w 3617"/>
                <a:gd name="connsiteY5" fmla="*/ 259 h 852"/>
                <a:gd name="connsiteX6" fmla="*/ 0 w 3617"/>
                <a:gd name="connsiteY6" fmla="*/ 529 h 852"/>
                <a:gd name="connsiteX7" fmla="*/ 0 w 3617"/>
                <a:gd name="connsiteY7" fmla="*/ 574 h 852"/>
                <a:gd name="connsiteX8" fmla="*/ 0 w 3617"/>
                <a:gd name="connsiteY8" fmla="*/ 619 h 852"/>
                <a:gd name="connsiteX9" fmla="*/ 2327 w 3617"/>
                <a:gd name="connsiteY9" fmla="*/ 619 h 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17" h="852">
                  <a:moveTo>
                    <a:pt x="2342" y="634"/>
                  </a:moveTo>
                  <a:lnTo>
                    <a:pt x="2807" y="634"/>
                  </a:lnTo>
                  <a:cubicBezTo>
                    <a:pt x="2807" y="634"/>
                    <a:pt x="2807" y="634"/>
                    <a:pt x="2807" y="634"/>
                  </a:cubicBezTo>
                  <a:cubicBezTo>
                    <a:pt x="3092" y="514"/>
                    <a:pt x="3543" y="424"/>
                    <a:pt x="3618" y="289"/>
                  </a:cubicBezTo>
                  <a:cubicBezTo>
                    <a:pt x="3543" y="124"/>
                    <a:pt x="3273" y="-26"/>
                    <a:pt x="2417" y="4"/>
                  </a:cubicBezTo>
                  <a:cubicBezTo>
                    <a:pt x="1771" y="19"/>
                    <a:pt x="1351" y="109"/>
                    <a:pt x="1381" y="259"/>
                  </a:cubicBezTo>
                  <a:cubicBezTo>
                    <a:pt x="721" y="289"/>
                    <a:pt x="375" y="409"/>
                    <a:pt x="0" y="529"/>
                  </a:cubicBezTo>
                  <a:lnTo>
                    <a:pt x="0" y="574"/>
                  </a:lnTo>
                  <a:cubicBezTo>
                    <a:pt x="0" y="574"/>
                    <a:pt x="0" y="619"/>
                    <a:pt x="0" y="619"/>
                  </a:cubicBezTo>
                  <a:cubicBezTo>
                    <a:pt x="781" y="860"/>
                    <a:pt x="1561" y="995"/>
                    <a:pt x="2327" y="619"/>
                  </a:cubicBezTo>
                  <a:close/>
                </a:path>
              </a:pathLst>
            </a:custGeom>
            <a:grpFill/>
            <a:ln w="0" cap="flat">
              <a:noFill/>
              <a:prstDash val="solid"/>
              <a:miter/>
            </a:ln>
          </p:spPr>
          <p:txBody>
            <a:bodyPr rtlCol="0" anchor="ctr"/>
            <a:lstStyle/>
            <a:p>
              <a:endParaRPr lang="en-IE"/>
            </a:p>
          </p:txBody>
        </p:sp>
      </p:grpSp>
    </p:spTree>
    <p:extLst>
      <p:ext uri="{BB962C8B-B14F-4D97-AF65-F5344CB8AC3E}">
        <p14:creationId xmlns:p14="http://schemas.microsoft.com/office/powerpoint/2010/main" val="1724735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FAC5-4867-887B-D5B9-743BE634A6AB}"/>
              </a:ext>
            </a:extLst>
          </p:cNvPr>
          <p:cNvSpPr>
            <a:spLocks noGrp="1"/>
          </p:cNvSpPr>
          <p:nvPr>
            <p:ph type="ctrTitle"/>
          </p:nvPr>
        </p:nvSpPr>
        <p:spPr/>
        <p:txBody>
          <a:bodyPr/>
          <a:lstStyle/>
          <a:p>
            <a:r>
              <a:rPr lang="de-DE" sz="2400" b="1">
                <a:latin typeface="Arial"/>
                <a:ea typeface="Verdana"/>
                <a:cs typeface="Arial"/>
              </a:rPr>
              <a:t>Teil 1</a:t>
            </a:r>
            <a:r>
              <a:rPr lang="de-DE" b="1">
                <a:latin typeface="Arial"/>
                <a:ea typeface="Verdana"/>
                <a:cs typeface="Arial"/>
              </a:rPr>
              <a:t>: Was ist Desinformation? </a:t>
            </a:r>
          </a:p>
        </p:txBody>
      </p:sp>
      <p:sp>
        <p:nvSpPr>
          <p:cNvPr id="7" name="Text Placeholder 6">
            <a:extLst>
              <a:ext uri="{FF2B5EF4-FFF2-40B4-BE49-F238E27FC236}">
                <a16:creationId xmlns:a16="http://schemas.microsoft.com/office/drawing/2014/main" id="{2D519DAE-5CE5-B26D-7D4C-743F605AF3E7}"/>
              </a:ext>
            </a:extLst>
          </p:cNvPr>
          <p:cNvSpPr>
            <a:spLocks noGrp="1"/>
          </p:cNvSpPr>
          <p:nvPr>
            <p:ph type="body" idx="10"/>
          </p:nvPr>
        </p:nvSpPr>
        <p:spPr>
          <a:xfrm>
            <a:off x="881004" y="1760782"/>
            <a:ext cx="10487279" cy="1421928"/>
          </a:xfrm>
        </p:spPr>
        <p:txBody>
          <a:bodyPr/>
          <a:lstStyle/>
          <a:p>
            <a:r>
              <a:rPr lang="de-DE" sz="4800">
                <a:latin typeface="Arial" panose="020B0604020202020204" pitchFamily="34" charset="0"/>
              </a:rPr>
              <a:t> WARUM verbreiten Menschen Falschnachrichten?</a:t>
            </a:r>
          </a:p>
        </p:txBody>
      </p:sp>
      <p:sp>
        <p:nvSpPr>
          <p:cNvPr id="13" name="Text Placeholder 4">
            <a:extLst>
              <a:ext uri="{FF2B5EF4-FFF2-40B4-BE49-F238E27FC236}">
                <a16:creationId xmlns:a16="http://schemas.microsoft.com/office/drawing/2014/main" id="{7D11948F-A9F0-D142-9625-F2BE0AFE94FD}"/>
              </a:ext>
            </a:extLst>
          </p:cNvPr>
          <p:cNvSpPr txBox="1">
            <a:spLocks/>
          </p:cNvSpPr>
          <p:nvPr/>
        </p:nvSpPr>
        <p:spPr>
          <a:xfrm>
            <a:off x="881004" y="3709706"/>
            <a:ext cx="10726278" cy="1282787"/>
          </a:xfrm>
          <a:prstGeom prst="rect">
            <a:avLst/>
          </a:prstGeom>
        </p:spPr>
        <p:txBody>
          <a:bodyPr vert="horz" wrap="square" lIns="91440" tIns="45720" rIns="91440" bIns="45720" rtlCol="0" anchor="b">
            <a:spAutoFit/>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285750" indent="-285750">
              <a:lnSpc>
                <a:spcPct val="150000"/>
              </a:lnSpc>
              <a:spcBef>
                <a:spcPts val="0"/>
              </a:spcBef>
              <a:buFont typeface="Courier New" panose="02070309020205020404" pitchFamily="49" charset="0"/>
              <a:buChar char="o"/>
              <a:defRPr/>
            </a:pP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Es handelt sich um einen </a:t>
            </a:r>
            <a:r>
              <a:rPr lang="de-DE" b="1" i="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Scherz</a:t>
            </a: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r>
              <a:rPr lang="de-DE" sz="18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 </a:t>
            </a:r>
            <a:r>
              <a:rPr lang="de-DE"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Satire/Humor</a:t>
            </a:r>
          </a:p>
          <a:p>
            <a:pPr marL="285750" indent="-285750">
              <a:lnSpc>
                <a:spcPct val="150000"/>
              </a:lnSpc>
              <a:spcBef>
                <a:spcPts val="0"/>
              </a:spcBef>
              <a:buFont typeface="Courier New" panose="02070309020205020404" pitchFamily="49" charset="0"/>
              <a:buChar char="o"/>
              <a:defRPr/>
            </a:pP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Weil sie selber daran </a:t>
            </a:r>
            <a:r>
              <a:rPr lang="de-DE" b="1" i="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glauben</a:t>
            </a: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a:t>
            </a:r>
            <a:r>
              <a:rPr lang="de-DE" sz="18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 </a:t>
            </a:r>
            <a:r>
              <a:rPr lang="de-DE"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Fehlinformation</a:t>
            </a:r>
          </a:p>
          <a:p>
            <a:pPr marL="285750" indent="-285750">
              <a:lnSpc>
                <a:spcPct val="150000"/>
              </a:lnSpc>
              <a:spcBef>
                <a:spcPts val="0"/>
              </a:spcBef>
              <a:buFont typeface="Courier New" panose="02070309020205020404" pitchFamily="49" charset="0"/>
              <a:buChar char="o"/>
              <a:defRPr/>
            </a:pP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Weil sie Menschen </a:t>
            </a:r>
            <a:r>
              <a:rPr lang="de-DE" b="1" i="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in die Irre führen</a:t>
            </a:r>
            <a:r>
              <a:rPr lang="de-DE" b="1">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wollen 	</a:t>
            </a:r>
            <a:r>
              <a:rPr lang="de-DE" sz="18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  </a:t>
            </a:r>
            <a:r>
              <a:rPr lang="de-DE"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Desinformation</a:t>
            </a:r>
          </a:p>
        </p:txBody>
      </p:sp>
      <p:sp>
        <p:nvSpPr>
          <p:cNvPr id="6" name="Rettangolo con angoli arrotondati 7">
            <a:extLst>
              <a:ext uri="{FF2B5EF4-FFF2-40B4-BE49-F238E27FC236}">
                <a16:creationId xmlns:a16="http://schemas.microsoft.com/office/drawing/2014/main" id="{C4DDA67F-DAB4-BB43-BA6D-EA4C2C10BCB8}"/>
              </a:ext>
              <a:ext uri="{C183D7F6-B498-43B3-948B-1728B52AA6E4}">
                <adec:decorative xmlns:adec="http://schemas.microsoft.com/office/drawing/2017/decorative" val="1"/>
              </a:ext>
            </a:extLst>
          </p:cNvPr>
          <p:cNvSpPr/>
          <p:nvPr/>
        </p:nvSpPr>
        <p:spPr>
          <a:xfrm>
            <a:off x="973982" y="1760782"/>
            <a:ext cx="2658218" cy="710964"/>
          </a:xfrm>
          <a:prstGeom prst="roundRect">
            <a:avLst>
              <a:gd name="adj" fmla="val 50000"/>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LU" i="1">
              <a:latin typeface="Arial" panose="020B0604020202020204" pitchFamily="34" charset="0"/>
              <a:ea typeface="Verdana" panose="020B0604030504040204" pitchFamily="34" charset="0"/>
              <a:cs typeface="Arial" panose="020B0604020202020204" pitchFamily="34" charset="0"/>
            </a:endParaRPr>
          </a:p>
        </p:txBody>
      </p:sp>
      <p:cxnSp>
        <p:nvCxnSpPr>
          <p:cNvPr id="4" name="Straight Connector 3">
            <a:extLst>
              <a:ext uri="{C183D7F6-B498-43B3-948B-1728B52AA6E4}">
                <adec:decorative xmlns:adec="http://schemas.microsoft.com/office/drawing/2017/decorative" val="1"/>
              </a:ext>
            </a:extLst>
          </p:cNvPr>
          <p:cNvCxnSpPr>
            <a:cxnSpLocks/>
          </p:cNvCxnSpPr>
          <p:nvPr/>
        </p:nvCxnSpPr>
        <p:spPr>
          <a:xfrm>
            <a:off x="4528818" y="3182710"/>
            <a:ext cx="41367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015325">
            <a:off x="8907613" y="3729353"/>
            <a:ext cx="1996819" cy="915209"/>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319F6655-F6F7-EDA0-C469-93C6AF74246B}"/>
                  </a:ext>
                </a:extLst>
              </p14:cNvPr>
              <p14:cNvContentPartPr/>
              <p14:nvPr/>
            </p14:nvContentPartPr>
            <p14:xfrm>
              <a:off x="3192344" y="4781207"/>
              <a:ext cx="360" cy="360"/>
            </p14:xfrm>
          </p:contentPart>
        </mc:Choice>
        <mc:Fallback xmlns="">
          <p:pic>
            <p:nvPicPr>
              <p:cNvPr id="5" name="Ink 4">
                <a:extLst>
                  <a:ext uri="{FF2B5EF4-FFF2-40B4-BE49-F238E27FC236}">
                    <a16:creationId xmlns:a16="http://schemas.microsoft.com/office/drawing/2014/main" id="{319F6655-F6F7-EDA0-C469-93C6AF74246B}"/>
                  </a:ext>
                </a:extLst>
              </p:cNvPr>
              <p:cNvPicPr/>
              <p:nvPr/>
            </p:nvPicPr>
            <p:blipFill>
              <a:blip r:embed="rId5"/>
              <a:stretch>
                <a:fillRect/>
              </a:stretch>
            </p:blipFill>
            <p:spPr>
              <a:xfrm>
                <a:off x="3186224" y="4775087"/>
                <a:ext cx="12600" cy="12600"/>
              </a:xfrm>
              <a:prstGeom prst="rect">
                <a:avLst/>
              </a:prstGeom>
            </p:spPr>
          </p:pic>
        </mc:Fallback>
      </mc:AlternateContent>
    </p:spTree>
    <p:extLst>
      <p:ext uri="{BB962C8B-B14F-4D97-AF65-F5344CB8AC3E}">
        <p14:creationId xmlns:p14="http://schemas.microsoft.com/office/powerpoint/2010/main" val="399430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sz="1800" b="1">
                <a:solidFill>
                  <a:schemeClr val="bg1"/>
                </a:solidFill>
                <a:effectLst/>
                <a:latin typeface="Arial" panose="020B0604020202020204" pitchFamily="34" charset="0"/>
                <a:ea typeface="+mn-ea"/>
                <a:cs typeface="Arial" panose="020B0604020202020204" pitchFamily="34" charset="0"/>
              </a:rPr>
              <a:t>Satire – „Schnäppchenjäger stürmen Lidl-Supermarkt: Tausende Verletzte!“</a:t>
            </a:r>
          </a:p>
        </p:txBody>
      </p:sp>
      <p:sp>
        <p:nvSpPr>
          <p:cNvPr id="8" name="Title 1">
            <a:extLst>
              <a:ext uri="{FF2B5EF4-FFF2-40B4-BE49-F238E27FC236}">
                <a16:creationId xmlns:a16="http://schemas.microsoft.com/office/drawing/2014/main" id="{F017FAC5-4867-887B-D5B9-743BE634A6AB}"/>
              </a:ext>
              <a:ext uri="{C183D7F6-B498-43B3-948B-1728B52AA6E4}">
                <adec:decorative xmlns:adec="http://schemas.microsoft.com/office/drawing/2017/decorative" val="0"/>
              </a:ext>
            </a:extLst>
          </p:cNvPr>
          <p:cNvSpPr txBox="1">
            <a:spLocks/>
          </p:cNvSpPr>
          <p:nvPr/>
        </p:nvSpPr>
        <p:spPr>
          <a:xfrm>
            <a:off x="0" y="0"/>
            <a:ext cx="12192000" cy="398429"/>
          </a:xfrm>
          <a:prstGeom prst="rect">
            <a:avLst/>
          </a:prstGeom>
          <a:solidFill>
            <a:srgbClr val="0B1741"/>
          </a:solidFill>
        </p:spPr>
        <p:txBody>
          <a:bodyPr vert="horz" wrap="none" lIns="720000" tIns="72000" rIns="91440" bIns="45720" rtlCol="0" anchor="ctr" anchorCtr="0">
            <a:noAutofit/>
          </a:bodyPr>
          <a:lstStyle>
            <a:lvl1pPr algn="l" defTabSz="914400" rtl="0" eaLnBrk="1" latinLnBrk="0" hangingPunct="1">
              <a:lnSpc>
                <a:spcPct val="90000"/>
              </a:lnSpc>
              <a:spcBef>
                <a:spcPct val="0"/>
              </a:spcBef>
              <a:buNone/>
              <a:defRPr lang="it-IT" sz="1800" kern="1200" dirty="0">
                <a:solidFill>
                  <a:schemeClr val="bg1"/>
                </a:solidFill>
                <a:latin typeface="Arial" panose="020B0604020202020204" pitchFamily="34" charset="0"/>
                <a:ea typeface="+mn-ea"/>
                <a:cs typeface="Arial" panose="020B0604020202020204" pitchFamily="34" charset="0"/>
              </a:defRPr>
            </a:lvl1pPr>
          </a:lstStyle>
          <a:p>
            <a:r>
              <a:rPr lang="de-DE" sz="2400" b="1">
                <a:latin typeface="Arial"/>
                <a:ea typeface="Verdana"/>
                <a:cs typeface="Arial"/>
              </a:rPr>
              <a:t>Teil 1</a:t>
            </a:r>
            <a:r>
              <a:rPr lang="de-DE" b="1">
                <a:latin typeface="Arial"/>
                <a:ea typeface="Verdana"/>
                <a:cs typeface="Arial"/>
              </a:rPr>
              <a:t>: Was ist Desinformation? </a:t>
            </a:r>
          </a:p>
        </p:txBody>
      </p:sp>
      <p:sp>
        <p:nvSpPr>
          <p:cNvPr id="5" name="TextBox 4">
            <a:extLst>
              <a:ext uri="{FF2B5EF4-FFF2-40B4-BE49-F238E27FC236}">
                <a16:creationId xmlns:a16="http://schemas.microsoft.com/office/drawing/2014/main" id="{C814077D-DED7-62E6-6078-4CA64067247D}"/>
              </a:ext>
            </a:extLst>
          </p:cNvPr>
          <p:cNvSpPr txBox="1"/>
          <p:nvPr/>
        </p:nvSpPr>
        <p:spPr>
          <a:xfrm>
            <a:off x="7433967" y="1436109"/>
            <a:ext cx="2852077" cy="1200329"/>
          </a:xfrm>
          <a:prstGeom prst="rect">
            <a:avLst/>
          </a:prstGeom>
          <a:noFill/>
        </p:spPr>
        <p:txBody>
          <a:bodyPr wrap="square" rtlCol="0">
            <a:spAutoFit/>
          </a:bodyPr>
          <a:lstStyle/>
          <a:p>
            <a:r>
              <a:rPr lang="de-DE">
                <a:solidFill>
                  <a:schemeClr val="bg1"/>
                </a:solidFill>
                <a:latin typeface="Arial" panose="020B0604020202020204" pitchFamily="34" charset="0"/>
                <a:cs typeface="Arial" panose="020B0604020202020204" pitchFamily="34" charset="0"/>
              </a:rPr>
              <a:t>Papst trägt Balenciaga-Daunenmantel! </a:t>
            </a:r>
          </a:p>
          <a:p>
            <a:endParaRPr lang="de-CH">
              <a:solidFill>
                <a:schemeClr val="bg1"/>
              </a:solidFill>
            </a:endParaRPr>
          </a:p>
          <a:p>
            <a:endParaRPr lang="en-IE">
              <a:solidFill>
                <a:schemeClr val="bg1"/>
              </a:solidFill>
            </a:endParaRPr>
          </a:p>
        </p:txBody>
      </p:sp>
      <p:grpSp>
        <p:nvGrpSpPr>
          <p:cNvPr id="12" name="Group 11">
            <a:extLst>
              <a:ext uri="{FF2B5EF4-FFF2-40B4-BE49-F238E27FC236}">
                <a16:creationId xmlns:a16="http://schemas.microsoft.com/office/drawing/2014/main" id="{A94D0248-79A0-4927-2872-39FC851A4E28}"/>
              </a:ext>
            </a:extLst>
          </p:cNvPr>
          <p:cNvGrpSpPr/>
          <p:nvPr/>
        </p:nvGrpSpPr>
        <p:grpSpPr>
          <a:xfrm>
            <a:off x="622286" y="1231353"/>
            <a:ext cx="3069626" cy="4041828"/>
            <a:chOff x="622286" y="1231353"/>
            <a:chExt cx="3069626" cy="4041828"/>
          </a:xfrm>
        </p:grpSpPr>
        <p:pic>
          <p:nvPicPr>
            <p:cNvPr id="6" name="Picture 5">
              <a:extLst>
                <a:ext uri="{FF2B5EF4-FFF2-40B4-BE49-F238E27FC236}">
                  <a16:creationId xmlns:a16="http://schemas.microsoft.com/office/drawing/2014/main" id="{A5007157-A1B9-2083-F43F-E1E9BDE2D5D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286" y="1231353"/>
              <a:ext cx="3069626" cy="4010498"/>
            </a:xfrm>
            <a:prstGeom prst="rect">
              <a:avLst/>
            </a:prstGeom>
          </p:spPr>
        </p:pic>
        <p:sp>
          <p:nvSpPr>
            <p:cNvPr id="9" name="TextBox 8">
              <a:extLst>
                <a:ext uri="{FF2B5EF4-FFF2-40B4-BE49-F238E27FC236}">
                  <a16:creationId xmlns:a16="http://schemas.microsoft.com/office/drawing/2014/main" id="{521A2EB9-1185-3438-E8C6-DA393CE2172C}"/>
                </a:ext>
              </a:extLst>
            </p:cNvPr>
            <p:cNvSpPr txBox="1"/>
            <p:nvPr/>
          </p:nvSpPr>
          <p:spPr>
            <a:xfrm>
              <a:off x="622286" y="4965404"/>
              <a:ext cx="1334020" cy="307777"/>
            </a:xfrm>
            <a:prstGeom prst="rect">
              <a:avLst/>
            </a:prstGeom>
            <a:noFill/>
          </p:spPr>
          <p:txBody>
            <a:bodyPr wrap="none" rtlCol="0">
              <a:spAutoFit/>
            </a:bodyPr>
            <a:lstStyle/>
            <a:p>
              <a:r>
                <a:rPr lang="de-DE" sz="1400">
                  <a:solidFill>
                    <a:schemeClr val="bg1"/>
                  </a:solidFill>
                  <a:latin typeface="Arial" panose="020B0604020202020204" pitchFamily="34" charset="0"/>
                  <a:cs typeface="Arial" panose="020B0604020202020204" pitchFamily="34" charset="0"/>
                </a:rPr>
                <a:t>©Pablo Xavier</a:t>
              </a:r>
            </a:p>
          </p:txBody>
        </p:sp>
      </p:grpSp>
      <p:grpSp>
        <p:nvGrpSpPr>
          <p:cNvPr id="14" name="Group 13">
            <a:extLst>
              <a:ext uri="{FF2B5EF4-FFF2-40B4-BE49-F238E27FC236}">
                <a16:creationId xmlns:a16="http://schemas.microsoft.com/office/drawing/2014/main" id="{52038AA4-5ECA-0323-A4C6-9AE1E74AAF73}"/>
              </a:ext>
            </a:extLst>
          </p:cNvPr>
          <p:cNvGrpSpPr/>
          <p:nvPr/>
        </p:nvGrpSpPr>
        <p:grpSpPr>
          <a:xfrm>
            <a:off x="3837135" y="1231353"/>
            <a:ext cx="3596832" cy="4010498"/>
            <a:chOff x="3837135" y="1231353"/>
            <a:chExt cx="3596832" cy="4010498"/>
          </a:xfrm>
        </p:grpSpPr>
        <p:pic>
          <p:nvPicPr>
            <p:cNvPr id="11" name="Picture 10" descr="A person in a white robe&#10;&#10;Description automatically generated">
              <a:extLst>
                <a:ext uri="{FF2B5EF4-FFF2-40B4-BE49-F238E27FC236}">
                  <a16:creationId xmlns:a16="http://schemas.microsoft.com/office/drawing/2014/main" id="{3F91674E-22F8-75F9-FB5D-ABEE5D85A0F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37135" y="1231353"/>
              <a:ext cx="3052618" cy="4010498"/>
            </a:xfrm>
            <a:prstGeom prst="rect">
              <a:avLst/>
            </a:prstGeom>
          </p:spPr>
        </p:pic>
        <p:sp>
          <p:nvSpPr>
            <p:cNvPr id="13" name="TextBox 12">
              <a:extLst>
                <a:ext uri="{FF2B5EF4-FFF2-40B4-BE49-F238E27FC236}">
                  <a16:creationId xmlns:a16="http://schemas.microsoft.com/office/drawing/2014/main" id="{4A6DB192-D49B-B3DF-C385-7B3AE091C909}"/>
                </a:ext>
              </a:extLst>
            </p:cNvPr>
            <p:cNvSpPr txBox="1"/>
            <p:nvPr/>
          </p:nvSpPr>
          <p:spPr>
            <a:xfrm>
              <a:off x="3837135" y="4934074"/>
              <a:ext cx="3596832" cy="307777"/>
            </a:xfrm>
            <a:prstGeom prst="rect">
              <a:avLst/>
            </a:prstGeom>
            <a:noFill/>
          </p:spPr>
          <p:txBody>
            <a:bodyPr wrap="square">
              <a:spAutoFit/>
            </a:bodyPr>
            <a:lstStyle/>
            <a:p>
              <a:r>
                <a:rPr lang="de-DE" sz="1400">
                  <a:solidFill>
                    <a:schemeClr val="bg1"/>
                  </a:solidFill>
                  <a:latin typeface="Arial" panose="020B0604020202020204" pitchFamily="34" charset="0"/>
                  <a:cs typeface="Arial" panose="020B0604020202020204" pitchFamily="34" charset="0"/>
                </a:rPr>
                <a:t>© Mazur/catholicnews.org.uk</a:t>
              </a:r>
            </a:p>
          </p:txBody>
        </p:sp>
      </p:grpSp>
      <p:grpSp>
        <p:nvGrpSpPr>
          <p:cNvPr id="2" name="Group 1">
            <a:extLst>
              <a:ext uri="{FF2B5EF4-FFF2-40B4-BE49-F238E27FC236}">
                <a16:creationId xmlns:a16="http://schemas.microsoft.com/office/drawing/2014/main" id="{44C1CCE7-B0BA-D457-97EA-9B795742BA1C}"/>
              </a:ext>
            </a:extLst>
          </p:cNvPr>
          <p:cNvGrpSpPr/>
          <p:nvPr/>
        </p:nvGrpSpPr>
        <p:grpSpPr>
          <a:xfrm>
            <a:off x="7497619" y="2313272"/>
            <a:ext cx="2788426" cy="646331"/>
            <a:chOff x="4293002" y="5627469"/>
            <a:chExt cx="2975899" cy="646331"/>
          </a:xfrm>
        </p:grpSpPr>
        <p:sp>
          <p:nvSpPr>
            <p:cNvPr id="3" name="TextBox 2">
              <a:extLst>
                <a:ext uri="{FF2B5EF4-FFF2-40B4-BE49-F238E27FC236}">
                  <a16:creationId xmlns:a16="http://schemas.microsoft.com/office/drawing/2014/main" id="{9E34BF65-E3CA-6DC9-CB72-15B0198AA2D8}"/>
                </a:ext>
              </a:extLst>
            </p:cNvPr>
            <p:cNvSpPr txBox="1"/>
            <p:nvPr/>
          </p:nvSpPr>
          <p:spPr>
            <a:xfrm>
              <a:off x="4293002" y="5627469"/>
              <a:ext cx="2975899" cy="646331"/>
            </a:xfrm>
            <a:prstGeom prst="rect">
              <a:avLst/>
            </a:prstGeom>
            <a:noFill/>
          </p:spPr>
          <p:txBody>
            <a:bodyPr wrap="square">
              <a:spAutoFit/>
            </a:bodyPr>
            <a:lstStyle/>
            <a:p>
              <a:r>
                <a:rPr lang="de-DE" sz="36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Humor</a:t>
              </a:r>
            </a:p>
          </p:txBody>
        </p:sp>
        <p:sp>
          <p:nvSpPr>
            <p:cNvPr id="7" name="Rettangolo con angoli arrotondati 42">
              <a:extLst>
                <a:ext uri="{FF2B5EF4-FFF2-40B4-BE49-F238E27FC236}">
                  <a16:creationId xmlns:a16="http://schemas.microsoft.com/office/drawing/2014/main" id="{7A0284E4-864E-8C8E-BBEB-A8774AD4D586}"/>
                </a:ext>
              </a:extLst>
            </p:cNvPr>
            <p:cNvSpPr>
              <a:spLocks noChangeAspect="1"/>
            </p:cNvSpPr>
            <p:nvPr/>
          </p:nvSpPr>
          <p:spPr>
            <a:xfrm>
              <a:off x="4293002" y="5654100"/>
              <a:ext cx="2975899" cy="593067"/>
            </a:xfrm>
            <a:prstGeom prst="roundRect">
              <a:avLst>
                <a:gd name="adj" fmla="val 50000"/>
              </a:avLst>
            </a:prstGeom>
            <a:noFill/>
            <a:ln w="25400">
              <a:solidFill>
                <a:srgbClr val="FFE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b="1" i="0" u="none" strike="noStrike" kern="1200" cap="none" spc="0" normalizeH="0" baseline="0" noProof="0">
                <a:ln>
                  <a:noFill/>
                </a:ln>
                <a:solidFill>
                  <a:srgbClr val="FFEC00"/>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97169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C183D7F6-B498-43B3-948B-1728B52AA6E4}">
                <adec:decorative xmlns:adec="http://schemas.microsoft.com/office/drawing/2017/decorative" val="1"/>
              </a:ext>
            </a:extLst>
          </p:cNvPr>
          <p:cNvSpPr>
            <a:spLocks noGrp="1"/>
          </p:cNvSpPr>
          <p:nvPr>
            <p:ph type="ctrTitle"/>
          </p:nvPr>
        </p:nvSpPr>
        <p:spPr/>
        <p:txBody>
          <a:bodyPr/>
          <a:lstStyle/>
          <a:p>
            <a:pPr rtl="0" eaLnBrk="1" latinLnBrk="0" hangingPunct="1"/>
            <a:r>
              <a:rPr lang="de-DE" sz="1800" b="1">
                <a:solidFill>
                  <a:schemeClr val="bg1"/>
                </a:solidFill>
                <a:effectLst/>
                <a:latin typeface="Arial" panose="020B0604020202020204" pitchFamily="34" charset="0"/>
                <a:ea typeface="+mn-ea"/>
                <a:cs typeface="Arial" panose="020B0604020202020204" pitchFamily="34" charset="0"/>
              </a:rPr>
              <a:t>Fehlinformationen – „5G verursacht Coronavirus“ </a:t>
            </a:r>
          </a:p>
        </p:txBody>
      </p:sp>
      <p:sp>
        <p:nvSpPr>
          <p:cNvPr id="8" name="Title 1">
            <a:extLst>
              <a:ext uri="{FF2B5EF4-FFF2-40B4-BE49-F238E27FC236}">
                <a16:creationId xmlns:a16="http://schemas.microsoft.com/office/drawing/2014/main" id="{F017FAC5-4867-887B-D5B9-743BE634A6AB}"/>
              </a:ext>
            </a:extLst>
          </p:cNvPr>
          <p:cNvSpPr txBox="1">
            <a:spLocks/>
          </p:cNvSpPr>
          <p:nvPr/>
        </p:nvSpPr>
        <p:spPr>
          <a:xfrm>
            <a:off x="0" y="0"/>
            <a:ext cx="12192000" cy="398429"/>
          </a:xfrm>
          <a:prstGeom prst="rect">
            <a:avLst/>
          </a:prstGeom>
          <a:solidFill>
            <a:srgbClr val="0B1741"/>
          </a:solidFill>
        </p:spPr>
        <p:txBody>
          <a:bodyPr vert="horz" wrap="none" lIns="720000" tIns="72000" rIns="91440" bIns="45720" rtlCol="0" anchor="ctr" anchorCtr="0">
            <a:noAutofit/>
          </a:bodyPr>
          <a:lstStyle>
            <a:lvl1pPr algn="l" defTabSz="914400" rtl="0" eaLnBrk="1" latinLnBrk="0" hangingPunct="1">
              <a:lnSpc>
                <a:spcPct val="90000"/>
              </a:lnSpc>
              <a:spcBef>
                <a:spcPct val="0"/>
              </a:spcBef>
              <a:buNone/>
              <a:defRPr lang="it-IT" sz="1800" kern="1200" dirty="0">
                <a:solidFill>
                  <a:schemeClr val="bg1"/>
                </a:solidFill>
                <a:latin typeface="Arial" panose="020B0604020202020204" pitchFamily="34" charset="0"/>
                <a:ea typeface="+mn-ea"/>
                <a:cs typeface="Arial" panose="020B0604020202020204" pitchFamily="34" charset="0"/>
              </a:defRPr>
            </a:lvl1pPr>
          </a:lstStyle>
          <a:p>
            <a:r>
              <a:rPr lang="de-DE" sz="2400" b="1">
                <a:latin typeface="Arial"/>
                <a:ea typeface="Verdana"/>
                <a:cs typeface="Arial"/>
              </a:rPr>
              <a:t>Teil 1</a:t>
            </a:r>
            <a:r>
              <a:rPr lang="de-DE" b="1">
                <a:latin typeface="Arial"/>
                <a:ea typeface="Verdana"/>
                <a:cs typeface="Arial"/>
              </a:rPr>
              <a:t>: Was ist Desinformation? </a:t>
            </a:r>
          </a:p>
        </p:txBody>
      </p:sp>
      <p:pic>
        <p:nvPicPr>
          <p:cNvPr id="9" name="Immagine 6">
            <a:extLst>
              <a:ext uri="{FF2B5EF4-FFF2-40B4-BE49-F238E27FC236}">
                <a16:creationId xmlns:a16="http://schemas.microsoft.com/office/drawing/2014/main" id="{F72CC3D5-5951-5C4C-9DF9-D336AEB264E8}"/>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854265" y="1528584"/>
            <a:ext cx="2640973" cy="5381293"/>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45915" y="2823930"/>
            <a:ext cx="3494081" cy="6314991"/>
          </a:xfrm>
          <a:prstGeom prst="rect">
            <a:avLst/>
          </a:prstGeom>
        </p:spPr>
      </p:pic>
      <p:sp>
        <p:nvSpPr>
          <p:cNvPr id="6" name="TextBox 5">
            <a:extLst>
              <a:ext uri="{FF2B5EF4-FFF2-40B4-BE49-F238E27FC236}">
                <a16:creationId xmlns:a16="http://schemas.microsoft.com/office/drawing/2014/main" id="{733BF117-2A4D-7265-DB69-03F2443EF77E}"/>
              </a:ext>
            </a:extLst>
          </p:cNvPr>
          <p:cNvSpPr txBox="1"/>
          <p:nvPr/>
        </p:nvSpPr>
        <p:spPr>
          <a:xfrm>
            <a:off x="5627033" y="1038490"/>
            <a:ext cx="5847738" cy="4878259"/>
          </a:xfrm>
          <a:prstGeom prst="rect">
            <a:avLst/>
          </a:prstGeom>
          <a:noFill/>
        </p:spPr>
        <p:txBody>
          <a:bodyPr wrap="square" rtlCol="0">
            <a:spAutoFit/>
          </a:bodyPr>
          <a:lstStyle/>
          <a:p>
            <a:r>
              <a:rPr lang="de-DE" b="1">
                <a:solidFill>
                  <a:schemeClr val="bg1"/>
                </a:solidFill>
                <a:latin typeface="Arial" panose="020B0604020202020204" pitchFamily="34" charset="0"/>
                <a:cs typeface="Arial" panose="020B0604020202020204" pitchFamily="34" charset="0"/>
              </a:rPr>
              <a:t>„5G hat Coronavirus verursacht und verbreitet“</a:t>
            </a:r>
          </a:p>
          <a:p>
            <a:endParaRPr lang="en-IE">
              <a:solidFill>
                <a:schemeClr val="bg1"/>
              </a:solidFill>
              <a:latin typeface="Arial" panose="020B0604020202020204" pitchFamily="34" charset="0"/>
              <a:cs typeface="Arial" panose="020B0604020202020204" pitchFamily="34" charset="0"/>
            </a:endParaRPr>
          </a:p>
          <a:p>
            <a:pPr>
              <a:spcAft>
                <a:spcPts val="600"/>
              </a:spcAft>
            </a:pPr>
            <a:r>
              <a:rPr lang="de-DE">
                <a:solidFill>
                  <a:schemeClr val="bg1"/>
                </a:solidFill>
                <a:latin typeface="Arial" panose="020B0604020202020204" pitchFamily="34" charset="0"/>
                <a:cs typeface="Arial" panose="020B0604020202020204" pitchFamily="34" charset="0"/>
              </a:rPr>
              <a:t>Spielt mit:</a:t>
            </a:r>
          </a:p>
          <a:p>
            <a:pPr marL="285750" indent="-285750">
              <a:spcAft>
                <a:spcPts val="600"/>
              </a:spcAft>
              <a:buFont typeface="Courier New" panose="02070309020205020404" pitchFamily="49" charset="0"/>
              <a:buChar char="o"/>
            </a:pPr>
            <a:r>
              <a:rPr lang="de-DE">
                <a:solidFill>
                  <a:schemeClr val="bg1"/>
                </a:solidFill>
                <a:latin typeface="Arial" panose="020B0604020202020204" pitchFamily="34" charset="0"/>
                <a:cs typeface="Arial" panose="020B0604020202020204" pitchFamily="34" charset="0"/>
              </a:rPr>
              <a:t>Vorhandene Verschwörungstheorien über angebliche gesundheitsschädliche Wirkungen von 5G,</a:t>
            </a:r>
          </a:p>
          <a:p>
            <a:pPr marL="285750" indent="-285750">
              <a:spcAft>
                <a:spcPts val="600"/>
              </a:spcAft>
              <a:buFont typeface="Courier New" panose="02070309020205020404" pitchFamily="49" charset="0"/>
              <a:buChar char="o"/>
            </a:pPr>
            <a:r>
              <a:rPr lang="de-DE">
                <a:solidFill>
                  <a:schemeClr val="bg1"/>
                </a:solidFill>
                <a:latin typeface="Arial" panose="020B0604020202020204" pitchFamily="34" charset="0"/>
                <a:cs typeface="Arial" panose="020B0604020202020204" pitchFamily="34" charset="0"/>
              </a:rPr>
              <a:t>Unsicherheit und Angst zu Beginn der Pandemie.</a:t>
            </a:r>
          </a:p>
          <a:p>
            <a:endParaRPr lang="en-IE">
              <a:solidFill>
                <a:schemeClr val="bg1"/>
              </a:solidFill>
              <a:latin typeface="Arial" panose="020B0604020202020204" pitchFamily="34" charset="0"/>
              <a:cs typeface="Arial" panose="020B0604020202020204" pitchFamily="34" charset="0"/>
            </a:endParaRPr>
          </a:p>
          <a:p>
            <a:pPr>
              <a:spcAft>
                <a:spcPts val="600"/>
              </a:spcAft>
            </a:pPr>
            <a:r>
              <a:rPr lang="de-DE">
                <a:solidFill>
                  <a:schemeClr val="bg1"/>
                </a:solidFill>
                <a:latin typeface="Arial" panose="020B0604020202020204" pitchFamily="34" charset="0"/>
                <a:cs typeface="Arial" panose="020B0604020202020204" pitchFamily="34" charset="0"/>
              </a:rPr>
              <a:t>Folgen:</a:t>
            </a:r>
          </a:p>
          <a:p>
            <a:pPr marL="285750" indent="-285750">
              <a:spcAft>
                <a:spcPts val="600"/>
              </a:spcAft>
              <a:buFont typeface="Courier New" panose="02070309020205020404" pitchFamily="49" charset="0"/>
              <a:buChar char="o"/>
            </a:pPr>
            <a:r>
              <a:rPr lang="de-DE">
                <a:solidFill>
                  <a:schemeClr val="bg1"/>
                </a:solidFill>
                <a:latin typeface="Arial" panose="020B0604020202020204" pitchFamily="34" charset="0"/>
                <a:cs typeface="Arial" panose="020B0604020202020204" pitchFamily="34" charset="0"/>
              </a:rPr>
              <a:t>Beschädigungen von 5G-Sendemasten,</a:t>
            </a:r>
          </a:p>
          <a:p>
            <a:pPr marL="285750" indent="-285750">
              <a:spcAft>
                <a:spcPts val="600"/>
              </a:spcAft>
              <a:buFont typeface="Courier New" panose="02070309020205020404" pitchFamily="49" charset="0"/>
              <a:buChar char="o"/>
            </a:pPr>
            <a:r>
              <a:rPr lang="de-DE">
                <a:solidFill>
                  <a:schemeClr val="bg1"/>
                </a:solidFill>
                <a:latin typeface="Arial" panose="020B0604020202020204" pitchFamily="34" charset="0"/>
                <a:cs typeface="Arial" panose="020B0604020202020204" pitchFamily="34" charset="0"/>
              </a:rPr>
              <a:t>Störungen im Telekommunikations-Verkehr,</a:t>
            </a:r>
          </a:p>
          <a:p>
            <a:pPr marL="285750" indent="-285750">
              <a:spcAft>
                <a:spcPts val="600"/>
              </a:spcAft>
              <a:buFont typeface="Courier New" panose="02070309020205020404" pitchFamily="49" charset="0"/>
              <a:buChar char="o"/>
            </a:pPr>
            <a:r>
              <a:rPr lang="de-DE">
                <a:solidFill>
                  <a:schemeClr val="bg1"/>
                </a:solidFill>
                <a:latin typeface="Arial" panose="020B0604020202020204" pitchFamily="34" charset="0"/>
                <a:cs typeface="Arial" panose="020B0604020202020204" pitchFamily="34" charset="0"/>
              </a:rPr>
              <a:t>Belästigung von Mitarbeitern n von Telekommunikations-Unternehmen.</a:t>
            </a:r>
          </a:p>
          <a:p>
            <a:endParaRPr lang="en-IE" sz="2000">
              <a:solidFill>
                <a:schemeClr val="bg1"/>
              </a:solidFill>
            </a:endParaRPr>
          </a:p>
          <a:p>
            <a:endParaRPr lang="de-CH" sz="2000">
              <a:solidFill>
                <a:schemeClr val="bg1"/>
              </a:solidFill>
            </a:endParaRPr>
          </a:p>
          <a:p>
            <a:endParaRPr lang="en-IE" sz="2000">
              <a:solidFill>
                <a:schemeClr val="bg1"/>
              </a:solidFill>
            </a:endParaRPr>
          </a:p>
        </p:txBody>
      </p:sp>
      <p:grpSp>
        <p:nvGrpSpPr>
          <p:cNvPr id="5" name="Group 4">
            <a:extLst>
              <a:ext uri="{FF2B5EF4-FFF2-40B4-BE49-F238E27FC236}">
                <a16:creationId xmlns:a16="http://schemas.microsoft.com/office/drawing/2014/main" id="{4B2B790C-9A31-655E-105A-A13C0E75A35A}"/>
              </a:ext>
            </a:extLst>
          </p:cNvPr>
          <p:cNvGrpSpPr/>
          <p:nvPr/>
        </p:nvGrpSpPr>
        <p:grpSpPr>
          <a:xfrm>
            <a:off x="5710611" y="5281993"/>
            <a:ext cx="4711597" cy="646331"/>
            <a:chOff x="5431924" y="5281993"/>
            <a:chExt cx="4711597" cy="646331"/>
          </a:xfrm>
        </p:grpSpPr>
        <p:sp>
          <p:nvSpPr>
            <p:cNvPr id="20" name="TextBox 19">
              <a:extLst>
                <a:ext uri="{FF2B5EF4-FFF2-40B4-BE49-F238E27FC236}">
                  <a16:creationId xmlns:a16="http://schemas.microsoft.com/office/drawing/2014/main" id="{CCDA48D0-C5DE-0C79-C5DE-A21C8E7C08AE}"/>
                </a:ext>
              </a:extLst>
            </p:cNvPr>
            <p:cNvSpPr txBox="1"/>
            <p:nvPr/>
          </p:nvSpPr>
          <p:spPr>
            <a:xfrm>
              <a:off x="5431924" y="5281993"/>
              <a:ext cx="4711597" cy="646331"/>
            </a:xfrm>
            <a:prstGeom prst="rect">
              <a:avLst/>
            </a:prstGeom>
            <a:noFill/>
          </p:spPr>
          <p:txBody>
            <a:bodyPr wrap="square">
              <a:spAutoFit/>
            </a:bodyPr>
            <a:lstStyle/>
            <a:p>
              <a:r>
                <a:rPr lang="de-DE" sz="36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Fehlinformation</a:t>
              </a:r>
            </a:p>
          </p:txBody>
        </p:sp>
        <p:sp>
          <p:nvSpPr>
            <p:cNvPr id="2" name="Rettangolo con angoli arrotondati 42">
              <a:extLst>
                <a:ext uri="{FF2B5EF4-FFF2-40B4-BE49-F238E27FC236}">
                  <a16:creationId xmlns:a16="http://schemas.microsoft.com/office/drawing/2014/main" id="{8E0DB6F5-62D2-83C6-F363-ABB4FC2CE82D}"/>
                </a:ext>
              </a:extLst>
            </p:cNvPr>
            <p:cNvSpPr>
              <a:spLocks noChangeAspect="1"/>
            </p:cNvSpPr>
            <p:nvPr/>
          </p:nvSpPr>
          <p:spPr>
            <a:xfrm>
              <a:off x="5431924" y="5323682"/>
              <a:ext cx="4243703" cy="593067"/>
            </a:xfrm>
            <a:prstGeom prst="roundRect">
              <a:avLst>
                <a:gd name="adj" fmla="val 50000"/>
              </a:avLst>
            </a:prstGeom>
            <a:noFill/>
            <a:ln w="25400">
              <a:solidFill>
                <a:srgbClr val="FFE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pic>
        <p:nvPicPr>
          <p:cNvPr id="11" name="Graphic 10">
            <a:extLst>
              <a:ext uri="{FF2B5EF4-FFF2-40B4-BE49-F238E27FC236}">
                <a16:creationId xmlns:a16="http://schemas.microsoft.com/office/drawing/2014/main" id="{9F663B41-3113-7F4E-1AD4-FFC3FB114C8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82555" y="1394872"/>
            <a:ext cx="408591" cy="408591"/>
          </a:xfrm>
          <a:prstGeom prst="rect">
            <a:avLst/>
          </a:prstGeom>
        </p:spPr>
      </p:pic>
      <p:pic>
        <p:nvPicPr>
          <p:cNvPr id="12" name="Graphic 11">
            <a:extLst>
              <a:ext uri="{FF2B5EF4-FFF2-40B4-BE49-F238E27FC236}">
                <a16:creationId xmlns:a16="http://schemas.microsoft.com/office/drawing/2014/main" id="{8A27EAD2-7A76-E7A6-C82A-269B5767A56A}"/>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63450">
            <a:off x="4823662" y="1920904"/>
            <a:ext cx="332301" cy="332301"/>
          </a:xfrm>
          <a:prstGeom prst="rect">
            <a:avLst/>
          </a:prstGeom>
        </p:spPr>
      </p:pic>
      <p:pic>
        <p:nvPicPr>
          <p:cNvPr id="13" name="Graphic 12">
            <a:extLst>
              <a:ext uri="{FF2B5EF4-FFF2-40B4-BE49-F238E27FC236}">
                <a16:creationId xmlns:a16="http://schemas.microsoft.com/office/drawing/2014/main" id="{C6046E9A-F91F-6929-201E-1048D6A41379}"/>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33922" y="885514"/>
            <a:ext cx="305951" cy="305951"/>
          </a:xfrm>
          <a:prstGeom prst="rect">
            <a:avLst/>
          </a:prstGeom>
        </p:spPr>
      </p:pic>
      <p:pic>
        <p:nvPicPr>
          <p:cNvPr id="14" name="Graphic 13">
            <a:extLst>
              <a:ext uri="{FF2B5EF4-FFF2-40B4-BE49-F238E27FC236}">
                <a16:creationId xmlns:a16="http://schemas.microsoft.com/office/drawing/2014/main" id="{A074723B-4403-F520-5ED1-00C262D69C9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63450">
            <a:off x="1054290" y="1617434"/>
            <a:ext cx="379921" cy="379921"/>
          </a:xfrm>
          <a:prstGeom prst="rect">
            <a:avLst/>
          </a:prstGeom>
        </p:spPr>
      </p:pic>
      <p:pic>
        <p:nvPicPr>
          <p:cNvPr id="15" name="Graphic 14">
            <a:extLst>
              <a:ext uri="{FF2B5EF4-FFF2-40B4-BE49-F238E27FC236}">
                <a16:creationId xmlns:a16="http://schemas.microsoft.com/office/drawing/2014/main" id="{C0F3CC05-8E5C-D7AA-14D6-1147401F386E}"/>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535623" y="1491127"/>
            <a:ext cx="167943" cy="167943"/>
          </a:xfrm>
          <a:prstGeom prst="rect">
            <a:avLst/>
          </a:prstGeom>
        </p:spPr>
      </p:pic>
      <p:pic>
        <p:nvPicPr>
          <p:cNvPr id="16" name="Graphic 15">
            <a:extLst>
              <a:ext uri="{FF2B5EF4-FFF2-40B4-BE49-F238E27FC236}">
                <a16:creationId xmlns:a16="http://schemas.microsoft.com/office/drawing/2014/main" id="{5C8B5A67-8E4C-4251-6264-34C04692AF8F}"/>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3849" y="1142004"/>
            <a:ext cx="167943" cy="167943"/>
          </a:xfrm>
          <a:prstGeom prst="rect">
            <a:avLst/>
          </a:prstGeom>
        </p:spPr>
      </p:pic>
      <p:pic>
        <p:nvPicPr>
          <p:cNvPr id="17" name="Graphic 16">
            <a:extLst>
              <a:ext uri="{FF2B5EF4-FFF2-40B4-BE49-F238E27FC236}">
                <a16:creationId xmlns:a16="http://schemas.microsoft.com/office/drawing/2014/main" id="{EA123983-66BF-6933-A6C2-B98F1A8A2E3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6119" y="2240489"/>
            <a:ext cx="167943" cy="167943"/>
          </a:xfrm>
          <a:prstGeom prst="rect">
            <a:avLst/>
          </a:prstGeom>
        </p:spPr>
      </p:pic>
      <p:pic>
        <p:nvPicPr>
          <p:cNvPr id="18" name="Graphic 17">
            <a:extLst>
              <a:ext uri="{FF2B5EF4-FFF2-40B4-BE49-F238E27FC236}">
                <a16:creationId xmlns:a16="http://schemas.microsoft.com/office/drawing/2014/main" id="{A05975AD-0700-52A0-10A4-900A1999274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492832" y="2823930"/>
            <a:ext cx="167943" cy="167943"/>
          </a:xfrm>
          <a:prstGeom prst="rect">
            <a:avLst/>
          </a:prstGeom>
        </p:spPr>
      </p:pic>
      <p:sp>
        <p:nvSpPr>
          <p:cNvPr id="19" name="TextBox 18">
            <a:extLst>
              <a:ext uri="{FF2B5EF4-FFF2-40B4-BE49-F238E27FC236}">
                <a16:creationId xmlns:a16="http://schemas.microsoft.com/office/drawing/2014/main" id="{CDEFA545-8390-4D1D-65E0-0362A7B542B0}"/>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Tree>
    <p:extLst>
      <p:ext uri="{BB962C8B-B14F-4D97-AF65-F5344CB8AC3E}">
        <p14:creationId xmlns:p14="http://schemas.microsoft.com/office/powerpoint/2010/main" val="3968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erson with her eyes closed&#10;&#10;Description automatically generated">
            <a:extLst>
              <a:ext uri="{FF2B5EF4-FFF2-40B4-BE49-F238E27FC236}">
                <a16:creationId xmlns:a16="http://schemas.microsoft.com/office/drawing/2014/main" id="{92FE1A2B-456D-517D-BE97-30BAEC6C02ED}"/>
              </a:ext>
            </a:extLst>
          </p:cNvPr>
          <p:cNvPicPr>
            <a:picLocks noChangeAspect="1"/>
          </p:cNvPicPr>
          <p:nvPr/>
        </p:nvPicPr>
        <p:blipFill>
          <a:blip r:embed="rId3"/>
          <a:stretch>
            <a:fillRect/>
          </a:stretch>
        </p:blipFill>
        <p:spPr>
          <a:xfrm>
            <a:off x="8989137" y="2626302"/>
            <a:ext cx="2719644" cy="1769285"/>
          </a:xfrm>
          <a:prstGeom prst="rect">
            <a:avLst/>
          </a:prstGeom>
          <a:ln>
            <a:solidFill>
              <a:srgbClr val="FFFFFF"/>
            </a:solidFill>
          </a:ln>
        </p:spPr>
      </p:pic>
      <p:pic>
        <p:nvPicPr>
          <p:cNvPr id="18" name="Picture 17" descr="A person in a scarf looking at a picture&#10;&#10;Description automatically generated">
            <a:extLst>
              <a:ext uri="{FF2B5EF4-FFF2-40B4-BE49-F238E27FC236}">
                <a16:creationId xmlns:a16="http://schemas.microsoft.com/office/drawing/2014/main" id="{09165174-77C2-278C-C70D-085F8040ABCE}"/>
              </a:ext>
            </a:extLst>
          </p:cNvPr>
          <p:cNvPicPr>
            <a:picLocks noChangeAspect="1"/>
          </p:cNvPicPr>
          <p:nvPr/>
        </p:nvPicPr>
        <p:blipFill>
          <a:blip r:embed="rId4"/>
          <a:stretch>
            <a:fillRect/>
          </a:stretch>
        </p:blipFill>
        <p:spPr>
          <a:xfrm>
            <a:off x="3147282" y="2653822"/>
            <a:ext cx="2814469" cy="1747933"/>
          </a:xfrm>
          <a:prstGeom prst="rect">
            <a:avLst/>
          </a:prstGeom>
          <a:ln>
            <a:solidFill>
              <a:schemeClr val="bg1"/>
            </a:solidFill>
          </a:ln>
        </p:spPr>
      </p:pic>
      <p:pic>
        <p:nvPicPr>
          <p:cNvPr id="13" name="Picture 12" descr="A group of people walking&#10;&#10;Description automatically generated">
            <a:extLst>
              <a:ext uri="{FF2B5EF4-FFF2-40B4-BE49-F238E27FC236}">
                <a16:creationId xmlns:a16="http://schemas.microsoft.com/office/drawing/2014/main" id="{7DC36121-9963-23A1-FFBE-E418A9B0A87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5633" y="2674700"/>
            <a:ext cx="2087890" cy="1696966"/>
          </a:xfrm>
          <a:prstGeom prst="rect">
            <a:avLst/>
          </a:prstGeom>
          <a:ln>
            <a:solidFill>
              <a:srgbClr val="FFFFFF"/>
            </a:solidFill>
          </a:ln>
        </p:spPr>
      </p:pic>
      <p:sp>
        <p:nvSpPr>
          <p:cNvPr id="2" name="Titolo 1">
            <a:extLst>
              <a:ext uri="{FF2B5EF4-FFF2-40B4-BE49-F238E27FC236}">
                <a16:creationId xmlns:a16="http://schemas.microsoft.com/office/drawing/2014/main" id="{99B5A63B-83E9-C84A-BE36-03DCF45488CC}"/>
              </a:ext>
            </a:extLst>
          </p:cNvPr>
          <p:cNvSpPr>
            <a:spLocks noGrp="1"/>
          </p:cNvSpPr>
          <p:nvPr>
            <p:ph type="ctrTitle"/>
          </p:nvPr>
        </p:nvSpPr>
        <p:spPr>
          <a:xfrm>
            <a:off x="0" y="9331"/>
            <a:ext cx="12192000" cy="398429"/>
          </a:xfrm>
        </p:spPr>
        <p:txBody>
          <a:bodyPr/>
          <a:lstStyle/>
          <a:p>
            <a:r>
              <a:rPr lang="de-DE" sz="2400" b="1">
                <a:latin typeface="Arial"/>
                <a:ea typeface="Verdana"/>
                <a:cs typeface="Arial"/>
              </a:rPr>
              <a:t>Teil 1</a:t>
            </a:r>
            <a:r>
              <a:rPr lang="de-DE" b="1">
                <a:latin typeface="Arial"/>
                <a:ea typeface="Verdana"/>
                <a:cs typeface="Arial"/>
              </a:rPr>
              <a:t>: Was ist Desinformation? </a:t>
            </a:r>
          </a:p>
        </p:txBody>
      </p:sp>
      <p:sp>
        <p:nvSpPr>
          <p:cNvPr id="28" name="Fumetto 2 27">
            <a:extLst>
              <a:ext uri="{FF2B5EF4-FFF2-40B4-BE49-F238E27FC236}">
                <a16:creationId xmlns:a16="http://schemas.microsoft.com/office/drawing/2014/main" id="{9BFC8F82-182B-8E4C-9720-0EFF769C5D2C}"/>
              </a:ext>
            </a:extLst>
          </p:cNvPr>
          <p:cNvSpPr/>
          <p:nvPr/>
        </p:nvSpPr>
        <p:spPr>
          <a:xfrm>
            <a:off x="775425" y="633421"/>
            <a:ext cx="1945816" cy="1696966"/>
          </a:xfrm>
          <a:prstGeom prst="wedgeRoundRectCallout">
            <a:avLst>
              <a:gd name="adj1" fmla="val -10898"/>
              <a:gd name="adj2" fmla="val 93748"/>
              <a:gd name="adj3" fmla="val 166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de-DE">
                <a:latin typeface="Arial" panose="020B0604020202020204" pitchFamily="34" charset="0"/>
                <a:ea typeface="Verdana" panose="020B0604030504040204" pitchFamily="34" charset="0"/>
                <a:cs typeface="Arial" panose="020B0604020202020204" pitchFamily="34" charset="0"/>
              </a:rPr>
              <a:t>Ich bin eine Mutter aus Odessa (Ukraine).</a:t>
            </a:r>
          </a:p>
          <a:p>
            <a:endParaRPr lang="it-IT">
              <a:latin typeface="Arial" panose="020B0604020202020204" pitchFamily="34" charset="0"/>
              <a:ea typeface="Verdana" panose="020B0604030504040204" pitchFamily="34" charset="0"/>
              <a:cs typeface="Arial" panose="020B0604020202020204" pitchFamily="34" charset="0"/>
            </a:endParaRPr>
          </a:p>
        </p:txBody>
      </p:sp>
      <p:sp>
        <p:nvSpPr>
          <p:cNvPr id="29" name="Fumetto 2 28">
            <a:extLst>
              <a:ext uri="{FF2B5EF4-FFF2-40B4-BE49-F238E27FC236}">
                <a16:creationId xmlns:a16="http://schemas.microsoft.com/office/drawing/2014/main" id="{E05AF23D-6638-6D46-9A34-FC1C2B9A7264}"/>
              </a:ext>
            </a:extLst>
          </p:cNvPr>
          <p:cNvSpPr/>
          <p:nvPr/>
        </p:nvSpPr>
        <p:spPr>
          <a:xfrm>
            <a:off x="3245173" y="1248725"/>
            <a:ext cx="2937465" cy="1137501"/>
          </a:xfrm>
          <a:prstGeom prst="wedgeRoundRectCallout">
            <a:avLst>
              <a:gd name="adj1" fmla="val -14364"/>
              <a:gd name="adj2" fmla="val 84208"/>
              <a:gd name="adj3" fmla="val 166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de-DE">
                <a:latin typeface="Arial" panose="020B0604020202020204" pitchFamily="34" charset="0"/>
                <a:ea typeface="Verdana" panose="020B0604030504040204" pitchFamily="34" charset="0"/>
                <a:cs typeface="Arial" panose="020B0604020202020204" pitchFamily="34" charset="0"/>
              </a:rPr>
              <a:t>Ich bin die stellvertretende Vorsitzende </a:t>
            </a:r>
          </a:p>
          <a:p>
            <a:r>
              <a:rPr lang="de-DE">
                <a:latin typeface="Arial" panose="020B0604020202020204" pitchFamily="34" charset="0"/>
                <a:ea typeface="Verdana" panose="020B0604030504040204" pitchFamily="34" charset="0"/>
                <a:cs typeface="Arial" panose="020B0604020202020204" pitchFamily="34" charset="0"/>
              </a:rPr>
              <a:t>einer religiösen Stiftung aus Russland.</a:t>
            </a:r>
          </a:p>
        </p:txBody>
      </p:sp>
      <p:pic>
        <p:nvPicPr>
          <p:cNvPr id="4" name="Picture 8" descr="The same woman being interviewed">
            <a:extLst>
              <a:ext uri="{FF2B5EF4-FFF2-40B4-BE49-F238E27FC236}">
                <a16:creationId xmlns:a16="http://schemas.microsoft.com/office/drawing/2014/main" id="{07FF9C3E-92AC-6D27-6C39-D972032BA3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0024" y="2652484"/>
            <a:ext cx="2284475" cy="1747932"/>
          </a:xfrm>
          <a:prstGeom prst="rect">
            <a:avLst/>
          </a:prstGeom>
          <a:noFill/>
          <a:ln w="12700" cap="flat">
            <a:solidFill>
              <a:schemeClr val="bg1"/>
            </a:solidFill>
          </a:ln>
        </p:spPr>
      </p:pic>
      <p:sp>
        <p:nvSpPr>
          <p:cNvPr id="30" name="Fumetto 2 29">
            <a:extLst>
              <a:ext uri="{FF2B5EF4-FFF2-40B4-BE49-F238E27FC236}">
                <a16:creationId xmlns:a16="http://schemas.microsoft.com/office/drawing/2014/main" id="{F5F66C00-22CE-2A49-9EF4-07D11AF0139E}"/>
              </a:ext>
            </a:extLst>
          </p:cNvPr>
          <p:cNvSpPr/>
          <p:nvPr/>
        </p:nvSpPr>
        <p:spPr>
          <a:xfrm>
            <a:off x="6706570" y="894116"/>
            <a:ext cx="1771186" cy="1347651"/>
          </a:xfrm>
          <a:prstGeom prst="wedgeRoundRectCallout">
            <a:avLst>
              <a:gd name="adj1" fmla="val -34398"/>
              <a:gd name="adj2" fmla="val 96940"/>
              <a:gd name="adj3" fmla="val 166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de-DE">
                <a:latin typeface="Arial" panose="020B0604020202020204" pitchFamily="34" charset="0"/>
                <a:ea typeface="Verdana" panose="020B0604030504040204" pitchFamily="34" charset="0"/>
                <a:cs typeface="Arial" panose="020B0604020202020204" pitchFamily="34" charset="0"/>
              </a:rPr>
              <a:t>Ich bin eine Rechtsanwältin aus Donezk (Ukraine).</a:t>
            </a:r>
          </a:p>
        </p:txBody>
      </p:sp>
      <p:sp>
        <p:nvSpPr>
          <p:cNvPr id="31" name="Fumetto 2 30">
            <a:extLst>
              <a:ext uri="{FF2B5EF4-FFF2-40B4-BE49-F238E27FC236}">
                <a16:creationId xmlns:a16="http://schemas.microsoft.com/office/drawing/2014/main" id="{87CE965F-0461-D44C-9B54-0516A13D0263}"/>
              </a:ext>
            </a:extLst>
          </p:cNvPr>
          <p:cNvSpPr/>
          <p:nvPr/>
        </p:nvSpPr>
        <p:spPr>
          <a:xfrm>
            <a:off x="9505152" y="1248725"/>
            <a:ext cx="1818696" cy="986756"/>
          </a:xfrm>
          <a:prstGeom prst="wedgeRoundRectCallout">
            <a:avLst>
              <a:gd name="adj1" fmla="val -27884"/>
              <a:gd name="adj2" fmla="val 102824"/>
              <a:gd name="adj3" fmla="val 16667"/>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1">
            <a:noAutofit/>
          </a:bodyPr>
          <a:lstStyle/>
          <a:p>
            <a:r>
              <a:rPr lang="de-DE">
                <a:latin typeface="Arial" panose="020B0604020202020204" pitchFamily="34" charset="0"/>
                <a:ea typeface="Verdana" panose="020B0604030504040204" pitchFamily="34" charset="0"/>
                <a:cs typeface="Arial" panose="020B0604020202020204" pitchFamily="34" charset="0"/>
              </a:rPr>
              <a:t>Ich komme  </a:t>
            </a:r>
          </a:p>
          <a:p>
            <a:r>
              <a:rPr lang="de-DE">
                <a:latin typeface="Arial" panose="020B0604020202020204" pitchFamily="34" charset="0"/>
                <a:ea typeface="Verdana" panose="020B0604030504040204" pitchFamily="34" charset="0"/>
                <a:cs typeface="Arial" panose="020B0604020202020204" pitchFamily="34" charset="0"/>
              </a:rPr>
              <a:t>aus Charkiw (Ukraine).</a:t>
            </a:r>
          </a:p>
        </p:txBody>
      </p:sp>
      <p:grpSp>
        <p:nvGrpSpPr>
          <p:cNvPr id="9" name="Group 8">
            <a:extLst>
              <a:ext uri="{FF2B5EF4-FFF2-40B4-BE49-F238E27FC236}">
                <a16:creationId xmlns:a16="http://schemas.microsoft.com/office/drawing/2014/main" id="{61A60003-C642-1727-2A6E-F11F860EDDE4}"/>
              </a:ext>
            </a:extLst>
          </p:cNvPr>
          <p:cNvGrpSpPr/>
          <p:nvPr/>
        </p:nvGrpSpPr>
        <p:grpSpPr>
          <a:xfrm>
            <a:off x="1104425" y="4730961"/>
            <a:ext cx="5855803" cy="830997"/>
            <a:chOff x="762260" y="4730961"/>
            <a:chExt cx="5855803" cy="830997"/>
          </a:xfrm>
        </p:grpSpPr>
        <p:sp>
          <p:nvSpPr>
            <p:cNvPr id="17" name="Rettangolo con angoli arrotondati 7">
              <a:extLst>
                <a:ext uri="{FF2B5EF4-FFF2-40B4-BE49-F238E27FC236}">
                  <a16:creationId xmlns:a16="http://schemas.microsoft.com/office/drawing/2014/main" id="{C4DDA67F-DAB4-BB43-BA6D-EA4C2C10BCB8}"/>
                </a:ext>
              </a:extLst>
            </p:cNvPr>
            <p:cNvSpPr/>
            <p:nvPr/>
          </p:nvSpPr>
          <p:spPr>
            <a:xfrm>
              <a:off x="1156666" y="4858022"/>
              <a:ext cx="5461397" cy="576877"/>
            </a:xfrm>
            <a:prstGeom prst="roundRect">
              <a:avLst>
                <a:gd name="adj" fmla="val 50000"/>
              </a:avLst>
            </a:prstGeom>
            <a:no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500" b="1">
                  <a:solidFill>
                    <a:schemeClr val="bg1"/>
                  </a:solidFill>
                  <a:latin typeface="Arial" panose="020B0604020202020204" pitchFamily="34" charset="0"/>
                  <a:ea typeface="Verdana" panose="020B0604030504040204" pitchFamily="34" charset="0"/>
                  <a:cs typeface="Arial" panose="020B0604020202020204" pitchFamily="34" charset="0"/>
                </a:rPr>
                <a:t>Eine Person – </a:t>
              </a:r>
              <a:br>
                <a:rPr lang="de-DE" sz="2500" b="1">
                  <a:solidFill>
                    <a:schemeClr val="bg1"/>
                  </a:solidFill>
                  <a:latin typeface="Arial" panose="020B0604020202020204" pitchFamily="34" charset="0"/>
                  <a:ea typeface="Verdana" panose="020B0604030504040204" pitchFamily="34" charset="0"/>
                  <a:cs typeface="Arial" panose="020B0604020202020204" pitchFamily="34" charset="0"/>
                </a:rPr>
              </a:br>
              <a:r>
                <a:rPr lang="de-DE" sz="2500" b="1">
                  <a:solidFill>
                    <a:schemeClr val="bg1"/>
                  </a:solidFill>
                  <a:latin typeface="Arial" panose="020B0604020202020204" pitchFamily="34" charset="0"/>
                  <a:ea typeface="Verdana" panose="020B0604030504040204" pitchFamily="34" charset="0"/>
                  <a:cs typeface="Arial" panose="020B0604020202020204" pitchFamily="34" charset="0"/>
                </a:rPr>
                <a:t>mehrere Identitäten.</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260" y="4730961"/>
              <a:ext cx="501042" cy="830997"/>
            </a:xfrm>
            <a:prstGeom prst="rect">
              <a:avLst/>
            </a:prstGeom>
          </p:spPr>
        </p:pic>
      </p:grpSp>
      <p:grpSp>
        <p:nvGrpSpPr>
          <p:cNvPr id="10" name="Group 9">
            <a:extLst>
              <a:ext uri="{FF2B5EF4-FFF2-40B4-BE49-F238E27FC236}">
                <a16:creationId xmlns:a16="http://schemas.microsoft.com/office/drawing/2014/main" id="{65470584-20AF-3D87-7763-FE6CD74C1195}"/>
              </a:ext>
            </a:extLst>
          </p:cNvPr>
          <p:cNvGrpSpPr/>
          <p:nvPr/>
        </p:nvGrpSpPr>
        <p:grpSpPr>
          <a:xfrm>
            <a:off x="6096000" y="4823293"/>
            <a:ext cx="4437007" cy="646331"/>
            <a:chOff x="5288217" y="4747314"/>
            <a:chExt cx="4437007" cy="646331"/>
          </a:xfrm>
        </p:grpSpPr>
        <p:sp>
          <p:nvSpPr>
            <p:cNvPr id="6" name="TextBox 5">
              <a:extLst>
                <a:ext uri="{FF2B5EF4-FFF2-40B4-BE49-F238E27FC236}">
                  <a16:creationId xmlns:a16="http://schemas.microsoft.com/office/drawing/2014/main" id="{59F974A1-6136-E587-5028-E1B4D4D342D3}"/>
                </a:ext>
              </a:extLst>
            </p:cNvPr>
            <p:cNvSpPr txBox="1"/>
            <p:nvPr/>
          </p:nvSpPr>
          <p:spPr>
            <a:xfrm>
              <a:off x="5424852" y="4747314"/>
              <a:ext cx="4300372" cy="646331"/>
            </a:xfrm>
            <a:prstGeom prst="rect">
              <a:avLst/>
            </a:prstGeom>
            <a:noFill/>
          </p:spPr>
          <p:txBody>
            <a:bodyPr wrap="square">
              <a:spAutoFit/>
            </a:bodyPr>
            <a:lstStyle/>
            <a:p>
              <a:r>
                <a:rPr lang="de-DE" sz="3600" b="1">
                  <a:solidFill>
                    <a:srgbClr val="FFEC00"/>
                  </a:solidFill>
                  <a:latin typeface="Arial" panose="020B0604020202020204" pitchFamily="34" charset="0"/>
                  <a:ea typeface="Verdana" panose="020B0604030504040204" pitchFamily="34" charset="0"/>
                  <a:cs typeface="Arial" panose="020B0604020202020204" pitchFamily="34" charset="0"/>
                  <a:sym typeface="Wingdings" panose="05000000000000000000" pitchFamily="2" charset="2"/>
                </a:rPr>
                <a:t>Desinformation</a:t>
              </a:r>
            </a:p>
          </p:txBody>
        </p:sp>
        <p:sp>
          <p:nvSpPr>
            <p:cNvPr id="7" name="Rettangolo con angoli arrotondati 42">
              <a:extLst>
                <a:ext uri="{FF2B5EF4-FFF2-40B4-BE49-F238E27FC236}">
                  <a16:creationId xmlns:a16="http://schemas.microsoft.com/office/drawing/2014/main" id="{00841374-BD78-3E29-4721-FE84856560B1}"/>
                </a:ext>
              </a:extLst>
            </p:cNvPr>
            <p:cNvSpPr>
              <a:spLocks noChangeAspect="1"/>
            </p:cNvSpPr>
            <p:nvPr/>
          </p:nvSpPr>
          <p:spPr>
            <a:xfrm>
              <a:off x="5288217" y="4794573"/>
              <a:ext cx="4300371" cy="593067"/>
            </a:xfrm>
            <a:prstGeom prst="roundRect">
              <a:avLst>
                <a:gd name="adj" fmla="val 50000"/>
              </a:avLst>
            </a:prstGeom>
            <a:noFill/>
            <a:ln w="25400">
              <a:solidFill>
                <a:srgbClr val="FFE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U" b="1" i="0" u="none" strike="noStrike" kern="1200" cap="none" spc="0" normalizeH="0" baseline="0" noProof="0">
                <a:ln>
                  <a:noFill/>
                </a:ln>
                <a:solidFill>
                  <a:srgbClr val="FFFFFF"/>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070EAD0A-259D-6A7A-05A5-B86C62BAB02F}"/>
              </a:ext>
            </a:extLst>
          </p:cNvPr>
          <p:cNvSpPr txBox="1"/>
          <p:nvPr/>
        </p:nvSpPr>
        <p:spPr>
          <a:xfrm>
            <a:off x="603773" y="6499698"/>
            <a:ext cx="6233530" cy="246221"/>
          </a:xfrm>
          <a:prstGeom prst="rect">
            <a:avLst/>
          </a:prstGeom>
          <a:noFill/>
        </p:spPr>
        <p:txBody>
          <a:bodyPr wrap="square">
            <a:spAutoFit/>
          </a:bodyPr>
          <a:lstStyle/>
          <a:p>
            <a:r>
              <a:rPr lang="de-DE" sz="1000" b="0">
                <a:solidFill>
                  <a:schemeClr val="bg1"/>
                </a:solidFill>
                <a:effectLst/>
                <a:latin typeface="Arial" panose="020B0604020202020204" pitchFamily="34" charset="0"/>
                <a:cs typeface="Arial" panose="020B0604020202020204" pitchFamily="34" charset="0"/>
              </a:rPr>
              <a:t>Bildquelle – </a:t>
            </a:r>
            <a:r>
              <a:rPr lang="de-DE" sz="1000" b="0" u="none" strike="noStrike">
                <a:solidFill>
                  <a:schemeClr val="bg1"/>
                </a:solidFill>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vesti-ukr</a:t>
            </a:r>
            <a:r>
              <a:rPr lang="de-DE" sz="1000" b="0">
                <a:solidFill>
                  <a:schemeClr val="bg1"/>
                </a:solidFill>
                <a:effectLst/>
                <a:latin typeface="Arial" panose="020B0604020202020204" pitchFamily="34" charset="0"/>
                <a:cs typeface="Arial" panose="020B0604020202020204" pitchFamily="34" charset="0"/>
              </a:rPr>
              <a:t>, </a:t>
            </a:r>
            <a:r>
              <a:rPr lang="de-DE" sz="1000" b="0" u="none" strike="noStrike">
                <a:solidFill>
                  <a:schemeClr val="bg1"/>
                </a:solidFill>
                <a:effectLst/>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stopfake.org</a:t>
            </a:r>
            <a:r>
              <a:rPr lang="de-DE" sz="1000" b="0">
                <a:solidFill>
                  <a:schemeClr val="bg1"/>
                </a:solidFill>
                <a:effectLst/>
                <a:latin typeface="Arial" panose="020B0604020202020204" pitchFamily="34" charset="0"/>
                <a:cs typeface="Arial" panose="020B0604020202020204" pitchFamily="34" charset="0"/>
              </a:rPr>
              <a:t>, </a:t>
            </a:r>
            <a:r>
              <a:rPr lang="de-DE" sz="1000" b="0" u="none" strike="noStrike">
                <a:solidFill>
                  <a:schemeClr val="bg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stopfake.org</a:t>
            </a:r>
            <a:r>
              <a:rPr lang="de-DE" sz="1000" b="0">
                <a:solidFill>
                  <a:schemeClr val="bg1"/>
                </a:solidFill>
                <a:effectLst/>
                <a:latin typeface="Arial" panose="020B0604020202020204" pitchFamily="34" charset="0"/>
                <a:cs typeface="Arial" panose="020B0604020202020204" pitchFamily="34" charset="0"/>
              </a:rPr>
              <a:t>, </a:t>
            </a:r>
            <a:r>
              <a:rPr lang="de-DE" sz="1000" b="0" u="none" strike="noStrike">
                <a:solidFill>
                  <a:schemeClr val="bg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YouTube</a:t>
            </a:r>
            <a:r>
              <a:rPr lang="de-DE" sz="1000" b="0">
                <a:solidFill>
                  <a:schemeClr val="bg1"/>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6692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AB04AD-07AE-6510-2F0B-0F62E0ABB094}"/>
              </a:ext>
            </a:extLst>
          </p:cNvPr>
          <p:cNvSpPr>
            <a:spLocks noGrp="1"/>
          </p:cNvSpPr>
          <p:nvPr>
            <p:ph type="ctrTitle"/>
          </p:nvPr>
        </p:nvSpPr>
        <p:spPr>
          <a:solidFill>
            <a:srgbClr val="16537F"/>
          </a:solidFill>
        </p:spPr>
        <p:txBody>
          <a:bodyPr/>
          <a:lstStyle/>
          <a:p>
            <a:endParaRPr lang="en-IE"/>
          </a:p>
        </p:txBody>
      </p:sp>
      <p:sp>
        <p:nvSpPr>
          <p:cNvPr id="4" name="TextBox 3">
            <a:extLst>
              <a:ext uri="{FF2B5EF4-FFF2-40B4-BE49-F238E27FC236}">
                <a16:creationId xmlns:a16="http://schemas.microsoft.com/office/drawing/2014/main" id="{AAC2A0DB-DA15-7300-7F6D-BE1114A02E74}"/>
              </a:ext>
            </a:extLst>
          </p:cNvPr>
          <p:cNvSpPr txBox="1"/>
          <p:nvPr/>
        </p:nvSpPr>
        <p:spPr>
          <a:xfrm>
            <a:off x="3046330" y="2751891"/>
            <a:ext cx="8179133" cy="2185214"/>
          </a:xfrm>
          <a:prstGeom prst="rect">
            <a:avLst/>
          </a:prstGeom>
          <a:noFill/>
        </p:spPr>
        <p:txBody>
          <a:bodyPr wrap="square" rtlCol="0">
            <a:spAutoFit/>
          </a:bodyPr>
          <a:lstStyle/>
          <a:p>
            <a:r>
              <a:rPr lang="de-DE" sz="2800">
                <a:solidFill>
                  <a:srgbClr val="0C0C58"/>
                </a:solidFill>
                <a:highlight>
                  <a:srgbClr val="FFEC00"/>
                </a:highlight>
                <a:latin typeface="Arial" panose="020B0604020202020204" pitchFamily="34" charset="0"/>
                <a:ea typeface="Verdana" panose="020B0604030504040204" pitchFamily="34" charset="0"/>
                <a:cs typeface="Arial" panose="020B0604020202020204" pitchFamily="34" charset="0"/>
              </a:rPr>
              <a:t>TEIL 2 </a:t>
            </a:r>
          </a:p>
          <a:p>
            <a:r>
              <a:rPr lang="de-DE" sz="5400" b="1">
                <a:solidFill>
                  <a:schemeClr val="bg1"/>
                </a:solidFill>
                <a:latin typeface="Arial" panose="020B0604020202020204" pitchFamily="34" charset="0"/>
                <a:ea typeface="Verdana" panose="020B0604030504040204" pitchFamily="34" charset="0"/>
                <a:cs typeface="Arial" panose="020B0604020202020204" pitchFamily="34" charset="0"/>
              </a:rPr>
              <a:t>Wie funktioniert Desinformation?</a:t>
            </a:r>
          </a:p>
        </p:txBody>
      </p:sp>
      <p:pic>
        <p:nvPicPr>
          <p:cNvPr id="5" name="Picture 4">
            <a:extLst>
              <a:ext uri="{FF2B5EF4-FFF2-40B4-BE49-F238E27FC236}">
                <a16:creationId xmlns:a16="http://schemas.microsoft.com/office/drawing/2014/main" id="{6D57C18B-2A21-874C-658C-1B6A215595E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612476" y="2698536"/>
            <a:ext cx="2184512" cy="4159464"/>
          </a:xfrm>
          <a:prstGeom prst="rect">
            <a:avLst/>
          </a:prstGeom>
        </p:spPr>
      </p:pic>
      <p:sp>
        <p:nvSpPr>
          <p:cNvPr id="6" name="TextBox 5">
            <a:extLst>
              <a:ext uri="{FF2B5EF4-FFF2-40B4-BE49-F238E27FC236}">
                <a16:creationId xmlns:a16="http://schemas.microsoft.com/office/drawing/2014/main" id="{4B90B06B-051F-411E-5F9B-028A0C3CCD55}"/>
              </a:ext>
            </a:extLst>
          </p:cNvPr>
          <p:cNvSpPr txBox="1"/>
          <p:nvPr/>
        </p:nvSpPr>
        <p:spPr>
          <a:xfrm rot="16200000">
            <a:off x="-125584" y="6551987"/>
            <a:ext cx="442750" cy="169277"/>
          </a:xfrm>
          <a:prstGeom prst="rect">
            <a:avLst/>
          </a:prstGeom>
          <a:noFill/>
        </p:spPr>
        <p:txBody>
          <a:bodyPr wrap="none" rtlCol="0">
            <a:spAutoFit/>
          </a:bodyPr>
          <a:lstStyle/>
          <a:p>
            <a:r>
              <a:rPr lang="de-DE" sz="500">
                <a:solidFill>
                  <a:schemeClr val="bg1"/>
                </a:solidFill>
                <a:latin typeface="Arial" panose="020B0604020202020204" pitchFamily="34" charset="0"/>
                <a:cs typeface="Arial" panose="020B0604020202020204" pitchFamily="34" charset="0"/>
              </a:rPr>
              <a:t>©Freepik</a:t>
            </a:r>
          </a:p>
        </p:txBody>
      </p:sp>
      <p:sp>
        <p:nvSpPr>
          <p:cNvPr id="7" name="Rectangle 6">
            <a:extLst>
              <a:ext uri="{FF2B5EF4-FFF2-40B4-BE49-F238E27FC236}">
                <a16:creationId xmlns:a16="http://schemas.microsoft.com/office/drawing/2014/main" id="{C5A36092-A8FF-BDD6-8042-456DBBC7F373}"/>
              </a:ext>
            </a:extLst>
          </p:cNvPr>
          <p:cNvSpPr/>
          <p:nvPr/>
        </p:nvSpPr>
        <p:spPr>
          <a:xfrm>
            <a:off x="10715" y="1547"/>
            <a:ext cx="12193821" cy="409670"/>
          </a:xfrm>
          <a:prstGeom prst="rect">
            <a:avLst/>
          </a:prstGeom>
          <a:solidFill>
            <a:srgbClr val="16537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0380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FDF3D715AA394A9B15E0E0FAA07E37" ma:contentTypeVersion="20" ma:contentTypeDescription="Create a new document." ma:contentTypeScope="" ma:versionID="b313332509f6fb428e451028e5d930e9">
  <xsd:schema xmlns:xsd="http://www.w3.org/2001/XMLSchema" xmlns:xs="http://www.w3.org/2001/XMLSchema" xmlns:p="http://schemas.microsoft.com/office/2006/metadata/properties" xmlns:ns2="33e07890-6196-4e26-9dd2-53178dae8e48" xmlns:ns3="faa54b14-608b-44ba-8621-4287d9574b27" targetNamespace="http://schemas.microsoft.com/office/2006/metadata/properties" ma:root="true" ma:fieldsID="219944e7247278969ab86a4d33e06a2a" ns2:_="" ns3:_="">
    <xsd:import namespace="33e07890-6196-4e26-9dd2-53178dae8e48"/>
    <xsd:import namespace="faa54b14-608b-44ba-8621-4287d9574b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Location" minOccurs="0"/>
                <xsd:element ref="ns2:GPTphoto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07890-6196-4e26-9dd2-53178dae8e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_Flow_SignoffStatus" ma:index="20" nillable="true" ma:displayName="Sign-off status" ma:internalName="Sign_x002d_off_x0020_status">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ternalName="MediaServiceLocation" ma:readOnly="true">
      <xsd:simpleType>
        <xsd:restriction base="dms:Text"/>
      </xsd:simpleType>
    </xsd:element>
    <xsd:element name="GPTphotos" ma:index="25" nillable="true" ma:displayName="GPT photos" ma:format="Dropdown" ma:internalName="GPTphotos">
      <xsd:simpleType>
        <xsd:restriction base="dms:Choice">
          <xsd:enumeration value="Choice 1"/>
          <xsd:enumeration value="Choice 2"/>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aa54b14-608b-44ba-8621-4287d9574b2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a2ab797-8e24-4f94-afb5-8fd5a857bc5f}" ma:internalName="TaxCatchAll" ma:showField="CatchAllData" ma:web="faa54b14-608b-44ba-8621-4287d9574b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aa54b14-608b-44ba-8621-4287d9574b27" xsi:nil="true"/>
    <lcf76f155ced4ddcb4097134ff3c332f xmlns="33e07890-6196-4e26-9dd2-53178dae8e48">
      <Terms xmlns="http://schemas.microsoft.com/office/infopath/2007/PartnerControls"/>
    </lcf76f155ced4ddcb4097134ff3c332f>
    <_Flow_SignoffStatus xmlns="33e07890-6196-4e26-9dd2-53178dae8e48" xsi:nil="true"/>
    <GPTphotos xmlns="33e07890-6196-4e26-9dd2-53178dae8e4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232371-02AD-4597-B32F-100EA37F8C19}">
  <ds:schemaRefs>
    <ds:schemaRef ds:uri="33e07890-6196-4e26-9dd2-53178dae8e48"/>
    <ds:schemaRef ds:uri="faa54b14-608b-44ba-8621-4287d9574b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7369D2-40AD-4B6C-8202-DDA1E1E257C0}">
  <ds:schemaRefs>
    <ds:schemaRef ds:uri="0cb777b6-10cc-463b-b285-1f240af06f9f"/>
    <ds:schemaRef ds:uri="1172c1e8-1a1e-43f1-ab3b-d134b3755889"/>
    <ds:schemaRef ds:uri="33e07890-6196-4e26-9dd2-53178dae8e48"/>
    <ds:schemaRef ds:uri="96b3df18-6d14-4675-ad86-b90365ae06d0"/>
    <ds:schemaRef ds:uri="d82da31f-106c-4f12-9dab-2b09eb7d9e1b"/>
    <ds:schemaRef ds:uri="faa54b14-608b-44ba-8621-4287d9574b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29C45D5-D1B4-4EED-B61B-568B49D1D7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Application>Microsoft Office PowerPoint</Application>
  <PresentationFormat>Widescreen</PresentationFormat>
  <Slides>26</Slides>
  <Notes>25</Notes>
  <HiddenSlides>0</HiddenSlide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How to spot and fight disinformation</vt:lpstr>
      <vt:lpstr>Worum geht es?</vt:lpstr>
      <vt:lpstr>PowerPoint Presentation</vt:lpstr>
      <vt:lpstr>Teil 1: Was ist Desinformation? </vt:lpstr>
      <vt:lpstr>Teil 1: Was ist Desinformation? </vt:lpstr>
      <vt:lpstr>Satire – „Schnäppchenjäger stürmen Lidl-Supermarkt: Tausende Verletzte!“</vt:lpstr>
      <vt:lpstr>Fehlinformationen – „5G verursacht Coronavirus“ </vt:lpstr>
      <vt:lpstr>Teil 1: Was ist Desinformation? </vt:lpstr>
      <vt:lpstr>PowerPoint Presentation</vt:lpstr>
      <vt:lpstr>Teil 2: Wie funktioniert Desinformation? </vt:lpstr>
      <vt:lpstr>Teil 2: Wie funktioniert Desinformation?</vt:lpstr>
      <vt:lpstr>Teil 2: Wie funktioniert Desinformation?</vt:lpstr>
      <vt:lpstr>Teil 2: Wie funktioniert Desinformation?</vt:lpstr>
      <vt:lpstr>Teil 2: Wie funktioniert Desinformation?</vt:lpstr>
      <vt:lpstr>PowerPoint Presentation</vt:lpstr>
      <vt:lpstr>Teil 3: Wie kann man gegen Desinformation angehen? </vt:lpstr>
      <vt:lpstr>Teil 3: Wie kann man gegen Desinformation angehen? </vt:lpstr>
      <vt:lpstr>Der Umgang mit Desinformation </vt:lpstr>
      <vt:lpstr>Teil 3: Umgang mit Desinformation </vt:lpstr>
      <vt:lpstr>Teil 3: Umgang mit Desinformation </vt:lpstr>
      <vt:lpstr>Teil 3: Umgang mit Desinformation </vt:lpstr>
      <vt:lpstr>PowerPoint Presentation</vt:lpstr>
      <vt:lpstr>Teil 4: Praktische Übung</vt:lpstr>
      <vt:lpstr>Teil 4: Praktische Übung</vt:lpstr>
      <vt:lpstr>PowerPoint Presentation</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revision>7</cp:revision>
  <cp:lastPrinted>2024-04-16T11:31:35Z</cp:lastPrinted>
  <dcterms:created xsi:type="dcterms:W3CDTF">2021-01-13T11:40:04Z</dcterms:created>
  <dcterms:modified xsi:type="dcterms:W3CDTF">2024-05-24T08:06:27Z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2023-07-03T13:10:00Z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c8bd1b30-e3e9-45dc-b7b9-d46b685d857e</vt:lpwstr>
  </property>
  <property fmtid="{D5CDD505-2E9C-101B-9397-08002B2CF9AE}" pid="8" name="MSIP_Label_6bd9ddd1-4d20-43f6-abfa-fc3c07406f94_ContentBits">
    <vt:lpwstr>0</vt:lpwstr>
  </property>
  <property fmtid="{D5CDD505-2E9C-101B-9397-08002B2CF9AE}" pid="9" name="MediaServiceImageTags">
    <vt:lpwstr/>
  </property>
  <property fmtid="{D5CDD505-2E9C-101B-9397-08002B2CF9AE}" pid="10" name="ContentTypeId">
    <vt:lpwstr>0x010100ECFDF3D715AA394A9B15E0E0FAA07E37</vt:lpwstr>
  </property>
</Properties>
</file>